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notesSlides/notesSlide1.xml" ContentType="application/vnd.openxmlformats-officedocument.presentationml.notesSlide+xml"/>
  <Override PartName="/ppt/ink/ink716.xml" ContentType="application/inkml+xml"/>
  <Override PartName="/ppt/ink/ink71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notesSlides/notesSlide7.xml" ContentType="application/vnd.openxmlformats-officedocument.presentationml.notesSlide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notesSlides/notesSlide8.xml" ContentType="application/vnd.openxmlformats-officedocument.presentationml.notesSlide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notesSlides/notesSlide9.xml" ContentType="application/vnd.openxmlformats-officedocument.presentationml.notesSlide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80" r:id="rId2"/>
    <p:sldId id="1382" r:id="rId3"/>
    <p:sldId id="1389" r:id="rId4"/>
    <p:sldId id="1384" r:id="rId5"/>
    <p:sldId id="1386" r:id="rId6"/>
    <p:sldId id="1387" r:id="rId7"/>
    <p:sldId id="1388" r:id="rId8"/>
    <p:sldId id="1391" r:id="rId9"/>
    <p:sldId id="1390" r:id="rId10"/>
    <p:sldId id="1393" r:id="rId11"/>
    <p:sldId id="1398" r:id="rId12"/>
    <p:sldId id="1394" r:id="rId13"/>
    <p:sldId id="1395" r:id="rId14"/>
    <p:sldId id="1397" r:id="rId15"/>
    <p:sldId id="1489" r:id="rId16"/>
    <p:sldId id="1399" r:id="rId17"/>
    <p:sldId id="1400" r:id="rId18"/>
    <p:sldId id="1401" r:id="rId19"/>
    <p:sldId id="259" r:id="rId20"/>
    <p:sldId id="264" r:id="rId21"/>
    <p:sldId id="1483" r:id="rId22"/>
    <p:sldId id="1484" r:id="rId23"/>
    <p:sldId id="1485" r:id="rId24"/>
    <p:sldId id="1486" r:id="rId25"/>
    <p:sldId id="1487" r:id="rId26"/>
    <p:sldId id="277" r:id="rId27"/>
    <p:sldId id="1488" r:id="rId28"/>
    <p:sldId id="286" r:id="rId29"/>
    <p:sldId id="289" r:id="rId30"/>
    <p:sldId id="288" r:id="rId31"/>
    <p:sldId id="149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Tabelle1!$D$6</c:f>
              <c:strCache>
                <c:ptCount val="1"/>
                <c:pt idx="0">
                  <c:v>sin(t)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Tabelle1!$D$7:$D$47</c:f>
              <c:numCache>
                <c:formatCode>General</c:formatCode>
                <c:ptCount val="41"/>
                <c:pt idx="0">
                  <c:v>0</c:v>
                </c:pt>
                <c:pt idx="1">
                  <c:v>0.39108616260057716</c:v>
                </c:pt>
                <c:pt idx="2">
                  <c:v>0.77254248593736852</c:v>
                </c:pt>
                <c:pt idx="3">
                  <c:v>1.1349762493488669</c:v>
                </c:pt>
                <c:pt idx="4">
                  <c:v>1.469463130731183</c:v>
                </c:pt>
                <c:pt idx="5">
                  <c:v>1.7677669529663687</c:v>
                </c:pt>
                <c:pt idx="6">
                  <c:v>2.0225424859373686</c:v>
                </c:pt>
                <c:pt idx="7">
                  <c:v>2.2275163104709197</c:v>
                </c:pt>
                <c:pt idx="8">
                  <c:v>2.3776412907378837</c:v>
                </c:pt>
                <c:pt idx="9">
                  <c:v>2.4692208514878446</c:v>
                </c:pt>
                <c:pt idx="10">
                  <c:v>2.5</c:v>
                </c:pt>
                <c:pt idx="11">
                  <c:v>2.4692208514878446</c:v>
                </c:pt>
                <c:pt idx="12">
                  <c:v>2.3776412907378841</c:v>
                </c:pt>
                <c:pt idx="13">
                  <c:v>2.2275163104709197</c:v>
                </c:pt>
                <c:pt idx="14">
                  <c:v>2.0225424859373686</c:v>
                </c:pt>
                <c:pt idx="15">
                  <c:v>1.7677669529663689</c:v>
                </c:pt>
                <c:pt idx="16">
                  <c:v>1.4694631307311832</c:v>
                </c:pt>
                <c:pt idx="17">
                  <c:v>1.1349762493488671</c:v>
                </c:pt>
                <c:pt idx="18">
                  <c:v>0.77254248593736874</c:v>
                </c:pt>
                <c:pt idx="19">
                  <c:v>0.39108616260057744</c:v>
                </c:pt>
                <c:pt idx="20">
                  <c:v>3.06287113727155E-16</c:v>
                </c:pt>
                <c:pt idx="21">
                  <c:v>-0.39108616260057683</c:v>
                </c:pt>
                <c:pt idx="22">
                  <c:v>-0.77254248593736818</c:v>
                </c:pt>
                <c:pt idx="23">
                  <c:v>-1.1349762493488667</c:v>
                </c:pt>
                <c:pt idx="24">
                  <c:v>-1.4694631307311825</c:v>
                </c:pt>
                <c:pt idx="25">
                  <c:v>-1.7677669529663687</c:v>
                </c:pt>
                <c:pt idx="26">
                  <c:v>-2.0225424859373682</c:v>
                </c:pt>
                <c:pt idx="27">
                  <c:v>-2.2275163104709197</c:v>
                </c:pt>
                <c:pt idx="28">
                  <c:v>-2.3776412907378837</c:v>
                </c:pt>
                <c:pt idx="29">
                  <c:v>-2.4692208514878442</c:v>
                </c:pt>
                <c:pt idx="30">
                  <c:v>-2.5</c:v>
                </c:pt>
                <c:pt idx="31">
                  <c:v>-2.4692208514878446</c:v>
                </c:pt>
                <c:pt idx="32">
                  <c:v>-2.3776412907378841</c:v>
                </c:pt>
                <c:pt idx="33">
                  <c:v>-2.2275163104709197</c:v>
                </c:pt>
                <c:pt idx="34">
                  <c:v>-2.0225424859373691</c:v>
                </c:pt>
                <c:pt idx="35">
                  <c:v>-1.7677669529663693</c:v>
                </c:pt>
                <c:pt idx="36">
                  <c:v>-1.4694631307311834</c:v>
                </c:pt>
                <c:pt idx="37">
                  <c:v>-1.1349762493488673</c:v>
                </c:pt>
                <c:pt idx="38">
                  <c:v>-0.77254248593736907</c:v>
                </c:pt>
                <c:pt idx="39">
                  <c:v>-0.39108616260057782</c:v>
                </c:pt>
                <c:pt idx="40">
                  <c:v>-6.1257422745431001E-16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25-4A91-A4D3-02B523F2E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Tabelle1!$E$6</c:f>
              <c:strCache>
                <c:ptCount val="1"/>
                <c:pt idx="0">
                  <c:v>step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Tabelle1!$E$7:$E$47</c:f>
              <c:numCache>
                <c:formatCode>General</c:formatCode>
                <c:ptCount val="41"/>
                <c:pt idx="0">
                  <c:v>0</c:v>
                </c:pt>
                <c:pt idx="1">
                  <c:v>-0.24</c:v>
                </c:pt>
                <c:pt idx="2">
                  <c:v>0.36</c:v>
                </c:pt>
                <c:pt idx="3">
                  <c:v>0.48</c:v>
                </c:pt>
                <c:pt idx="4">
                  <c:v>0</c:v>
                </c:pt>
                <c:pt idx="5">
                  <c:v>-0.24</c:v>
                </c:pt>
                <c:pt idx="6">
                  <c:v>0.36</c:v>
                </c:pt>
                <c:pt idx="7">
                  <c:v>0.48</c:v>
                </c:pt>
                <c:pt idx="8">
                  <c:v>0</c:v>
                </c:pt>
                <c:pt idx="9">
                  <c:v>-0.24</c:v>
                </c:pt>
                <c:pt idx="10">
                  <c:v>0.36</c:v>
                </c:pt>
                <c:pt idx="11">
                  <c:v>0.48</c:v>
                </c:pt>
                <c:pt idx="12">
                  <c:v>0</c:v>
                </c:pt>
                <c:pt idx="13">
                  <c:v>-0.24</c:v>
                </c:pt>
                <c:pt idx="14">
                  <c:v>0.36</c:v>
                </c:pt>
                <c:pt idx="15">
                  <c:v>0.48</c:v>
                </c:pt>
                <c:pt idx="16">
                  <c:v>0</c:v>
                </c:pt>
                <c:pt idx="17">
                  <c:v>-0.24</c:v>
                </c:pt>
                <c:pt idx="18">
                  <c:v>0.36</c:v>
                </c:pt>
                <c:pt idx="19">
                  <c:v>0.48</c:v>
                </c:pt>
                <c:pt idx="20">
                  <c:v>0</c:v>
                </c:pt>
                <c:pt idx="21">
                  <c:v>-0.24</c:v>
                </c:pt>
                <c:pt idx="22">
                  <c:v>0.36</c:v>
                </c:pt>
                <c:pt idx="23">
                  <c:v>0.48</c:v>
                </c:pt>
                <c:pt idx="24">
                  <c:v>0</c:v>
                </c:pt>
                <c:pt idx="25">
                  <c:v>-0.24</c:v>
                </c:pt>
                <c:pt idx="26">
                  <c:v>0.36</c:v>
                </c:pt>
                <c:pt idx="27">
                  <c:v>0.48</c:v>
                </c:pt>
                <c:pt idx="28">
                  <c:v>0</c:v>
                </c:pt>
                <c:pt idx="29">
                  <c:v>-0.24</c:v>
                </c:pt>
                <c:pt idx="30">
                  <c:v>0.36</c:v>
                </c:pt>
                <c:pt idx="31">
                  <c:v>0.48</c:v>
                </c:pt>
                <c:pt idx="32">
                  <c:v>0</c:v>
                </c:pt>
                <c:pt idx="33">
                  <c:v>-0.24</c:v>
                </c:pt>
                <c:pt idx="34">
                  <c:v>0.36</c:v>
                </c:pt>
                <c:pt idx="35">
                  <c:v>0.48</c:v>
                </c:pt>
                <c:pt idx="36">
                  <c:v>0</c:v>
                </c:pt>
                <c:pt idx="37">
                  <c:v>-0.24</c:v>
                </c:pt>
                <c:pt idx="38">
                  <c:v>0.36</c:v>
                </c:pt>
                <c:pt idx="39">
                  <c:v>0.48</c:v>
                </c:pt>
                <c:pt idx="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DA-48DA-BDAE-2F5303699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4"/>
          <c:order val="0"/>
          <c:tx>
            <c:strRef>
              <c:f>Tabelle1!$F$6</c:f>
              <c:strCache>
                <c:ptCount val="1"/>
                <c:pt idx="0">
                  <c:v>Random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Tabelle1!$F$7:$F$47</c:f>
              <c:numCache>
                <c:formatCode>General</c:formatCode>
                <c:ptCount val="41"/>
                <c:pt idx="0">
                  <c:v>-0.21434689697788942</c:v>
                </c:pt>
                <c:pt idx="1">
                  <c:v>0.27120552477797172</c:v>
                </c:pt>
                <c:pt idx="2">
                  <c:v>-0.15102171761649602</c:v>
                </c:pt>
                <c:pt idx="3">
                  <c:v>0.29724178584409289</c:v>
                </c:pt>
                <c:pt idx="4">
                  <c:v>0.22944575838908179</c:v>
                </c:pt>
                <c:pt idx="5">
                  <c:v>-0.17755146425618812</c:v>
                </c:pt>
                <c:pt idx="6">
                  <c:v>-0.18510831570716285</c:v>
                </c:pt>
                <c:pt idx="7">
                  <c:v>-0.13981755922067904</c:v>
                </c:pt>
                <c:pt idx="8">
                  <c:v>-0.17621296557817359</c:v>
                </c:pt>
                <c:pt idx="9">
                  <c:v>0.10925997625104465</c:v>
                </c:pt>
                <c:pt idx="10">
                  <c:v>9.2681325744467427E-2</c:v>
                </c:pt>
                <c:pt idx="11">
                  <c:v>-0.22933272310826033</c:v>
                </c:pt>
                <c:pt idx="12">
                  <c:v>-6.7011272244334355E-2</c:v>
                </c:pt>
                <c:pt idx="13">
                  <c:v>8.1030249235781449E-2</c:v>
                </c:pt>
                <c:pt idx="14">
                  <c:v>-0.17287355123758422</c:v>
                </c:pt>
                <c:pt idx="15">
                  <c:v>0.23100356784738749</c:v>
                </c:pt>
                <c:pt idx="16">
                  <c:v>0.17366407898842046</c:v>
                </c:pt>
                <c:pt idx="17">
                  <c:v>0.25935794998546718</c:v>
                </c:pt>
                <c:pt idx="18">
                  <c:v>0.19891072225706766</c:v>
                </c:pt>
                <c:pt idx="19">
                  <c:v>-0.21115822676134924</c:v>
                </c:pt>
                <c:pt idx="20">
                  <c:v>0.26622883026164701</c:v>
                </c:pt>
                <c:pt idx="21">
                  <c:v>-5.2060949649424357E-2</c:v>
                </c:pt>
                <c:pt idx="22">
                  <c:v>1.1015042668339215E-2</c:v>
                </c:pt>
                <c:pt idx="23">
                  <c:v>0.13967316174628835</c:v>
                </c:pt>
                <c:pt idx="24">
                  <c:v>-9.3854675559832818E-2</c:v>
                </c:pt>
                <c:pt idx="25">
                  <c:v>9.0237957211628098E-2</c:v>
                </c:pt>
                <c:pt idx="26">
                  <c:v>0.13683228536546535</c:v>
                </c:pt>
                <c:pt idx="27">
                  <c:v>-0.26358556256314802</c:v>
                </c:pt>
                <c:pt idx="28">
                  <c:v>0.22017314220329817</c:v>
                </c:pt>
                <c:pt idx="29">
                  <c:v>8.5827475834430247E-2</c:v>
                </c:pt>
                <c:pt idx="30">
                  <c:v>-0.19495156877046452</c:v>
                </c:pt>
                <c:pt idx="31">
                  <c:v>-0.29655834283520199</c:v>
                </c:pt>
                <c:pt idx="32">
                  <c:v>1.235053299647726E-3</c:v>
                </c:pt>
                <c:pt idx="33">
                  <c:v>-0.2720595570037484</c:v>
                </c:pt>
                <c:pt idx="34">
                  <c:v>-0.2064395685825674</c:v>
                </c:pt>
                <c:pt idx="35">
                  <c:v>0.13191502414009648</c:v>
                </c:pt>
                <c:pt idx="36">
                  <c:v>-0.12089142069331796</c:v>
                </c:pt>
                <c:pt idx="37">
                  <c:v>-0.19660980082623464</c:v>
                </c:pt>
                <c:pt idx="38">
                  <c:v>0.22583338445781084</c:v>
                </c:pt>
                <c:pt idx="39">
                  <c:v>0.16643801236508393</c:v>
                </c:pt>
                <c:pt idx="40">
                  <c:v>0.10243030895925012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14-4761-9E42-CBC1C9663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5"/>
          <c:order val="0"/>
          <c:tx>
            <c:strRef>
              <c:f>Tabelle1!$G$6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Tabelle1!$G$7:$G$47</c:f>
              <c:numCache>
                <c:formatCode>General</c:formatCode>
                <c:ptCount val="41"/>
                <c:pt idx="0">
                  <c:v>0.78565310302211055</c:v>
                </c:pt>
                <c:pt idx="1">
                  <c:v>1.6112859353702498</c:v>
                </c:pt>
                <c:pt idx="2">
                  <c:v>2.360527806974801</c:v>
                </c:pt>
                <c:pt idx="3">
                  <c:v>3.4822889135771513</c:v>
                </c:pt>
                <c:pt idx="4">
                  <c:v>3.4611282001294348</c:v>
                </c:pt>
                <c:pt idx="5">
                  <c:v>3.3057024396040506</c:v>
                </c:pt>
                <c:pt idx="6">
                  <c:v>4.3473436873376459</c:v>
                </c:pt>
                <c:pt idx="7">
                  <c:v>4.9132226199296198</c:v>
                </c:pt>
                <c:pt idx="8">
                  <c:v>4.7437963661406464</c:v>
                </c:pt>
                <c:pt idx="9">
                  <c:v>5.0789621110064864</c:v>
                </c:pt>
                <c:pt idx="10">
                  <c:v>5.8925854231642116</c:v>
                </c:pt>
                <c:pt idx="11">
                  <c:v>5.8605664062992684</c:v>
                </c:pt>
                <c:pt idx="12">
                  <c:v>5.6534769715981055</c:v>
                </c:pt>
                <c:pt idx="13">
                  <c:v>5.6150011874424841</c:v>
                </c:pt>
                <c:pt idx="14">
                  <c:v>5.9612161616269139</c:v>
                </c:pt>
                <c:pt idx="15">
                  <c:v>6.436942662288458</c:v>
                </c:pt>
                <c:pt idx="16">
                  <c:v>5.8095054843532319</c:v>
                </c:pt>
                <c:pt idx="17">
                  <c:v>5.5305502897219476</c:v>
                </c:pt>
                <c:pt idx="18">
                  <c:v>5.9191908714534325</c:v>
                </c:pt>
                <c:pt idx="19">
                  <c:v>5.4609246655476769</c:v>
                </c:pt>
                <c:pt idx="20">
                  <c:v>5.2822775714367785</c:v>
                </c:pt>
                <c:pt idx="21">
                  <c:v>4.549803806559539</c:v>
                </c:pt>
                <c:pt idx="22">
                  <c:v>5.0502348666841543</c:v>
                </c:pt>
                <c:pt idx="23">
                  <c:v>5.157240758818177</c:v>
                </c:pt>
                <c:pt idx="24">
                  <c:v>4.3320405983513632</c:v>
                </c:pt>
                <c:pt idx="25">
                  <c:v>4.2027418719705159</c:v>
                </c:pt>
                <c:pt idx="26">
                  <c:v>4.8216379889240955</c:v>
                </c:pt>
                <c:pt idx="27">
                  <c:v>4.565557587552763</c:v>
                </c:pt>
                <c:pt idx="28">
                  <c:v>4.6508078280963447</c:v>
                </c:pt>
                <c:pt idx="29">
                  <c:v>4.418877932980771</c:v>
                </c:pt>
                <c:pt idx="30">
                  <c:v>4.9437698068223614</c:v>
                </c:pt>
                <c:pt idx="31">
                  <c:v>5.2319253251056006</c:v>
                </c:pt>
                <c:pt idx="32">
                  <c:v>5.3828953448775092</c:v>
                </c:pt>
                <c:pt idx="33">
                  <c:v>5.2640201190004277</c:v>
                </c:pt>
                <c:pt idx="34">
                  <c:v>6.3816917619958318</c:v>
                </c:pt>
                <c:pt idx="35">
                  <c:v>7.3447719755777401</c:v>
                </c:pt>
                <c:pt idx="36">
                  <c:v>7.1631833657196156</c:v>
                </c:pt>
                <c:pt idx="37">
                  <c:v>7.4379243970824387</c:v>
                </c:pt>
                <c:pt idx="38">
                  <c:v>9.0819300046701166</c:v>
                </c:pt>
                <c:pt idx="39">
                  <c:v>9.7863764702208815</c:v>
                </c:pt>
                <c:pt idx="40">
                  <c:v>9.8992012404245688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6E-4406-AE46-88FC4E9FA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Tabelle1!$C$6</c:f>
              <c:strCache>
                <c:ptCount val="1"/>
                <c:pt idx="0">
                  <c:v>e(at)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Tabelle1!$C$7:$C$47</c:f>
              <c:numCache>
                <c:formatCode>General</c:formatCode>
                <c:ptCount val="41"/>
                <c:pt idx="0">
                  <c:v>1</c:v>
                </c:pt>
                <c:pt idx="1">
                  <c:v>1.0319146153122114</c:v>
                </c:pt>
                <c:pt idx="2">
                  <c:v>1.0648477732949493</c:v>
                </c:pt>
                <c:pt idx="3">
                  <c:v>1.0988319803457225</c:v>
                </c:pt>
                <c:pt idx="4">
                  <c:v>1.1339007802912116</c:v>
                </c:pt>
                <c:pt idx="5">
                  <c:v>1.1700887874964219</c:v>
                </c:pt>
                <c:pt idx="6">
                  <c:v>1.2074317210305021</c:v>
                </c:pt>
                <c:pt idx="7">
                  <c:v>1.245966439922952</c:v>
                </c:pt>
                <c:pt idx="8">
                  <c:v>1.2857309795450185</c:v>
                </c:pt>
                <c:pt idx="9">
                  <c:v>1.3267645891521904</c:v>
                </c:pt>
                <c:pt idx="10">
                  <c:v>1.3691077706248469</c:v>
                </c:pt>
                <c:pt idx="11">
                  <c:v>1.4128023184452982</c:v>
                </c:pt>
                <c:pt idx="12">
                  <c:v>1.4578913609506803</c:v>
                </c:pt>
                <c:pt idx="13">
                  <c:v>1.5044194029024176</c:v>
                </c:pt>
                <c:pt idx="14">
                  <c:v>1.552432369414275</c:v>
                </c:pt>
                <c:pt idx="15">
                  <c:v>1.6019776512823565</c:v>
                </c:pt>
                <c:pt idx="16">
                  <c:v>1.6531041517617928</c:v>
                </c:pt>
                <c:pt idx="17">
                  <c:v>1.7058623348362898</c:v>
                </c:pt>
                <c:pt idx="18">
                  <c:v>1.760304275028181</c:v>
                </c:pt>
                <c:pt idx="19">
                  <c:v>1.8164837087981465</c:v>
                </c:pt>
                <c:pt idx="20">
                  <c:v>1.8744560875853382</c:v>
                </c:pt>
                <c:pt idx="21">
                  <c:v>1.9342786325402572</c:v>
                </c:pt>
                <c:pt idx="22">
                  <c:v>1.99601039100441</c:v>
                </c:pt>
                <c:pt idx="23">
                  <c:v>2.0597122947924924</c:v>
                </c:pt>
                <c:pt idx="24">
                  <c:v>2.1254472203346269</c:v>
                </c:pt>
                <c:pt idx="25">
                  <c:v>2.1932800507380152</c:v>
                </c:pt>
                <c:pt idx="26">
                  <c:v>2.2632777398292667</c:v>
                </c:pt>
                <c:pt idx="27">
                  <c:v>2.3355093782406091</c:v>
                </c:pt>
                <c:pt idx="28">
                  <c:v>2.4100462616052201</c:v>
                </c:pt>
                <c:pt idx="29">
                  <c:v>2.4869619609289839</c:v>
                </c:pt>
                <c:pt idx="30">
                  <c:v>2.5663323952081352</c:v>
                </c:pt>
                <c:pt idx="31">
                  <c:v>2.6482359063644689</c:v>
                </c:pt>
                <c:pt idx="32">
                  <c:v>2.7327533365720766</c:v>
                </c:pt>
                <c:pt idx="33">
                  <c:v>2.819968108051937</c:v>
                </c:pt>
                <c:pt idx="34">
                  <c:v>2.9099663054131186</c:v>
                </c:pt>
                <c:pt idx="35">
                  <c:v>3.0028367606218751</c:v>
                </c:pt>
                <c:pt idx="36">
                  <c:v>3.0986711406824896</c:v>
                </c:pt>
                <c:pt idx="37">
                  <c:v>3.1975640381164228</c:v>
                </c:pt>
                <c:pt idx="38">
                  <c:v>3.2996130643290695</c:v>
                </c:pt>
                <c:pt idx="39">
                  <c:v>3.404918945956279</c:v>
                </c:pt>
                <c:pt idx="40">
                  <c:v>3.5135856242857333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B6-4B98-8673-68C38C1F8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34:2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9129,'-12'4'1372,"-14"2"-576,-65 19 5534,92-21-5230,9 2-851,12 2-135,34 9 106,0-3-1,110 12 0,121-6 498,-221-17-416,813 48 356,210-56-13,-2-78-510,-1017 77-138,1391-34 36,-1169 53-34,154-3 105,-389-14-274,76-13-1,-102 10-2160,58-19 0,-45 5-2852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1:5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49 117 5061,'2'-8'3096,"10"-49"3663,-8 10 1104,-7 42-5156,-3 12-2073,-4 12-783,-1 15 140,1 0 0,2 0 1,1 0-1,2 1 0,2 0 0,0 0 0,3 0 0,3 39 0,-2-69-166,1 0 0,-1-1-1,0 1 1,1-1 0,0 0-1,0 1 1,1-1 0,-1 0-1,1 0 1,0-1 0,0 1-1,0 0 1,0-1 0,1 0 0,-1 0-1,7 5 1,-5-5-580,0 0 1,0 0-1,0-1 1,1 1-1,-1-1 1,1-1-1,10 3 1,10-1-5199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17809,'0'0'8947,"0"11"-8616,0 36-171,0-45-158,0-1-1,0 1 0,0 0 1,0-1-1,0 1 0,0 0 1,0 0-1,1-1 1,-1 1-1,1 0 0,-1-1 1,1 1-1,0 0 1,0-1-1,0 1 0,0-1 1,0 0-1,0 1 1,0-1-1,0 0 0,0 1 1,1-1-1,-1 0 1,0 0-1,1 0 0,-1 0 1,1 0-1,-1-1 1,1 1-1,-1 0 0,1-1 1,0 1-1,0-1 1,-1 1-1,1-1 0,0 0 1,-1 0-1,1 0 0,0 0 1,2 0-1,1 0 17,1-1 0,-1 0 1,1 0-1,-1 0 0,0-1 0,0 0 0,0 0 0,0 0 0,0 0 0,8-6 0,-1-3 265,-1 0 0,0 0 0,-1-1 0,0 0 0,-1-1 0,0 0 0,-1-1 0,0 1 0,-1-2 0,-1 1 0,-1-1 0,7-21 0,-12 34-6,-1 43-213,-3-6 75,0 2 154,1 1 1,2 40 0,1-76-294,0-1 1,0 1-1,0-1 1,1 1-1,-1-1 0,0 1 1,1-1-1,-1 1 1,1-1-1,-1 0 1,1 1-1,-1-1 0,1 0 1,0 1-1,0-1 1,0 0-1,0 0 1,0 0-1,0 0 0,0 0 1,0 0-1,0 0 1,0 0-1,1 0 1,-1 0-1,0-1 0,1 1 1,-1-1-1,0 1 1,1-1-1,-1 1 1,1-1-1,-1 0 0,1 1 1,-1-1-1,1 0 1,-1 0-1,1 0 1,-1 0-1,1-1 0,-1 1 1,1 0-1,-1-1 1,0 1-1,1-1 1,1 0-1,2-1-463,1 0 0,0 0 0,-1 0 0,1-1 1,-1 0-1,0 0 0,0-1 0,0 1 0,-1-1 0,7-6 0,8-17-4966,-2-5-2071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23734,'0'0'8136,"53"0"-20211,-33 0 4964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16848,'0'0'8440,"-10"5"-6379,0 0-1653,-49 26 499,56-30-902,0 1 0,0 0 0,0 0 1,0 0-1,0 0 0,0 1 0,1-1 0,-1 1 1,1-1-1,0 1 0,0 0 0,0 0 1,0 0-1,0 0 0,-2 6 0,5-9-18,-1 1-1,1 0 0,-1 0 0,0 0 1,1-1-1,-1 1 0,1 0 1,0 0-1,-1-1 0,1 1 1,0 0-1,-1-1 0,1 1 0,0-1 1,-1 1-1,1-1 0,0 1 1,0-1-1,0 0 0,0 1 1,-1-1-1,1 0 0,0 0 0,0 0 1,0 0-1,0 1 0,0-1 1,0 0-1,0 0 0,0-1 1,-1 1-1,2 0 0,43 0 163,-33-1-134,6 1 62,-9-1-89,-1 1-1,1 0 1,-1 1 0,0 0-1,1 0 1,11 3-1,-18-3 25,0 0 0,-1 0-1,1 0 1,-1 0 0,1 0-1,-1 0 1,1 0 0,-1 0-1,0 1 1,1-1 0,-1 0 0,0 1-1,0-1 1,0 1 0,0 0-1,0-1 1,-1 1 0,1 0-1,0-1 1,-1 1 0,1 0-1,-1 0 1,0-1 0,1 1-1,-1 0 1,0 0 0,0 0 0,0 0-1,0-1 1,-1 1 0,1 0-1,0 0 1,-1 0 0,1-1-1,-2 4 1,0 0 126,-1 0 0,1-1 0,-1 1 0,1 0 0,-1-1-1,-1 0 1,1 0 0,-1 0 0,1 0 0,-1 0 0,0-1 0,0 1 0,-1-1 0,-6 4 0,-6 3 471,-1-1 1,-28 11-1,40-17-703,0-1 0,0 0 1,0-1-1,-1 1 0,1-1 0,-1 0 1,-9-1-1,15 0 36,0 0-1,0 0 1,0 0-1,0 0 1,0 0-1,0-1 1,0 1-1,0 0 1,0-1-1,0 1 1,0-1 0,1 1-1,-1-1 1,0 0-1,0 1 1,1-1-1,-1 0 1,0 1-1,0-1 1,1 0 0,-1-1-1,0 1-79,0-1 1,1 0-1,0 0 0,-1 0 1,1 0-1,0 1 0,0-1 1,0 0-1,0 0 0,0 0 1,1 0-1,-1 1 0,1-1 1,-1 0-1,2-3 0,7-14-7597,4 1-4698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13997,'0'0'9471,"1"11"-9082,-2 26-100,-2 1-1,-13 72 1,-5 37 735,21-147-1004,0 1 0,0-1 0,0 0 1,0 0-1,-1 1 0,1-1 0,0 0 0,0 0 0,0 1 1,0-1-1,0 0 0,0 1 0,1-1 0,-1 0 0,0 0 1,0 1-1,0-1 0,0 0 0,0 0 0,0 0 0,0 1 0,0-1 1,1 0-1,-1 0 0,0 1 0,0-1 0,0 0 0,0 0 1,1 0-1,-1 0 0,0 1 0,0-1 0,1 0 0,-1 0 1,0 0-1,0 0 0,1 0 0,-1 0 0,0 0 0,0 0 0,1 0 1,-1 0-1,0 0 0,0 0 0,1 0 0,-1 0 0,1 0 1,15-8 758,15-19 613,3-9-739,-1-2 1,-3-2-1,-1 0 1,45-85-1,-111 191-20223,19-44 7435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4676,'0'0'16752,"22"58"-15471,-10-43-736,3 3-449,2-2-64,-2-3-2274,-3-5-3684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21 1505,'0'0'16747,"-9"-2"-14121,6 0-2498,-1 1-1,0 0 0,1 0 1,-1 1-1,0-1 0,1 1 0,-1 0 1,0 0-1,0 0 0,0 0 1,1 1-1,-1 0 0,0 0 0,1 0 1,-1 0-1,1 0 0,-1 0 1,1 1-1,-1 0 0,1 0 0,0 0 1,0 0-1,0 0 0,0 1 1,0-1-1,1 1 0,-1 0 0,1 0 1,-1 0-1,1 0 0,-2 4 1,-3 5-101,1 1 1,0 0-1,1 1 1,1-1 0,0 1-1,0-1 1,2 1-1,-1 0 1,2 1-1,0-1 1,1 15 0,0-28-4,0 0 1,0 0 0,0 0 0,0 0 0,0 0-1,0 0 1,0 0 0,0 0 0,0 0 0,0 0-1,1 0 1,-1 0 0,0 0 0,1 0 0,-1 0-1,1-1 1,-1 1 0,1 0 0,-1 0 0,1 0-1,0-1 1,-1 1 0,1 0 0,0-1 0,-1 1-1,1 0 1,0-1 0,0 1 0,0-1 0,0 1-1,0-1 1,0 0 0,-1 1 0,1-1 0,0 0-1,0 0 1,0 1 0,0-1 0,0 0 0,0 0-1,0 0 1,0 0 0,0 0 0,0-1 0,0 1-1,0 0 1,0 0 0,0-1 0,1 1-1,3-2 197,1 0-1,-1 0 0,0-1 0,0 1 0,0-1 0,0 0 0,7-6 0,12-14 221,-1 0 0,30-39-1,-42 48-384,-1 0-1,-1-1 0,0 0 0,-1-1 0,0 1 0,6-25 0,-41 91-124,21-36-160,1 1 0,1 0 0,0 0 0,1 0 1,0 0-1,0 30 0,4-46 121,-1 1-1,0 0 0,0-1 1,0 1-1,1 0 1,-1-1-1,0 1 1,1 0-1,-1-1 0,1 1 1,-1-1-1,1 1 1,-1 0-1,1-1 1,-1 1-1,1-1 1,0 0-1,-1 1 0,1-1 1,0 1-1,-1-1 1,1 0-1,0 0 1,-1 1-1,1-1 0,0 0 1,-1 0-1,1 0 1,0 0-1,0 0 1,-1 0-1,1 0 1,0 0-1,0 0 0,-1 0 1,1 0-1,0 0 1,-1-1-1,1 1 1,0 0-1,0 0 0,-1-1 1,1 1-1,0-1 1,34-17-4125,-12-9-849,1-5-2472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14029,'0'0'2013,"-3"10"-75,-6 21-492,2 1 1,1 0 0,-2 47-1,8-78-1406,0 0 0,0 0-1,0 0 1,0 0-1,1 0 1,-1 0-1,0 0 1,1-1-1,-1 1 1,0 0-1,1 0 1,-1 0-1,1-1 1,-1 1 0,1 0-1,0 0 1,-1-1-1,1 1 1,0 0-1,-1-1 1,1 1-1,0-1 1,0 1-1,0-1 1,-1 0-1,1 1 1,0-1-1,0 0 1,0 1 0,0-1-1,0 0 1,0 0-1,0 0 1,-1 0-1,1 0 1,0 0-1,0 0 1,0 0-1,0 0 1,0 0-1,0 0 1,0-1 0,0 1-1,0 0 1,-1-1-1,1 1 1,1-1-1,3-1 182,1 0 1,-1 0-1,0 0 0,0-1 0,0 1 1,0-1-1,4-4 0,30-33 402,-37 37-582,0 0 0,1 0 1,-1 0-1,0 0 0,-1-1 0,1 1 0,0-1 0,-1 1 1,0-1-1,0 1 0,0-1 0,0-6 0,-3 7 6,-4 9-48,-4 11-34,9-16 38,1 0-1,-1 0 1,1 0-1,-1 1 1,1-1-1,0 0 1,0 0 0,-1 0-1,1 1 1,0-1-1,0 0 1,0 1-1,0-1 1,1 0 0,-1 0-1,0 1 1,0-1-1,1 0 1,-1 0-1,1 0 1,-1 0 0,1 1-1,0-1 1,1 2-1,-1-3 6,0 1 0,1-1 0,-1 0-1,0 1 1,1-1 0,-1 0 0,1 0 0,-1 0-1,0 0 1,1 0 0,-1 0 0,1 0-1,-1 0 1,0 0 0,1-1 0,-1 1 0,0-1-1,3 0 1,11-6 85,0 0 0,28-18-1,-33 18-75,-1 2-16,-4 3-11,-1 0-1,0-1 0,0 1 0,1-1 1,-2 0-1,1 0 0,0 0 0,0 0 1,-1-1-1,0 1 0,0-1 0,0 0 1,3-6-1,-6 10 7,0-1 1,-1 1-1,1-1 1,0 1-1,-1-1 1,1 1-1,0 0 1,-1-1-1,1 1 1,-1 0-1,1-1 1,-1 1-1,1 0 1,-1-1-1,1 1 1,-1 0-1,1 0 1,-1 0 0,1 0-1,-1-1 1,1 1-1,-1 0 1,0 0-1,1 0 1,-1 0-1,1 0 1,-1 0-1,1 0 1,-1 1-1,0-1 1,1 0-1,-1 0 1,1 0-1,-1 0 1,1 1-1,-1-1 1,1 0-1,-1 1 1,0-1-1,-25 11-246,-14 29 176,38-38 98,0 0 1,0 0-1,0 1 0,1-1 0,-1 0 0,1 1 0,0 0 0,-1-1 0,1 1 1,1 0-1,-1 0 0,0-1 0,1 1 0,-1 0 0,1 0 0,0 5 0,3-7-2,1 0-1,-1 0 1,1 0-1,0-1 1,-1 1-1,1-1 1,0 0-1,-1 0 1,8-1-1,-5 0 26,88-8 131,-71 5-275,1 1 0,36 0 1,-57 3 81,-1 1 1,0-1 0,0 1-1,1-1 1,-1 1-1,0 0 1,0 0-1,0 0 1,0 0 0,0 0-1,0 0 1,0 1-1,-1-1 1,1 0-1,0 1 1,-1 0 0,1-1-1,-1 1 1,1 0-1,-1 0 1,0 0-1,0 0 1,0 0 0,0 0-1,0 0 1,0 0-1,-1 0 1,1 1-1,-1-1 1,1 0 0,-1 0-1,0 1 1,0-1-1,0 0 1,0 1-1,-1 3 1,1-6 361,-2-29 2797,-24-90-2391,29 120-946,0-1 0,0 1 0,-1 0 0,1 0 0,0 0 0,0 0 0,-1 0 0,1 1-1,2 1 1,-3-2-86,5 2-824,0 0-1,0 0 1,0-1 0,0 0 0,1 0-1,-1-1 1,1 1 0,7-1 0,12-1-5143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53 18706,'0'0'8771,"3"-8"-7277,5-27-837,-9 35-647,1-1 0,0 1 0,0-1 0,0 1 0,-1-1 0,1 1 0,0-1 1,-1 1-1,1-1 0,0 1 0,-1-1 0,1 1 0,0 0 0,-1-1 0,1 1 0,-1 0 0,1-1 0,-1 1 0,1 0 0,-1-1 0,1 1 0,-1 0 0,1 0 0,-1 0 1,1 0-1,-1-1 0,0 1 0,1 0 0,-1 0 0,1 0 0,-1 0 0,1 0 0,-1 0 0,0 0 0,1 1 0,-1-1 0,1 0 0,-1 0 0,1 0 0,-1 1 0,-24 4-118,15-1 110,1 0-1,0 1 0,-1 0 1,2 0-1,-1 1 0,1 0 1,0 1-1,0 0 0,1 0 1,0 0-1,-9 12 0,16-18-3,1-1-1,-1 1 0,0-1 0,1 1 0,-1-1 1,0 1-1,1-1 0,-1 0 0,0 1 0,1-1 1,-1 0-1,1 1 0,-1-1 0,1 0 0,-1 1 0,1-1 1,-1 0-1,1 0 0,-1 0 0,1 1 0,-1-1 1,1 0-1,-1 0 0,1 0 0,-1 0 0,1 0 1,0 0-1,-1 0 0,1 0 0,-1 0 0,1 0 1,-1 0-1,1-1 0,31 2 69,-27-2-63,-3 1 8,9 0-20,1 0 0,-1 1-1,0 0 1,1 1 0,17 4-1,-27-5 20,0 0 0,0-1 0,-1 1-1,1 0 1,0 0 0,-1 0 0,1 0-1,-1 0 1,1 0 0,-1 1 0,1-1-1,-1 0 1,0 1 0,0-1 0,0 1-1,0 0 1,0-1 0,0 1-1,0 0 1,0-1 0,0 1 0,-1 0-1,1 0 1,-1 0 0,0 0 0,1-1-1,-1 1 1,0 0 0,0 0 0,0 0-1,0 0 1,0 0 0,-1 0 0,1 0-1,-1 0 1,1-1 0,-1 1 0,0 0-1,1 0 1,-1-1 0,0 1 0,0 0-1,-2 1 1,-1 4 172,-1 0 0,0 0 0,-1-1 0,1 1 0,-1-1 0,0-1 0,-1 1 0,0-1 0,1 0 0,-1-1 0,-11 6 0,6-4-195,0 0-1,0 0 0,-1-1 0,0-1 0,0 0 0,-19 2 0,-12-5-5570,25-4-950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4388,'-2'13'11638,"-7"42"-8597,-1 1-1030,-5 85 0,32-188 1261,-11 7-2992,4-77 0,-10 123-281,0 1-1,1 0 0,0 0 0,0-1 0,0 1 0,1 0 0,3 10 1,-4-16 7,-1 0-1,1 0 1,0 0 0,0 1 0,-1-1 0,1 0 0,0 0 0,0 0 0,0 0 0,0 0 0,0-1 0,0 1 0,0 0 0,0 0 0,1-1 0,-1 1 0,0-1 0,3 2 0,-2-2 21,0 0 1,0 0-1,0 0 1,0 0-1,0-1 1,0 1-1,0-1 1,1 1-1,-1-1 1,0 1-1,-1-1 1,1 0-1,0 0 1,0 0-1,0 0 1,2-2-1,5-6 118,1 0-1,-1 0 0,-1-1 0,0 0 0,0 0 1,-1-1-1,0 0 0,-1-1 0,0 1 1,7-21-1,0 2-6,-10 63-629,-11 30 642,5-49-122,0-1 0,1 1 0,1 0 0,1 0 1,0 0-1,0 0 0,3 14 0,-2-27-29,-1-1 0,0 1 0,0-1 1,1 1-1,-1-1 0,0 1 0,1-1 0,-1 1 1,1-1-1,-1 0 0,1 1 0,-1-1 0,1 0 1,-1 1-1,1-1 0,-1 0 0,1 0 0,-1 1 1,1-1-1,-1 0 0,1 0 0,0 0 0,-1 0 1,1 0-1,-1 1 0,1-1 0,0 0 0,-1-1 0,1 1 1,-1 0-1,1 0 0,0 0 0,-1 0 0,1 0 1,-1-1-1,1 1 0,-1 0 0,1 0 0,-1-1 1,1 1-1,-1 0 0,1-1 0,-1 1 0,1-1 1,22-17-1174,-19 13-10,0 0 0,-1-1 0,0 0 0,0 1 0,0-1-1,-1 0 1,3-10 0,3-19-9382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21428,'0'0'7271,"57"54"-15599,-40-50 4004,-2-1-2018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4837,'0'0'8851,"-5"9"-6449,-8 13-1344,4-9-209,1-1 1,1 1-1,0 0 0,1 1 1,0-1-1,1 1 0,-5 22 1,13-35-815,0 0 0,-1 0 0,1 0 0,0 0 0,0 0 0,0-1 0,-1 1 0,1-1 0,0 0 0,0 0 0,0 0 0,0 0 0,0 0 1,3-1-1,1 0 58,39-2 88,-35 1-216,0 1 0,-1 0 0,1 1 0,0 0 0,-1 1 0,14 2 0,-23-3 40,0 1 1,0-1-1,0 0 0,1 1 1,-1-1-1,0 1 1,0-1-1,0 1 0,0-1 1,0 1-1,0 0 1,0 0-1,0-1 1,0 1-1,0 0 0,-1 0 1,1 0-1,0 0 1,0 0-1,-1 0 0,1 0 1,-1 0-1,1 0 1,-1 1-1,1-1 0,-1 0 1,0 0-1,1 0 1,-1 0-1,0 1 0,0-1 1,0 0-1,0 0 1,0 1-1,0-1 0,-1 0 1,1 0-1,0 0 1,0 1-1,-1-1 0,1 0 1,-1 0-1,1 0 1,-2 2-1,0 2 330,-1-1 0,0 1-1,0-1 1,0 0 0,0 0 0,-1 0 0,1 0-1,-9 6 1,0-2 83,0 0 0,0-1-1,-1-1 1,0 0 0,0-1 0,0-1-1,-1 0 1,1 0 0,-1-2 0,0 1-1,-19-1 1,33-2-508,0 0 1,-1 0-1,1-1 1,0 1-1,-1 0 0,1 0 1,0-1-1,-1 1 1,1 0-1,0-1 0,-1 1 1,1-1-1,0 1 1,0 0-1,0-1 1,-1 1-1,1-1 0,0 1 1,0-1-1,0 1 1,0 0-1,0-1 0,0 1 1,0-1-1,0 1 1,0-1-1,0 1 0,0-1 1,0 1-1,0 0 1,0-1-1,0 1 0,1-1 1,-1 1-1,0-1 1,0 1-1,0 0 0,1-1 1,-1 1-1,0 0 1,1-1-1,-1 1 1,0 0-1,1-1 0,-1 1 1,13-22-8805,4 3-2402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74 7687,'0'0'8499,"5"-8"-4629,1-1-2480,7-14 146,-10-3 4779,-3 25-6223,-1 1-1,1-1 1,-1 1-1,0-1 1,1 0-1,-1 1 1,0 0-1,0-1 1,1 1-1,-1-1 1,0 1-1,0 0 1,0-1-1,0 1 1,1 0-1,-1 0 1,0 0-1,0 0 1,0 0-1,0 0 1,0 0-1,0 0 1,1 0-1,-2 0 1,-26 2 1090,21 0-1181,1 0 0,-1 1 1,1-1-1,-1 1 0,1 1 0,0-1 0,0 1 1,1 0-1,-8 6 0,10-7-5,0 0 1,0 0-1,0 0 1,0 0-1,0 0 1,1 0-1,-1 1 1,1-1-1,0 1 1,0 0-1,0 0 1,1 0-1,-1 0 1,1 0-1,0 0 1,-1 6-1,2-9-30,1 0-1,-1 0 1,1 0 0,-1-1 0,1 1-1,-1 0 1,1 0 0,0-1-1,-1 1 1,1 0 0,0-1 0,0 1-1,-1-1 1,1 1 0,0-1-1,0 1 1,0-1 0,0 0 0,0 1-1,0-1 1,-1 0 0,1 0 0,0 0-1,0 1 1,0-1 0,0 0-1,2-1 1,35 3-151,-30-2 107,17-1 1,-17 1 69,0-1-1,0 1 0,0 0 1,-1 0-1,1 1 0,0 0 1,0 1-1,-1 0 0,1 0 0,-1 0 1,9 5-1,-14-6 8,-1 0 0,0 0 0,0 1-1,0-1 1,0 0 0,-1 1 0,1-1 0,0 1 0,0-1 0,-1 0 0,1 1 0,-1 0-1,1-1 1,-1 1 0,0-1 0,0 1 0,1-1 0,-1 1 0,0 0 0,-1-1-1,1 1 1,0-1 0,0 1 0,-1 0 0,1-1 0,-1 1 0,1-1 0,-1 1-1,1-1 1,-1 1 0,0-1 0,-2 3 0,-1 3 132,-1 1 0,0-1 1,0 0-1,-10 9 0,-28 23 508,5-5-3835,107-121-12221,-40 43 1457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19410,'0'0'4741,"0"14"-4416,2 62 297,-15 134 0,3-119 932,10-90-1528,0-1 0,0 0-1,0 0 1,0 1 0,0-1 0,0 0 0,0 1 0,0-1 0,0 0 0,0 0-1,0 1 1,0-1 0,0 0 0,0 1 0,0-1 0,0 0 0,1 0 0,-1 1-1,0-1 1,0 0 0,0 0 0,0 0 0,1 1 0,-1-1 0,0 0 0,0 0-1,1 0 1,-1 0 0,0 1 0,0-1 0,0 0 0,1 0 0,-1 0 0,0 0-1,1 0 1,-1 0 0,0 0 0,0 0 0,1 0 0,-1 0 0,15-5 532,13-16 262,10-16-332,-1-1 0,-3-2-1,0-1 1,-3-2-1,47-85 1,-72 108-647,-6 20 101,-1 0 0,1 0 0,0 0 0,0-1 0,0 1 0,0 0 0,0 0 0,0 0 0,0 0 0,0-1 0,-1 1 0,1 0 0,0 0 0,0 0 0,0 0 0,0 0 0,-1 0 0,1 0 0,0 0 0,0-1 0,0 1 0,0 0 0,-1 0 0,1 0 0,0 0-1,0 0 1,0 0 0,-1 0 0,1 0 0,0 0 0,0 0 0,0 0 0,-1 0 0,1 0 0,0 0 0,0 0 0,0 1 0,-1-1 0,1 0 0,0 0 0,0 0 0,0 0 0,0 0 0,-1 0 0,-30 22-7187,27-18 6370,-25 18-6076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15407,'0'0'6310,"36"60"-5221,-24-38-833,-3 4-128,0 0-1473,-7 1-2179,-2-3-4003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16335,'0'0'6951,"-23"73"-6599,17-41-127,0-1-97,2-1 288,4-3-128,0-2-192,1-8-31,14-5-514,6-7-768,5-5-769,5-3-1409,2-11-3171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30 11915,'0'0'5472,"-12"8"-2915,1-1-1884,1 1 0,0 0 0,0 0-1,-13 15 1,19-18-503,0 0 0,0 0 0,1 1 0,-1-1 1,1 1-1,1-1 0,-1 1 0,1 0 0,0 0 0,0 1 0,0-1 0,1 0 0,0 0 0,0 7 0,1-12-154,0 1 0,0-1 1,0 0-1,0 1 0,0-1 0,0 0 0,0 0 0,0 1 1,1-1-1,-1 0 0,0 0 0,1 0 0,-1 0 0,1 1 0,0-1 1,-1 0-1,1 0 0,0 0 0,-1 0 0,1 0 0,0 0 1,0 0-1,0-1 0,0 1 0,0 0 0,0 0 0,2 0 1,-1 0 47,-1-1 0,1 0 1,0 0-1,0 0 0,0 0 1,0 0-1,0 0 1,0-1-1,-1 1 0,1 0 1,0-1-1,0 0 1,0 1-1,-1-1 0,1 0 1,0 0-1,-1 0 1,1 0-1,2-2 0,2-3 53,1 0 0,-1 0 0,0-1 0,-1 0 0,1 0-1,-1 0 1,-1-1 0,1 0 0,-1 1 0,-1-2-1,0 1 1,0 0 0,0-1 0,-1 1 0,0-1 0,0-11-1,-15 84-1434,43-67 1270,-2-8 130,-20 7-95,0 1-1,1 0 1,-1 0 0,1 0-1,0 1 1,-1 0 0,1 1 0,0 0-1,0 1 1,11 0 0,-19 0 7,0 0 0,0 1 0,0-1 0,0 1 0,0-1 0,0 1 1,-1-1-1,1 1 0,0-1 0,0 1 0,-1 0 0,1 0 0,0-1 0,-1 1 0,1 0 1,-1 0-1,1 0 0,-1-1 0,1 1 0,-1 0 0,1 0 0,-1 0 0,0 0 1,0 0-1,1 0 0,-1 0 0,0 0 0,0 0 0,0 0 0,0 2 0,-3 39 193,0-23-5,24-28 256,-15 5-415,1-1 0,-1 0 0,0-1 0,0 1 0,-1-1 0,0 0 0,0-1 0,0 1 0,-1-1 0,0 0 0,0 0 0,-1 0 0,0-1 0,0 1 0,-1-1-1,0 0 1,0 0 0,-1 1 0,1-10 0,-2 16-25,0 1-1,-1-1 0,1 0 1,0 0-1,-1 1 0,1-1 1,-1 1-1,1-1 0,-1 0 1,1 1-1,-1-1 0,1 1 1,-1-1-1,0 1 0,1-1 1,-1 1-1,0 0 0,1-1 1,-1 1-1,0 0 0,1-1 1,-1 1-1,0 0 0,0 0 1,1 0-1,-1 0 0,0 0 1,0 0-1,0 0 0,1 0 1,-1 0-1,0 0 0,0 0 1,1 0-1,-1 0 0,0 1 1,0-1-1,1 0 0,-1 1 1,0-1-1,1 0 0,-1 1 1,0-1-1,1 1 0,-1-1 1,1 1-1,-1-1 0,1 1 1,-1 0-1,1-1 0,-1 1 0,1 0 1,-1-1-1,1 1 0,0 0 1,-1-1-1,1 2 1,0 0 0,-1-1 0,1 0 0,0 0 0,0 1 1,0-1-1,0 0 0,0 0 0,0 1 0,0-1 1,0 0-1,0 0 0,1 1 0,-1-1 0,0 0 1,1 0-1,-1 0 0,1 0 0,0 0 0,-1 0 1,1 1-1,0-1 0,-1 0 0,1-1 1,0 1-1,0 0 0,0 0 0,2 1 0,0-1 8,-1 0 0,1 0 0,-1-1-1,1 1 1,0-1 0,-1 1-1,1-1 1,0 0 0,0 0 0,-1-1-1,1 1 1,4-1 0,5-2 33,0 0 0,0-1-1,-1-1 1,22-10 0,-16 3-10,-14 9-25,1 0 1,1 0-1,-1 0 1,0 0-1,1 1 1,-1 0-1,9-3 0,-3 58-292,-10-51 306,1 0 0,-1-1 0,1 1 0,0 0 0,0-1 0,0 1-1,0-1 1,0 1 0,0-1 0,1 0 0,-1 1 0,0-1 0,1 0 0,-1 0 0,0 0 0,1 0-1,0 0 1,-1 0 0,1 0 0,0 0 0,-1-1 0,1 1 0,0-1 0,0 1 0,-1-1 0,1 0-1,0 0 1,0 1 0,0-1 0,0-1 0,-1 1 0,1 0 0,0 0 0,0-1 0,2 0-1,9-2 200,0 0 0,-1-2 0,23-9-1,-21 7-179,-4 3-46,0 1 0,1-1-1,-1 2 1,14-3 0,-22 5-6,0-1 0,0 1 0,1 0 0,-1 0 0,0 0 0,0 0 0,0 0 0,0 0 0,0 0 0,0 1 0,1-1 1,-1 1-1,0 0 0,0 0 0,0-1 0,0 1 0,-1 1 0,1-1 0,0 0 0,0 0 0,-1 1 0,1-1 0,0 1 1,-1-1-1,0 1 0,1 0 0,1 2 0,0 4 30,1-1 0,0 0 0,0 0 0,0 0 1,1 0-1,0-1 0,8 8 0,-11-13-25,-1 0 0,0 0 0,1 0 0,-1 0-1,0 0 1,1 0 0,-1-1 0,1 1 0,0-1 0,-1 1 0,1-1 0,-1 0 0,1 0 0,0 1-1,-1-1 1,1 0 0,2-1 0,-1 1-60,-1-1 0,1 0 0,-1 0 0,1 0 0,0-1 0,-1 1 0,0-1 0,1 1 0,-1-1 0,0 0 0,0 1 0,0-1 0,3-4 0,-1 2-876,-1 0-1,1 0 1,-1-1 0,0 1 0,0-1 0,0 0-1,3-8 1,0-15-6736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21300,'0'0'4805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 16816,'0'0'7185,"-2"8"-6896,-8 138 1550,7-66-577,4-88-1005,0 1-1,1-1 1,0 0-1,1 1 1,3-8-1,6-17-22,10-93 27,-23 136-348,1 1 1,0-1-1,0 0 0,1 1 0,0-1 1,1 0-1,5 16 0,-7-25 107,0 0 0,0-1 0,1 1-1,-1 0 1,0-1 0,1 1 0,0 0 0,-1-1 0,1 1-1,0-1 1,0 1 0,0-1 0,0 1 0,0-1 0,0 0-1,0 1 1,1-1 0,-1 0 0,0 0 0,1 0-1,-1 0 1,1 0 0,-1 0 0,1 0 0,-1-1 0,1 1-1,0-1 1,-1 1 0,1-1 0,0 1 0,-1-1-1,1 0 1,0 0 0,0 0 0,-1 0 0,1 0 0,0 0-1,0 0 1,-1-1 0,1 1 0,0-1 0,-1 1 0,1-1-1,0 0 1,-1 1 0,1-1 0,-1 0 0,1 0-1,-1 0 1,0 0 0,3-2 0,6-5 210,0-1 1,0 0-1,-1 0 0,0-1 1,10-15-1,-12 15-158,0 0 0,0 0-1,-1-1 1,0 0 0,-1 0-1,5-17 1,-18 66-337,0-5 305,1 1-1,2-1 1,-1 36-1,6-68-34,1 1-1,-1-1 0,1 0 1,-1 0-1,1 0 1,-1 0-1,1 0 0,0-1 1,0 1-1,-1 0 1,1 0-1,0 0 0,0-1 1,0 1-1,0 0 1,0-1-1,0 1 0,0-1 1,0 1-1,0-1 1,0 1-1,0-1 0,0 0 1,0 0-1,0 1 1,1-1-1,-1 0 0,0 0 1,0 0-1,0 0 1,0 0-1,0 0 0,1-1 1,-1 1-1,0 0 1,2-1-1,24-7-1700,-10-6-3668,-11-5-1768,-4-5-5605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21428,'0'0'1346,"69"39"-1282,-39-26-1698,1 1-1313,-6 1-960,-4-1-1667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83 176 10410,'0'0'7308,"-10"9"-6619,4-5-507,-32 28 1004,35-29-900,0-1 1,1 1-1,-1 0 0,1 0 1,-1 0-1,1 1 1,0-1-1,1 1 0,-1-1 1,0 1-1,-1 6 0,3-9-281,0 0-1,1 0 1,-1 0 0,0 0-1,0 0 1,1-1-1,-1 1 1,1 0-1,-1 0 1,1 0-1,-1-1 1,1 1 0,0 0-1,-1-1 1,1 1-1,0-1 1,-1 1-1,1 0 1,0-1 0,0 1-1,0-1 1,-1 0-1,1 1 1,0-1-1,0 0 1,0 0 0,0 1-1,1-1 1,33 8 42,-27-6-83,-1-1-67,-1 1-1,0-1 0,1 1 0,-1 1 0,0-1 1,0 1-1,-1 0 0,1 1 0,7 5 0,-12-8 122,0 1-1,1-1 0,-1 1 0,0-1 0,0 1 1,0-1-1,0 1 0,-1 0 0,1 0 0,0-1 1,-1 1-1,1 0 0,-1 0 0,1 0 0,-1 0 1,0-1-1,0 1 0,0 0 0,0 0 0,0 0 1,0 0-1,-1 0 0,1-1 0,-1 1 0,1 0 1,-1 0-1,0 0 0,1-1 0,-1 1 0,0 0 1,0-1-1,0 1 0,0-1 0,-1 1 0,1-1 1,0 0-1,-3 3 0,-2 3 109,0 1-1,0-1 1,-1-1 0,0 1 0,0-1-1,-1 0 1,1 0 0,-1-1-1,-1 0 1,-15 6 0,23-11-223,0 0 0,1 0-1,-1 0 1,0-1 0,0 1 0,1 0 0,-1 0 0,0-1 0,1 1 0,-1-1 0,0 1 0,1-1 0,-1 1 0,0-1 0,1 1-1,-1-1 1,1 0 0,-1 1 0,1-1 0,0 0 0,-1 1 0,1-1 0,-1 0 0,1 1 0,0-1 0,0 0 0,0 0-1,-1 0 1,1 1 0,0-1 0,0 0 0,0 0 0,0 0 0,0 1 0,0-1 0,0 0 0,1 0 0,-1 1 0,0-1 0,0 0-1,1-1 1,6-40-5205,7-1-1857</inkml:trace>
  <inkml:trace contextRef="#ctx0" brushRef="#br0" timeOffset="1">252 1 14894,'-2'12'1490,"-13"76"2217,5-39-2072,2 1 1,2 0-1,2 0 0,3 57 0,1-106-1615,1-1 0,-1 1 0,0-1 0,0 0 0,0 1 0,0-1 0,0 1 0,0-1 0,0 0 0,1 1 0,-1-1 0,0 0 0,0 1 0,0-1 0,1 0 0,-1 1 0,0-1 0,1 0 0,-1 0 0,0 1 0,0-1 0,1 0 0,-1 0 0,0 1 0,1-1 0,-1 0 0,1 0-1,-1 0 1,0 0 0,1 0 0,-1 0 0,1 0 0,-1 0 0,0 1 0,1-1 0,-1 0 0,1-1 0,-1 1 0,0 0 0,1 0 0,-1 0 0,0 0 0,1 0 0,-1 0 0,1 0 0,-1-1 0,0 1 0,1 0 0,-1 0 0,0 0 0,1-1 0,-1 1 0,0 0 0,0-1 0,1 1 0,-1 0 0,0-1 0,20-16 999,11-26-839,-1-2-1,-2 0 1,-2-2 0,-3-1-1,25-69 1,-48 112-4442,-8 16 638,5-6 1997,-9 12-3951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17424,'0'0'3364,"34"49"-2211,-16-28-417,1-1-479,-3 3-546,-6-1-2946,-7 0-4548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11371,'0'-8'2904,"0"5"-2777,6-41 4279,-6 43-4191,0-1 0,0 1-1,0-1 1,1 1 0,-1-1-1,1 1 1,-1 0 0,1-1 0,0 1-1,-1 0 1,1-1 0,0 1-1,0 0 1,0 0 0,0 0 0,0 0-1,0 0 1,0 0 0,0 0-1,0 0 1,0 0 0,1 1-1,-1-1 1,0 0 0,1 1 0,-1-1-1,0 1 1,1-1 0,-1 1-1,3-1 1,-3 2-170,1 0 1,0 0-1,-1 0 0,1 0 1,-1 0-1,1 0 0,-1 0 0,1 0 1,-1 1-1,0-1 0,0 0 1,1 1-1,-1-1 0,0 1 0,0 0 1,0-1-1,-1 1 0,1 0 1,0-1-1,-1 1 0,1 0 1,0 2-1,11 48 462,-11-47-470,5 80 208,-6-85-239,0 0 0,0 1-1,0-1 1,0 0 0,0 0-1,0 0 1,0 1 0,0-1-1,0 0 1,0 0 0,0 0-1,0 0 1,0 1 0,0-1-1,0 0 1,0 0 0,0 0-1,0 0 1,0 1 0,0-1-1,0 0 1,0 0 0,1 0-1,-1 0 1,0 0 0,0 1-1,0-1 1,0 0 0,0 0-1,1 0 1,-1 0 0,0 0-1,0 0 1,0 0 0,0 0-1,0 0 1,1 0 0,-1 1-1,0-1 1,0 0 0,0 0-1,1 0 1,-1 0 0,0 0-1,0 0 1,0 0 0,1 0-1,8-8 242,6-14 62,-9 12-304,30-44 159,-34 52-239,-1 0-1,1-1 1,0 1-1,0 0 0,1 0 1,-1 0-1,0 0 1,1 0-1,-1 1 1,1-1-1,-1 1 1,1 0-1,0-1 0,-1 1 1,1 0-1,0 1 1,3-2-1,-5 3 52,0-1 0,0 1 0,0-1 0,-1 1 0,1 0 0,0-1 0,-1 1 1,1 0-1,-1 0 0,1-1 0,-1 1 0,1 0 0,-1 0 0,1 0 0,-1 0 0,0 0 0,1-1 0,-1 1 0,0 0 0,0 0 0,0 0 0,0 0 0,0 0 0,0 0 0,0 0 0,0 2 0,0 35-75,0-29 92,0-8 16,0 15 16,0 0 0,2 0 1,3 17-1,-5-31 11,1 0 0,-1 0 0,1 0 0,-1 0 0,1-1 0,0 1 0,0 0 0,0 0 0,0-1 0,0 1 0,0 0 0,0-1 0,0 1 0,1-1 0,-1 0 0,2 2 0,-2-3 28,1 0 1,-1 1-1,0-1 0,1 0 1,-1 0-1,0 0 1,1 0-1,-1-1 1,0 1-1,1 0 0,-1 0 1,0-1-1,0 1 1,1-1-1,-1 1 0,0-1 1,0 1-1,0-1 1,0 0-1,0 0 1,0 0-1,0 1 0,0-1 1,0 0-1,0 0 1,0 0-1,1-2 0,8-9 55,0 0-1,-1-1 0,0 0 0,-1 0 1,0 0-1,-1-1 0,-1-1 0,0 1 0,-1-1 1,-1 0-1,0 0 0,-1 0 0,1-19 0,-22 75-705,14-33 600,0 0 0,1 1 0,1-1 1,-1 1-1,1 0 0,1 0 0,0 0 0,0 0 0,1 0 0,0 13 0,1-21-5,-1 0-1,1-1 0,0 1 1,-1-1-1,1 0 0,-1 1 1,1-1-1,0 1 0,-1-1 1,1 0-1,0 1 0,-1-1 1,1 0-1,0 0 0,-1 0 0,1 1 1,0-1-1,0 0 0,-1 0 1,1 0-1,0 0 0,0 0 1,-1-1-1,1 1 0,0 0 1,0 0-1,-1 0 0,1-1 1,0 1-1,-1 0 0,1 0 1,1-2-1,22-9 130,-14 0-102,-1 0 0,-1-1 0,1 0 0,5-13 0,-6 13-1219,-16 112 869,8-100 330,0 1 0,0-1 0,0 1 0,0 0 0,0-1 0,0 1 0,0-1 0,0 1 0,0 0 0,1-1-1,-1 1 1,0-1 0,0 1 0,1-1 0,-1 1 0,0 0 0,1-1 0,-1 0 0,1 1 0,-1-1 0,1 1 0,-1-1-1,1 1 1,-1-1 0,1 0 0,-1 1 0,1-1 0,-1 0 0,1 0 0,-1 1 0,1-1 0,0 0 0,-1 0-1,1 0 1,-1 0 0,1 0 0,0 0 0,-1 0 0,1 0 0,-1 0 0,1 0 0,0 0 0,-1 0 0,1 0 0,0 0-1,-1-1 1,1 1 0,-1 0 0,1 0 0,-1-1 0,1 1 0,0-1 0,30-19 743,-18 7-669,-2-1 1,0-1 0,0 0-1,9-18 1,-19 118-869,-2-84 798,1 0 1,0 0 0,0 0 0,-1 0 0,1 0 0,0 0 0,0 0 0,0 0 0,0 0 0,0 0 0,0 0 0,1 0 0,-1 0 0,0 0 0,0 0 0,1 0-1,-1 0 1,1 0 0,-1-1 0,1 1 0,-1 0 0,1 0 0,-1 0 0,1 0 0,0-1 0,-1 1 0,1 0 0,0-1 0,0 1 0,-1 0 0,1-1 0,0 1-1,0-1 1,1 1 0,1-1 27,0 0-1,0-1 1,0 1-1,0-1 0,0 0 1,-1 0-1,1 0 0,0 0 1,-1 0-1,1-1 1,3-2-1,18-7-269,11-8-2339,-17 3-7001,-13 8 782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37 165 16496,'0'0'5253,"-6"49"-2467,-5-19-832,4 6-96,-1-2-705,4 2-609,4-5-351,0-4-193,0-7-64,0-7-769,10-10-897,-1-3-608,3-11-833,-6-12-577,-3-13-2466</inkml:trace>
  <inkml:trace contextRef="#ctx0" brushRef="#br0" timeOffset="1">25 1 14318,'0'0'6662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5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4805,'0'0'14621,"0"10"-13318,-16 181 4138,4-83-2698,15-103-2592,6-10-50,8-12 84,-1-6-41,23-25-531,-37 46 336,0-1-1,0 1 1,1 0-1,-1 0 1,1 0 0,-1 0-1,1 0 1,0 1 0,0-1-1,0 1 1,0 0-1,0 0 1,0 0 0,5-1-1,-7 2 36,0 1 0,0-1-1,0 1 1,0-1 0,0 1 0,0-1-1,0 1 1,0 0 0,0-1 0,0 1-1,0 0 1,0 0 0,0 0-1,-1-1 1,1 1 0,0 0 0,-1 0-1,1 0 1,-1 0 0,1 0 0,-1 1-1,1-1 1,-1 0 0,0 0 0,1 0-1,-1 0 1,0 0 0,0 1 0,0 1-1,3 43 79,-2-39-74,0 60 733,12-104 2813,-13 32-3515,1 1-1,0-1 0,0 1 1,0-1-1,1 1 1,-1 0-1,1 0 1,0-1-1,0 1 1,1 0-1,-1 1 1,1-1-1,5-5 1,-4 6-88,-1 1 0,1 0 0,0 0 0,0 0 0,0 1 1,0 0-1,1-1 0,-1 1 0,0 1 0,0-1 0,1 1 1,-1-1-1,0 1 0,5 1 0,3-1 122,0-3-5549,-12-1-909,-11-5 1528,-9-2-4332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12684,'0'0'6470,"62"0"-6310,-23 0-128,3 0 0,0 0-1953,-1 0-4005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1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10378,'0'0'7335,"10"7"-6727,-5-3-570,-3-2 27,0 0 0,0 0 0,1-1 0,-1 1 0,0 0 0,1-1 0,-1 0 0,0 1 0,1-1 0,0 0 0,-1 0-1,1 0 1,0-1 0,-1 1 0,1-1 0,0 1 0,0-1 0,0 0 0,-1 0 0,1 0 0,0-1 0,0 1 0,0-1 0,-1 1 0,1-1 0,0 0 0,-1 0 0,1 0 0,-1 0 0,1-1 0,-1 1 0,1-1 0,-1 1 0,4-4 0,-1 1-25,0 0 0,-1 0 0,0 0 0,1 0 0,-1-1 0,0 0 0,-1 0 0,1 0 0,-1 0 0,0 0 0,-1-1 0,1 1 0,2-11 0,-21 31-66,11-7 151,-1 1-1,2 0 1,-1 0 0,1 0 0,0 0 0,1 1 0,0 0-1,1 0 1,0 0 0,0 0 0,1 0 0,1 19 0,0-28-77,0 0 0,1 0 0,-1-1 0,0 1 0,1 0 0,-1-1 0,1 1 0,-1 0 0,1-1 0,0 1 0,-1-1 0,1 1 0,-1-1 0,1 1 0,0-1 1,0 1-1,-1-1 0,1 0 0,0 1 0,0-1 0,-1 0 0,1 0 0,0 1 0,0-1 0,0 0 0,0 0 0,-1 0 0,1 0 0,0 0 0,0 0 0,0 0 0,0 0 1,-1-1-1,1 1 0,0 0 0,0 0 0,0-1 0,-1 1 0,1-1 0,0 1 0,-1 0 0,1-1 0,1 0 0,33-21 1985,-13 0-1595,-1 0-1,-1-2 0,-1 0 0,23-37 0,-35 49-427,0-1 0,-1 0 0,0 0 0,-1-1 0,0 1 0,-1-1 0,0 0 1,-2 0-1,1 0 0,-2-1 0,0-22 0,0 36-12,-1 0-1,0 1 1,0-1 0,0 0 0,0 1 0,0-1 0,0 0 0,0 1-1,-1-1 1,1 0 0,0 1 0,0-1 0,0 0 0,-1 1 0,1-1 0,0 1-1,-1-1 1,1 0 0,0 1 0,-1-1 0,1 1 0,-1-1 0,1 1-1,-1 0 1,1-1 0,-1 1 0,1-1 0,-1 1 0,1 0 0,-1-1 0,0 1-1,1 0 1,-1 0 0,0 0 0,1-1 0,-1 1 0,0 0 0,1 0-1,-1 0 1,0 0 0,1 0 0,-1 0 0,0 0 0,1 0 0,-1 0 0,1 1-1,-1-1 1,0 0 0,1 0 0,-1 0 0,0 1 0,1-1 0,-1 0-1,0 2 1,-3 0 10,0 0 0,1 0 0,-1 1 0,1 0 0,0 0 0,-1 0 0,-2 4 0,-12 17 216,2 0 1,1 1-1,-17 37 0,26-49-70,1 0-1,0 0 1,1 0 0,1 0 0,0 1-1,1-1 1,0 1 0,1 0 0,1 19 0,0-31-148,1 0 0,-1 0 0,0 0 0,1-1 0,0 1 1,-1 0-1,1 0 0,0-1 0,0 1 0,0 0 0,0-1 0,0 1 1,0-1-1,0 1 0,1-1 0,-1 1 0,0-1 0,1 0 1,-1 0-1,1 0 0,0 0 0,2 1 0,1 1 11,0-2 1,1 1-1,-1-1 1,0 1-1,1-1 0,-1-1 1,12 1-1,0-2-218,0 0-1,1-1 1,-1-1 0,22-6 0,29-18-3120,0-9-4174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8:5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20115,'0'0'9545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8:5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43 14862,'0'0'3780,"2"-8"-1143,8-24 1001,-9 29-1891,-1 5-275,-5 24-578,-60 158-52,48-147-656,2 1 0,2 0 1,1 1-1,3 0 0,-10 80 0,18-118-187,1 1-1,0 0 1,0 0-1,0 0 1,0 0-1,0 0 0,0 0 1,1-1-1,-1 1 1,0 0-1,1 0 1,0 0-1,-1-1 1,1 1-1,0 0 0,0 0 1,0-1-1,0 1 1,0-1-1,0 1 1,1-1-1,-1 0 1,1 1-1,-1-1 0,0 0 1,1 0-1,1 1 1,2-1-106,-1 1 0,1-1 1,0-1-1,-1 1 0,1-1 1,0 0-1,0 0 0,-1 0 1,1 0-1,6-2 0,-4 0-415,0 1 0,0-1 0,0 0-1,0-1 1,-1 0 0,11-6 0,36-29-6756,-17 6-414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8:5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 19571,'0'0'2204,"-10"6"156,0 1-2046,0 1 0,1 0 0,-1 1 0,2 0 1,-1 0-1,1 0 0,1 1 0,0 1 0,0-1 0,1 1 0,0 0 1,-4 13-1,7-16-254,0 1 0,0 0 0,1 0 0,0 0 0,1 0 0,0 0 0,0 13 0,1-21-58,1 0 0,-1-1-1,0 1 1,1 0 0,-1 0 0,0 0-1,1 0 1,-1 0 0,1 0 0,-1-1-1,1 1 1,0 0 0,-1 0 0,1-1-1,0 1 1,-1 0 0,1-1 0,0 1-1,0-1 1,0 1 0,-1-1 0,1 1-1,0-1 1,0 1 0,0-1 0,0 0 0,0 0-1,0 1 1,0-1 0,0 0 0,0 0-1,0 0 1,0 0 0,0 0 0,0 0-1,0-1 1,2 1 0,1-1 38,1 1-1,-1-1 1,1 0 0,-1-1-1,1 1 1,-1-1 0,7-3 0,8-9 176,0-1 0,-1-1 0,0 0 0,-1-2 1,-1 0-1,-1-1 0,-1 0 0,0-1 0,-2 0 1,0-2-1,12-29 0,-35 82-187,-9 50 1,11-46-41,9-32-98,-11 60-981,11-61 796,0 0 0,0 0 0,0 0 0,1 0 0,-1 0 0,0 0-1,1 0 1,-1-1 0,1 1 0,-1 0 0,1 0 0,2 2 0,-3-3-3,1-1 1,-1 1-1,1-1 1,0 1-1,-1-1 1,1 1-1,0-1 1,0 1-1,-1-1 1,1 0-1,0 0 1,0 1-1,0-1 1,0 0-1,-1 0 1,1 0-1,0 0 1,0 0-1,0 0 1,0 0-1,-1 0 1,1 0-1,0 0 1,0-1-1,0 1 1,-1 0-1,1 0 1,0-1-1,1 0 1,14-9-6783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8:5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32 17873,'0'0'9689,"-6"13"-9652,1-2-24,1-3 4,0 1 0,1-1 0,0 1 0,0-1 0,1 1 0,0 0 0,1 0 0,-1 13 0,-25 390 2316,25-379-1929,2-33-396,0 0-1,0 0 1,0 0 0,0 0-1,0 0 1,1-1 0,-1 1 0,0 0-1,0 0 1,0 0 0,0 0-1,0 0 1,0 0 0,0 0 0,0 0-1,1 0 1,-1 0 0,0-1-1,0 1 1,0 0 0,0 0 0,0 0-1,0 0 1,1 0 0,-1 0-1,0 0 1,0 0 0,0 0 0,0 0-1,0 0 1,1 0 0,-1 0-1,0 0 1,0 0 0,0 0 0,0 1-1,0-1 1,0 0 0,1 0-1,-1 0 1,0 0 0,0 0 0,0 0-1,0 0 1,0 0 0,0 0-1,0 0 1,0 1 0,0-1 0,1 0-1,-1 0 1,0 0 0,0 0-1,0 0 1,0 0 0,0 0 0,0 1-1,0-1 1,0 0 0,0 0-1,0 0 1,0 0 0,0 0 0,0 1-1,24-50 922,-21 42-863,66-166 333,-29 70-1386,62-114 0,-102 214 945,1 1-1,0-1 1,1 1 0,-1-1-1,0 1 1,1 0-1,-1-1 1,1 1-1,0 0 1,0 0-1,0 0 1,0 0-1,0 0 1,0 1-1,0-1 1,1 1-1,-1-1 1,1 1-1,-1 0 1,1 0-1,-1 0 1,1 0-1,4 0 1,-6 1 23,0 0 0,-1 1 0,1-1 0,0 1 0,-1-1 1,1 1-1,-1-1 0,1 1 0,-1 0 0,1-1 0,-1 1 0,0 0 1,1-1-1,-1 1 0,0 0 0,1-1 0,-1 1 0,0 0 0,0 0 0,0-1 1,0 1-1,0 0 0,0 0 0,0-1 0,0 1 0,0 0 0,0 0 0,0 1 1,-3 24 4,0-16 51,0 0-1,0-1 1,-1 0-1,-1 0 0,0 0 1,0 0-1,-1-1 1,0 0-1,0 0 1,-14 13-1,-8 6 628,-43 31 1,54-44-350,8-7-176,0 1 0,0-1 1,-1 0-1,0-1 1,0 0-1,0-1 1,-1 0-1,-16 5 0,27-10-163,-1 0-1,1 0 0,0 0 1,-1 0-1,1 0 0,0-1 0,0 1 1,-1 0-1,1 0 0,0 0 1,0-1-1,-1 1 0,1 0 1,0 0-1,0-1 0,-1 1 0,1 0 1,0-1-1,0 1 0,0 0 1,0-1-1,0 1 0,-1 0 1,1 0-1,0-1 0,0 1 0,0 0 1,0-1-1,0 1 0,0-1 1,0 1-1,0 0 0,0-1 1,0 1-1,0 0 0,1-1 0,-1 1 1,0 0-1,0 0 0,0-1 1,0 1-1,0 0 0,1-1 1,-1 1-1,0 0 0,0 0 0,0-1 1,1 1-1,-1 0 0,0 0 1,0-1-1,1 1 0,-1 0 0,12-20-1497,62-63-7899,-50 58 5224,18-19-5866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8:5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18546,'0'0'11605,"-5"12"-10558,-11 24-732,-39 100 542,46-112-758,2 0 0,0 0 1,-5 46-1,11-68-123,1 0 0,-1 0 1,1 0-1,0 1 0,0-1 0,0 0 0,0 0 0,1 0 1,-1 1-1,0-1 0,1 0 0,0 0 0,-1 0 0,1 0 1,0 0-1,0 0 0,0 0 0,0 0 0,1 0 0,0 1 1,1-1-71,0 0 1,1-1 0,-1 0-1,0 0 1,0 0 0,0 0-1,1 0 1,-1-1 0,0 0-1,1 1 1,-1-1 0,7-1-1,1 1-779,1-1 0,0 0 0,-1-1 0,0 0 0,1-1-1,-1 0 1,17-8 0,38-26-9593,-26 7-2015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8:5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16720,'-9'3'3416,"-2"2"-2664,-1 0-1,1 1 0,1 0 1,-1 1-1,1 0 1,0 1-1,1 0 0,0 0 1,-8 11-1,10-12-438,1 0 1,0 1-1,0 0 0,1 0 0,0 0 1,1 1-1,0 0 0,0 0 0,1 0 1,0 0-1,0 0 0,1 1 0,-1 13 1,3-22-307,0 0 0,0 1 0,0-1 0,0 0 0,1 1 0,-1-1 0,0 0 0,1 1 0,-1-1 1,1 0-1,-1 0 0,1 0 0,0 1 0,-1-1 0,1 0 0,0 0 0,0 0 0,0 0 0,0 0 0,0 0 1,0-1-1,0 1 0,0 0 0,0 0 0,1-1 0,-1 1 0,0-1 0,0 1 0,0-1 0,1 1 0,-1-1 1,0 0-1,1 0 0,-1 1 0,0-1 0,1 0 0,-1 0 0,0 0 0,1-1 0,-1 1 0,0 0 0,1 0 1,1-1-1,3 0 40,1-1 0,0 1 0,0-1 0,-1 0 0,1-1 0,-1 1 0,9-6 0,3-5-43,-1-1 0,-1-1 0,0-1 0,-1 0 0,-1-1 0,0 0-1,-1-1 1,-1-1 0,-1 0 0,12-28 0,-33 71-164,-21 55-1607,29-72 1528,0 0 0,1 0 0,-1 1-1,1-1 1,1 0 0,0 1 0,0-1 0,0 0-1,2 9 1,-2-15 41,0-1 0,1 1 1,-1 0-1,0 0 0,1-1 0,-1 1 0,1-1 0,-1 1 0,1 0 0,0-1 1,-1 1-1,1-1 0,0 1 0,-1-1 0,1 1 0,0-1 0,-1 0 0,1 1 1,0-1-1,0 0 0,-1 0 0,1 0 0,0 1 0,0-1 0,0 0 0,-1 0 0,1 0 1,0 0-1,1 0 0,25-5-5680,2-12-2941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8:5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13549,'0'0'5739,"-11"8"-2750,5-4-2812,-9 7 1268,0 0-1,-18 19 1,29-25-1085,-1 0 0,1 0 1,0 0-1,0 1 0,1-1 1,-1 1-1,1 0 1,1 0-1,-1 1 0,1-1 1,-3 13-1,-1 34-202,1 71-1,5-123-290,0 1 0,0 0-1,1 0 1,-1 0 0,0-1 0,1 1 0,0 0 0,-1 0-1,1-1 1,0 1 0,0 0 0,0-1 0,0 1-1,0-1 1,0 1 0,0-1 0,1 0 0,-1 1-1,0-1 1,1 0 0,-1 0 0,1 0 0,-1 0-1,1 0 1,0 0 0,-1-1 0,1 1 0,0-1-1,0 1 1,-1-1 0,1 1 0,0-1 0,0 0-1,0 0 1,0 0 0,0 0 0,2 0 0,5-1-849,-1 1 1,1-1-1,-1 0 1,0-1-1,1 0 1,-1 0-1,9-5 1,24-13-6130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14382,'0'0'5039,"-4"11"-1500,-1 2-2761,0 1-1,1 0 0,1 0 0,0 0 0,1 1 0,0 18 0,2-29-707,4 45 105,-4-49-167,0 1 0,0 0-1,0 0 1,0-1 0,1 1 0,-1 0-1,0-1 1,0 1 0,1 0 0,-1-1-1,1 1 1,-1-1 0,0 1 0,1 0-1,-1-1 1,1 1 0,-1-1 0,1 1-1,-1-1 1,1 0 0,0 1 0,-1-1-1,1 1 1,0-1 0,-1 0 0,1 0-1,0 1 1,-1-1 0,1 0 0,0 0-1,-1 0 1,1 0 0,0 0 0,0 0-1,-1 0 1,1 0 0,0 0 0,-1 0-1,1 0 1,0 0 0,0 0 0,-1-1-1,1 1 1,0 0 0,-1-1 0,1 1-1,-1 0 1,1-1 0,0 1 0,-1-1-1,1 1 1,-1-1 0,1 1 0,-1-1-1,1 1 1,-1-1 0,0 1 0,1-1-1,0-1 1,57-67 830,-50 57-843,0 0 1,2 1 0,-1 0 0,1 0 0,1 1 0,0 0 0,0 1 0,14-8 0,-25 17 3,0 0-1,1-1 1,-1 1-1,0 0 1,1 0 0,-1 0-1,0 0 1,1 0-1,-1 0 1,0 0 0,1 0-1,-1 0 1,0 0-1,1 0 1,-1 0 0,0 0-1,1 0 1,-1 0-1,0 0 1,0 0 0,1 0-1,-1 0 1,0 0-1,1 0 1,-1 1 0,0-1-1,1 0 1,-1 0-1,0 0 1,0 1-1,1-1 1,-1 0 0,0 0-1,0 1 1,0-1-1,1 0 1,-1 1 0,5 18 236,-5 30 466,0-37-564,-1 5 89,1-14-123,-1 1 0,1-1 1,0 0-1,1 1 0,-1-1 0,0 0 0,1 1 0,1 5 1,-1-8-149,0 0 1,0 0-1,0 0 0,0 0 1,0 0-1,0 0 1,0 0-1,0-1 1,0 1-1,0 0 1,1-1-1,-1 1 0,0-1 1,0 1-1,1-1 1,-1 1-1,0-1 1,1 0-1,-1 0 0,0 0 1,1 0-1,-1 0 1,0 0-1,1 0 1,-1 0-1,2-1 1,0 1-429,0-1 1,-1 1 0,1-1-1,0 0 1,-1 0 0,1 1 0,-1-2-1,1 1 1,-1 0 0,0 0 0,0-1-1,1 0 1,-1 1 0,3-4 0,16-17-5999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9:0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18674,'0'0'5637,"8"0"-3427,4 0-1882,0-1 1,0 0-1,0-1 0,0 0 1,0-1-1,0 0 0,-1-1 1,1 0-1,-1-1 0,17-10 1,-8 4 110,-1-1 0,-1-1 0,0-1 0,-1 0 0,20-22 0,-35 35-439,-1 0 0,1-1 0,-1 1 0,0 0 0,0-1 0,0 1 0,1-1 0,-1 0 0,0 1 0,-1-1 0,1 0 0,0 1 0,0-1 0,-1 0 0,1 0 0,-1 0 0,0 0 0,1 1 0,-1-1 0,0-4 0,-1 5 0,0 0 0,1 0 0,-1 0 0,0 0 0,0 0 0,0 0 0,0 0 0,0 1 0,0-1 0,0 0 0,0 0 0,0 1 0,0-1 0,0 1 0,0-1 0,0 1 0,-1 0 0,1-1 0,0 1 0,0 0 0,-1 0 0,-1-1 0,-5 1 0,0 0 0,0 0 0,0 0 0,1 1 0,-1 1 0,0-1 0,1 1 0,-15 5 0,5 2 0,1 0 0,1 1 0,0 0 0,0 2 0,1-1 0,1 2 0,-19 21 0,25-27 0,1 1 0,0 0 0,0 0 0,1 1 0,0 0 0,1 0 0,0 0 0,0 0 0,1 1 0,0 0 0,1-1 0,0 1 0,0 0 0,1 0 0,0 13 0,2-18-12,0-1 1,0 1-1,1-1 1,-1 1-1,1-1 0,0 0 1,0 1-1,1-1 1,-1 0-1,1 0 1,0-1-1,0 1 0,0-1 1,0 1-1,1-1 1,-1 0-1,1 0 0,0 0 1,0-1-1,0 1 1,9 2-1,1 2-341,0-1-1,1-1 1,0 0-1,0-1 1,23 3-1,25-3-6185,4-3-6487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9:58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334 158 7399,'0'0'5328,"-10"1"-3866,4 0-1203,-1 0 0,0 0 0,1 1-1,-1 0 1,1 0 0,-1 1 0,1 0-1,0 0 1,0 0 0,1 1-1,-1-1 1,1 2 0,-1-1 0,-6 8-1,-11 14 10,1 1 0,1 1-1,2 1 1,1 0 0,1 2-1,1 0 1,2 1-1,1 0 1,2 1 0,1 1-1,-11 66 1,8 6-72,5 1 1,9 168-1,1-224-155,2 0 0,2 0-1,3-1 1,2 0 0,2 0 0,2-1-1,37 81 1,19 33-23,28 55 65,-92-207-9,-1 0-1,2-1 0,0 1 0,0-2 0,0 1 0,2-1 0,-1-1 0,1 0 0,0 0 0,0-1 0,1 0 0,0 0 0,1-2 0,-1 1 1,22 6-1,13 1 316,1-2 0,92 9-1,-23-3-513,26 11 231,188 29 29,-275-52-132,-1-2 0,1-2 0,-1-2 0,64-11 0,352-33-99,-448 44 78,0 0 1,0-2-1,-1-1 1,0-1-1,1 0 1,-2-2-1,1 0 1,-1-1-1,0-2 1,0 0-1,-2-1 1,1 0-1,-1-2 1,-1 0-1,0-1 1,-1-1-1,21-24 1,-6 1 271,-2-2 1,-2 0 0,-2-2-1,-1-1 1,-3-1 0,-1-1-1,-2 0 1,-3-2-1,15-67 1,-9 2 669,-4-1-1,2-218 1,-18 314-823,0-50 286,-9-79 0,5 123-349,-1 1 0,-1 0 0,-1 0 0,-1 1 0,-1-1 0,0 1 0,-17-27 1,8 20-6,-1 1 0,-2 1 0,0 1 0,-2 1 0,-1 1 0,0 1 0,-37-26 1,22 21-34,-2 2 0,0 2 0,-2 2 0,-65-24 0,-3 11 55,-2 5 0,-1 5 0,-149-13 0,-347-16 226,438 41-279,134 9-35,-22-3-887,0 4 1,-96 7-1,145-4 296,0 1-1,0 0 1,0 1-1,1 0 0,-1 0 1,1 1-1,0 0 1,0 1-1,1 0 0,-15 11 1,-11 18-5894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9:59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1 420 15182,'0'0'10827,"43"-85"-10635,-7 43-96,2-6-32,4 2-96,-3 4-417,-4 3-1344,-2 5-930,-4 3-672,-7 2-1634,-9 6-4356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9:59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1 9417,'0'0'9347,"-8"6"-8391,-1 4-622,1 0 0,0 0 1,1 1-1,0-1 0,1 1 0,0 1 0,1 0 0,0-1 1,-3 15-1,-135 278 1210,62-141-8,76-155-1475,1 0 0,1 0 0,-1 1-1,1-1 1,1 1 0,0 0 0,0 0 0,0-1 0,1 12 0,1-19-68,0-1 0,0 1 1,0 0-1,0-1 1,0 1-1,1 0 1,-1-1-1,0 1 0,0 0 1,1-1-1,-1 1 1,0 0-1,1-1 0,-1 1 1,1-1-1,-1 1 1,1-1-1,-1 1 0,1-1 1,-1 1-1,1-1 1,-1 0-1,1 1 0,0-1 1,-1 0-1,1 1 1,-1-1-1,2 0 1,26 2-5,26-15 122,68-41 193,17-5-1827,-43 26-4187,-60 23-115,-8 3-4365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0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86 18001,'0'0'2125,"0"8"-983,-4 32 1023,4 75 0,1-101-2069,1 1 0,0-1 0,1 1 0,0-1 0,1 0 0,1 0 0,0 0 0,1-1 0,8 14 0,-13-25-90,0-1-1,-1 1 0,1-1 1,0 1-1,0-1 0,0 0 1,0 1-1,1-1 0,-1 0 1,0 0-1,1 0 0,-1 0 1,0 0-1,1 0 0,-1 0 1,1 0-1,-1-1 0,1 1 1,0-1-1,-1 1 0,1-1 1,2 1-1,-2-1 35,0-1 1,-1 1-1,1-1 0,-1 0 1,1 0-1,0 1 0,-1-1 1,1 0-1,-1 0 0,0 0 1,1 0-1,-1-1 0,0 1 1,1 0-1,-1-1 1,0 1-1,1-3 0,6-9 281,-1-1-1,0 0 0,8-28 0,-11 30-362,40-148 439,-13 42 759,-33 128-1112,2 1-1,-1-1 0,1 1 0,1-1 1,3 20-1,-1-3 18,-2-20-59,-1 1 0,2-1 0,-1 0 0,1 1 1,0-1-1,5 9 0,-7-15-2,0 0 0,1 0 0,-1 0 0,1 0 0,0 0 0,-1 0 0,1 0 0,0 0 0,-1 0 0,1 0 0,0-1 0,0 1 0,0 0 0,0-1 0,0 1 0,0 0 0,0-1 0,0 1 0,0-1 0,0 0 0,0 1 0,0-1 0,0 0 0,0 0 0,0 1 0,1-1 0,-1 0 0,0 0 0,0 0 0,0 0 0,0-1 0,0 1 0,1 0 0,-1 0 0,0-1 0,0 1 0,0 0 0,0-1 0,0 1 0,0-1 0,0 0 0,0 1 0,0-1 0,-1 0 0,1 0 0,0 1 0,0-1 0,0 0 1,-1 0-1,1 0 0,0-1 0,9-10 76,-1 0 0,0-1 0,-1 1-1,0-2 1,-1 1 0,-1-1 0,0 0 0,4-17 0,19-40 148,-29 75-241,-1 1 0,0 0 0,1 0 0,0-1 0,0 1 0,2 9 0,0 7-13,-3 2-45,0-11 105,0 0 0,1 0-1,1 0 1,0 0 0,0-1-1,5 18 1,-5-27-55,0 0 0,0 0 0,-1-1 0,1 1 0,0 0 0,1-1 1,-1 1-1,0 0 0,0-1 0,1 1 0,-1-1 0,1 0 0,-1 1 0,1-1 0,0 0 0,-1 0 0,1 0 1,2 1-1,-1-2-77,1 1 1,-1 0-1,0-1 1,1 0-1,-1 0 0,1 0 1,-1 0-1,0 0 1,1-1-1,-1 0 1,0 1-1,1-1 1,-1-1-1,4 0 1,0-2-642,0 1 0,0-1 1,-1 0-1,0 0 0,1-1 1,-1 0-1,-1 0 0,6-6 1,18-23-5573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1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76 14574,'0'0'9257,"-10"2"-7635,3 0-1469,0 0-1,0 0 1,0 1 0,0 0-1,1 1 1,0-1-1,-1 1 1,1 0-1,1 1 1,-1-1-1,1 1 1,-1 0-1,-8 12 1,-1 1 207,1 0 0,1 1 0,-13 24 0,22-36-325,1-1 1,0 1 0,0 0-1,0 0 1,1 0-1,0 1 1,1-1-1,0 1 1,0-1-1,0 1 1,1-1 0,0 1-1,2 13 1,-1-20-35,-1 0 1,1 1-1,0-1 1,0 0-1,-1 0 0,1 0 1,0 0-1,0 0 1,0 0-1,0 0 1,0-1-1,0 1 1,0 0-1,0 0 1,1-1-1,-1 1 1,0-1-1,0 1 1,1-1-1,-1 1 1,0-1-1,1 0 1,-1 0-1,0 0 0,1 0 1,-1 0-1,0 0 1,1 0-1,-1 0 1,0 0-1,1 0 1,-1-1-1,0 1 1,2-1-1,3 0 62,1-1-1,-1 0 1,1 0 0,-1 0-1,11-6 1,-1-4 75,1 0 1,-1-1-1,-1-1 0,-1-1 1,0 0-1,0 0 1,13-22-1,-19 25-87,1-1-1,-2 0 0,0-1 0,0 1 0,-1-1 1,-1-1-1,-1 1 0,0-1 0,0 0 1,1-19-1,-5 34-47,0 0 0,0 0 0,0 0 0,0 0 1,0 0-1,0 0 0,0 0 0,0 1 0,-1-1 0,1 0 0,0 0 0,0 0 1,0 0-1,0 0 0,0 0 0,0 0 0,0 0 0,0 0 0,0 0 0,0 0 1,-1 0-1,1 0 0,0 0 0,0 0 0,0 0 0,0 0 0,0 0 0,0 0 1,0 0-1,0 0 0,0 0 0,0 0 0,-1 0 0,1 0 0,0 0 0,0 0 1,0 0-1,0 0 0,0 0 0,0 0 0,0 0 0,0-1 0,0 1 0,0 0 1,0 0-1,0 0 0,-1 0 0,1 0 0,0 0 0,0 0 0,0 0 1,0 0-1,0 0 0,0 0 0,0-1 0,0 1 0,0 0 0,0 0 0,0 0 1,0 0-1,0 0 0,-9 12 7,-8 17-81,10-10 63,0 0 0,1 1-1,1-1 1,1 1-1,1 0 1,-2 38 0,5-57 4,0 0 1,0 0-1,0 0 0,1 0 1,-1 0-1,0 0 1,0 0-1,1 0 1,-1 0-1,0 0 1,1 0-1,-1 0 1,1 0-1,-1 0 1,1-1-1,0 1 1,-1 0-1,1 0 0,0-1 1,-1 1-1,1 0 1,0-1-1,0 1 1,0-1-1,0 1 1,-1-1-1,1 1 1,0-1-1,0 0 1,0 1-1,0-1 0,0 0 1,0 0-1,0 0 1,0 0-1,0 0 1,0 0-1,0 0 1,0 0-1,0 0 1,0 0-1,0 0 1,0-1-1,0 1 0,0 0 1,0-1-1,0 1 1,0-1-1,1 0 1,5-2-96,0 0 1,0 0-1,0-1 0,-1 1 1,10-8-1,12-14-2732,-1 0-1,34-43 1,4-20-7343,-36 39 2310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1.4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1 4100,'0'0'17040,"-34"60"-15663,15-21 161,0 5 159,4 1-447,3-4-610,4-3-608,4-7-96,4-9-512,0-6-545,0-7-545,-3-6-832,-3-3-1218,0-9-2882</inkml:trace>
  <inkml:trace contextRef="#ctx0" brushRef="#br0" timeOffset="1">1 185 10314,'0'0'12556,"53"32"-11083,-17-24-288,8-1-672,7-5-385,3-2-833,-5 0-4260,-2 0-13004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2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1 218 15631,'0'0'13266,"2"9"-13010,0-5-196,23 70 331,-25-71-385,1-1 0,0 1 0,0 0 0,0-1 0,1 1 0,-1-1 0,1 1 0,-1-1 0,1 0 0,0 0 0,0 1 1,0-1-1,0-1 0,0 1 0,0 0 0,0 0 0,1-1 0,-1 1 0,1-1 0,-1 0 0,1 0 0,0 0 0,-1 0 0,1 0 0,3 0 1,-3-2 12,-1 0 1,1 0 0,-1 0 0,0 0-1,1 0 1,-1-1 0,0 1 0,0-1 0,0 0-1,0 0 1,0 1 0,-1-1 0,1 0 0,0-1-1,-1 1 1,1 0 0,-1 0 0,2-5 0,21-52 387,-19 45-315,43-132 698,-48 147-788,0-1-1,0 1 1,0-1-1,0 1 1,0 0-1,1-1 1,-1 1-1,0-1 1,0 1-1,1-1 1,-1 1-1,1-1 1,-1 1-1,0-1 1,1 1 0,-1-1-1,1 1 1,-1-1-1,1 0 1,-1 1-1,1-1 1,-1 0-1,1 1 1,-1-1-1,1 0 1,-1 0-1,1 1 1,0-1-1,-1 0 1,1 0 0,0 0-1,-1 0 1,1 0-1,-1 0 1,1 0-1,0 0 1,-1 0-1,1 0 1,-1 0-1,1-1 1,0 1-1,-1 0 1,1 0-1,-1-1 1,1 1-1,-1 0 1,1 0 0,-1-1-1,1 1 1,-1-1-1,1 1 1,-1-1-1,1 1 1,-1 0-1,0-1 1,1 1-1,-1-1 1,0 0-1,1 1 1,-1-1-1,0 1 1,0-1 0,1 1-1,-1-1 1,0 0-1,0 1 1,0-1-1,0 1 1,0-2-1,22 55 183,-19-44-128,1 2-54,11 24 277,-6-31 1,1-19 88,10-54-291,-15 47-80,1 1-1,1 1 1,14-30 0,-21 49-27,0 1 0,1-1-1,-1 1 1,0-1 0,0 1 0,0-1 0,0 1 0,1-1-1,-1 1 1,0-1 0,0 1 0,1-1 0,-1 1 0,0 0-1,1-1 1,-1 1 0,1 0 0,-1-1 0,0 1 0,1 0-1,-1-1 1,1 1 0,-1 0 0,1 0 0,-1-1-1,1 1 1,-1 0 0,1 0 0,-1 0 0,1 0 0,-1 0-1,1 0 1,-1 0 0,1 0 0,-1 0 0,1 0 0,-1 0-1,1 0 1,-1 0 0,2 1 0,11 22-2981,-1 34-4128,-12-42 557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2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3651,'0'0'19315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3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59 277 17264,'0'0'5643,"-9"8"-5152,-26 25-32,33-30-434,1 0 1,-1 0-1,0 0 0,1 0 0,-1 0 1,1 1-1,0-1 0,0 0 0,1 1 0,-1-1 1,1 1-1,-1-1 0,1 1 0,0-1 1,0 1-1,1-1 0,-1 1 0,2 5 0,-2-8-23,0-1-1,0 1 0,0-1 1,1 0-1,-1 0 0,0 1 0,0-1 1,0 0-1,0 0 0,0 1 1,0-1-1,0 0 0,0 0 0,0 0 1,1 1-1,-1-1 0,0 0 0,0 0 1,0 0-1,0 1 0,1-1 1,-1 0-1,0 0 0,0 0 0,0 0 1,1 0-1,-1 1 0,0-1 1,0 0-1,1 0 0,-1 0 0,0 0 1,0 0-1,0 0 0,1 0 1,-1 0-1,0 0 0,1 0 0,-1 0 1,0 0-1,0 0 0,1 0 1,-1 0-1,0 0 0,0 0 0,0 0 1,1 0-1,-1-1 0,0 1 0,0 0 1,1 0-1,-1 0 0,11-12 242,-6 1 11,-1-1 0,0 1 0,-1-1 0,0 0 0,0-1 0,0-18 0,-1-82 918,-3 73-705,2 13-242,-1 17-141,1 0 0,-1 0 0,-1 0-1,0 0 1,0 0 0,-4-10-1,5 19-77,0 1 0,0 0 0,0-1 0,0 1 0,0-1 0,0 1 0,0-1-1,0 1 1,0 0 0,-1-1 0,1 1 0,0-1 0,0 1 0,0 0 0,-1-1 0,1 1-1,0 0 1,0-1 0,-1 1 0,1 0 0,0-1 0,-1 1 0,1 0 0,-1 0 0,1-1 0,0 1-1,-1 0 1,1 0 0,-1 0 0,1-1 0,-1 1 0,-5 12-33,0 23-44,4 3 108,1 103 33,1-126-56,2-1 0,-1 1 0,2-1 0,0 1 0,1-1 0,0 0 0,8 15 0,-12-28-9,1 0 0,-1 0-1,1 0 1,-1 1 0,1-1 0,-1 0 0,1 0-1,0-1 1,-1 1 0,1 0 0,0 0 0,0 0-1,0 0 1,0-1 0,0 1 0,0 0 0,0-1-1,0 1 1,0-1 0,0 1 0,0-1 0,2 1-1,-2-1 25,0 0 0,0-1 0,0 1 0,0 0 0,0-1-1,0 1 1,0-1 0,0 1 0,0-1 0,-1 1 0,1-1-1,0 1 1,0-1 0,0 0 0,-1 0 0,1 1 0,0-1-1,-1 0 1,2-1 0,2-6 227,1 1-1,-2-1 1,1 0-1,3-12 0,2-10-98,-2-1 0,0 0 0,-3-1 0,2-61 0,-6 112-315,1 63 38,-1-76 123,1-1 1,-1 1-1,1-1 0,0 1 1,1-1-1,-1 1 0,1-1 1,0 0-1,1 0 0,-1 0 1,1 0-1,4 5 0,-6-9-2,0 0-1,0 0 0,0 0 0,1 0 1,-1-1-1,0 1 0,0 0 0,0-1 1,1 1-1,-1-1 0,0 0 1,1 1-1,-1-1 0,0 0 0,1 0 1,-1 0-1,1 0 0,-1 0 0,0 0 1,1 0-1,-1 0 0,0 0 0,1-1 1,-1 1-1,0-1 0,1 1 0,-1-1 1,0 1-1,0-1 0,0 0 1,1 0-1,-1 1 0,0-1 0,0 0 1,0 0-1,1-2 0,34-39-19,-34 40-4,7-12-817,0-1 0,-1 0 0,0 0 0,-2 0 0,7-21 0,-9 22-1860,0 0 1,-2-1-1,3-22 0,-5-4-7779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19154,'0'0'10122,"9"6"-9359,-7-5-744,0 2 6,1-1-1,-1 0 1,1 0-1,0 0 1,0-1-1,-1 1 1,1-1-1,0 1 1,1-1-1,-1 0 1,0 0-1,0-1 1,0 1-1,1 0 1,-1-1 0,0 0-1,0 0 1,1 0-1,-1 0 1,0-1-1,1 1 1,-1-1-1,0 0 1,0 0-1,0 0 1,0 0-1,0 0 1,0-1-1,0 1 1,5-5-1,-3 2 11,1 0 0,-1 0 0,0-1 0,-1 0 0,1 0 0,-1 0 0,6-10 0,-9 13-20,1-1 1,-1 1 0,1-1-1,-1 0 1,0 1 0,0-1-1,-1 0 1,1 0 0,0 0-1,-1 0 1,0 0 0,1 0 0,-1 1-1,-1-1 1,1 0 0,0 0-1,-1 0 1,1 0 0,-1 0-1,-1-3 1,1 5-18,1-1-1,-1 1 1,1 0 0,-1 0-1,0 0 1,0-1 0,0 1-1,0 0 1,0 0-1,0 0 1,0 0 0,0 1-1,0-1 1,0 0 0,0 0-1,-1 1 1,1-1 0,0 0-1,-1 1 1,1-1-1,0 1 1,-1 0 0,1 0-1,-1-1 1,1 1 0,0 0-1,-1 0 1,1 0-1,-1 0 1,1 0 0,0 1-1,-1-1 1,1 0 0,0 1-1,-1-1 1,1 1 0,0-1-1,-1 1 1,1 0-1,0-1 1,0 1 0,-2 1-1,-3 2-27,1 0-1,0 0 0,0 0 1,0 0-1,0 1 0,1 0 1,-7 10-1,5-5 19,0 0 0,1 1 0,1 0 0,0 0 0,0 0 0,1 0 0,0 0 0,1 1 0,1-1 0,-1 1 0,2 12 0,0-23-38,0 1 1,0 0-1,0 0 0,0-1 1,1 1-1,-1 0 0,0-1 1,1 1-1,0-1 0,-1 1 1,1 0-1,0-1 0,0 1 1,0-1-1,0 0 0,0 1 1,0-1-1,0 0 0,0 0 1,0 1-1,1-1 0,-1 0 1,2 1-1,0-1-235,0 0-1,1 1 0,-1-1 1,0-1-1,1 1 1,-1 0-1,1-1 0,-1 0 1,0 1-1,1-1 1,3-1-1,2 0-1026,1 0 1,-1-1-1,0 0 0,1-1 0,-1 0 0,-1-1 1,16-7-1,18-18-8073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4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7 469 13325,'0'0'10281,"-2"12"-9645,0-3-387,1 1 1,0-1-1,1 0 1,0 0-1,0 1 1,1-1 0,1 0-1,-1 0 1,1 0-1,1 0 1,5 14-1,17 25-59,2-1-1,1-1 1,55 64-1,-73-102-814,-13-22 293,-14-23-280,-7-1-724,8 13 447,0-1 1,1-1-1,-17-45 1,28 63 873,2-1 1,-1 1-1,2-1 0,-1 1 1,1-1-1,0 0 0,1 1 1,0-1-1,1 0 0,0 1 1,1-1-1,0 1 0,0-1 0,1 1 1,6-15-1,-2 10 221,0-1 0,-1 1 0,-1-1 0,0 0 0,-1 0 1,-1 0-1,0-1 0,-1 1 0,0-28 0,-2 43-173,-1 0 0,1 0 0,0 0 0,0-1 0,0 1 1,-1 0-1,1 0 0,0 0 0,0 0 0,0 0 0,-1 0 0,1 0 0,0 0 0,0 0 1,-1 0-1,1 0 0,0 0 0,0 0 0,0 0 0,-1 0 0,1 0 0,0 0 1,0 0-1,0 1 0,-1-1 0,1 0 0,0 0 0,0 0 0,0 0 0,0 0 1,-1 0-1,1 1 0,0-1 0,0 0 0,0 0 0,0 0 0,0 0 0,0 1 1,-1-1-1,1 0 0,0 0 0,0 0 0,0 1 0,-3 10 56,1 1 1,0-1-1,1 1 0,0-1 0,0 1 1,2 0-1,1 16 0,0 7 115,-1-10 180,1 0 0,1-1-1,1 0 1,1 1 0,14 38-1,-14-48-279,1-2 0,0 1-1,1-1 1,1 0 0,0 0 0,0-1 0,1 0-1,1 0 1,0-1 0,19 16 0,-28-26-98,0 0 1,0 0 0,0 0 0,1 0-1,-1 0 1,1 0 0,-1 0 0,0 0 0,1-1-1,-1 1 1,1-1 0,0 1 0,-1-1-1,1 1 1,-1-1 0,1 0 0,0 0-1,-1 0 1,1 0 0,0 0 0,2 0 0,-3-1 8,0 0 0,0 0 1,0 0-1,1 0 0,-2 0 1,1 0-1,0 0 0,0 0 1,0 0-1,0 0 0,-1-1 1,1 1-1,0 0 0,-1-1 1,1 1-1,-1 0 0,0-1 1,1 1-1,-1-3 0,2-9 58,-1 0 0,-1 0 0,0-1 0,-3-12 0,3 21-93,-14-48 103,11 46-80,0-1 1,1 0-1,0 0 1,0 0-1,1 0 1,-1-10-1,14 18-185,-10 0 202,0 0 1,0 1-1,0-1 1,0 0 0,1 0-1,-1-1 1,0 1-1,0 0 1,0-1-1,0 1 1,3-2-1,-5-20 390,0 21-408,0 1 1,1 0-1,-1-1 1,0 1-1,0 0 1,0-1 0,0 1-1,0 0 1,0-1-1,0 1 1,0 0-1,0-1 1,0 1-1,0 0 1,0-1 0,0 1-1,0 0 1,0-1-1,0 1 1,0 0-1,0-1 1,-1 1-1,1 0 1,0-1 0,0 1-1,0 0 1,-1-1-1,1 1 1,0 0-1,0 0 1,-1-1-1,1 1 1,0 0-1,0 0 1,-1 0 0,1-1-1,0 1 1,-1 0-1,1 0 1,0 0-1,-1 0 1,1 0-1,0 0 1,-1-1 0,1 1-1,0 0 1,-1 0-1,1 0 1,-1 0-1,1 0 1,0 1-1,-1-1 1,1 0 0,-1 0-1,1 0-11,-1 1 0,1-1 0,-1 1 1,1-1-1,-1 1 0,1 0 0,-1-1 0,1 1 0,0-1 0,-1 1 1,1 0-1,0-1 0,-1 1 0,1 0 0,0-1 0,0 1 0,0 0 1,0-1-1,0 1 0,0 0 0,0 0 0,0-1 0,0 1 0,0 0 0,0-1 1,0 1-1,0 0 0,1-1 0,-1 1 0,0 0 0,0-1 0,1 1 1,-1 0-1,1-1 0,-1 1 0,0-1 0,1 1 0,-1-1 0,1 1 1,-1-1-1,2 2 0,0-1-1,-1 1 0,1-1 0,0 1 0,0-1 0,0 0 0,0 0 0,0 1 1,0-1-1,0-1 0,0 1 0,4 1 0,-3-2-8,1 0 0,0 0 1,0 0-1,0 0 0,-1-1 1,1 1-1,0-1 0,-1 0 0,1 0 1,0 0-1,-1-1 0,1 1 1,-1-1-1,0 0 0,1 0 0,-1 0 1,4-4-1,2-3-56,0 0 0,0-1 1,12-19-1,-20 29 69,-1 0 1,1-1-1,-1 1 1,1 0-1,-1-1 1,1 1-1,-1 0 1,1-1-1,0 1 0,-1 0 1,1 0-1,-1 0 1,1 0-1,0 0 1,-1 0-1,1-1 1,0 1-1,-1 1 0,1-1 1,0 0-1,-1 0 1,1 0-1,-1 0 1,1 0-1,0 1 1,-1-1-1,1 0 0,-1 0 1,1 1-1,-1-1 1,1 0-1,-1 1 1,1-1-1,0 2 1,0-2-2,0 1 1,0 0 0,0-1 0,0 1 0,0-1-1,0 1 1,0-1 0,0 1 0,0-1 0,0 0-1,0 1 1,0-1 0,0 0 0,1 0 0,-1 0-1,0 0 1,0 0 0,0 0 0,0 0 0,0 0-1,0 0 1,1-1 0,-1 1 0,0 0 0,0-1-1,0 1 1,0-1 0,0 1 0,0-1 0,0 0-1,0 1 1,1-2 0,5-8 94,1 1 0,-2-1 0,1-1 1,-1 1-1,6-17 0,-8 17-205,0 1 1,1-1-1,1 1 1,-1 0-1,1 0 0,1 0 1,13-14-1,-5 13-1431,-12 8 1450,-1 1 0,0 0 0,0-1 1,0 0-1,0 1 0,0-1 0,-1 0 0,1 0 0,-1 0 0,1 0 1,-1 0-1,1 0 0,-1 0 0,1-3 0,5-14 107,-2-1 0,0 1-1,-1-1 1,-1 1 0,-1-1-1,-1 0 1,0 0 0,-1 0 0,-2 0-1,-6-34 1,-3 31 106,7 25-93,2 14-71,3 0 86,1-1 0,1 1 1,0-1-1,1 1 1,1-1-1,1-1 0,0 1 1,0-1-1,2 0 1,-1 0-1,2 0 0,0-2 1,1 1-1,0-1 0,0 0 1,2-1-1,-1 0 1,1-1-1,1-1 0,16 11 1,-117-60-928,-24-10 3417,110 50-2446,1-1 0,0 1 1,0-1-1,-1 1 0,1-1 0,0 0 1,0 0-1,0 1 0,0-1 1,0 0-1,0 0 0,0 0 0,0 0 1,0 0-1,0 0 0,1 0 1,-1 0-1,0-1 0,1 1 1,-1 0-1,1 0 0,-1-2 0,1 1-59,0 1 0,1 0-1,-1 0 1,1 0-1,-1 0 1,1 0-1,-1 0 1,1 0-1,-1 0 1,1 1-1,0-1 1,0 0 0,-1 0-1,1 0 1,0 1-1,0-1 1,0 0-1,0 1 1,0-1-1,2 0 1,8-4-110,1 0-1,0 1 1,18-5 0,-24 8 157,11-4-964,-1 0 0,31-15 1,0-11-4786,-20 6-1896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5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4 14958,'0'0'210,"0"-1"-1,-1 1 0,1 0 1,0 0-1,0-1 1,-1 1-1,1 0 0,0 0 1,-1 0-1,1 0 1,0-1-1,-1 1 0,1 0 1,-1 0-1,1 0 1,0 0-1,-1 0 0,1 0 1,0 0-1,-1 0 1,1 0-1,-1 0 0,1 0 1,0 0-1,-1 0 1,1 0-1,0 0 0,-1 1 1,1-1-1,0 0 1,-1 0-1,1 0 0,0 1 1,-1-1-1,1 0 1,0 0-1,0 0 0,-1 1 1,4 17 2677,24 39-3972,-15-32 1937,-12-23-830,1 0-1,0 1 0,0-1 1,0 0-1,0 1 1,0-1-1,0 0 1,1 0-1,-1 0 1,1 0-1,0 0 1,-1 0-1,1 0 0,0-1 1,0 1-1,0-1 1,0 1-1,0-1 1,0 0-1,1 0 1,-1 0-1,4 2 1,-2-4 6,0 1 1,0-1 0,-1 1-1,1-1 1,-1 0 0,1-1-1,-1 1 1,1-1 0,-1 1-1,0-1 1,1 0 0,-1 0-1,0 0 1,5-5 0,1-1 48,41-26 35,-47 32-117,-1 0 0,1 1 0,0 0-1,1 0 1,-1 0 0,0 0 0,0 0 0,0 0 0,1 1-1,-1 0 1,0-1 0,1 1 0,-1 1 0,0-1 0,6 1-1,-7 1 28,0-1 0,0 1 0,0-1 0,0 1 0,0 0 0,-1 0 0,1 0 0,-1 0 0,1 0 0,-1 0 0,0 1 0,0-1 1,0 0-1,0 1 0,0-1 0,0 1 0,-1-1 0,1 1 0,-1-1 0,1 1 0,-1-1 0,0 1 0,-1 4 0,-2 63 1670,2-62-1571,-1-1-1,0 1 1,0 0-1,-1-1 1,0 0-1,0 1 1,-1-1-1,0 0 1,0-1 0,-1 1-1,1-1 1,-1 0-1,-1 0 1,1 0-1,-1-1 1,0 0-1,0 0 1,-1 0-1,0-1 1,1 0 0,-1 0-1,-1-1 1,1 0-1,0 0 1,-1-1-1,1 0 1,-1 0-1,0-1 1,0 0-1,-15 1 1,21-2-280,1 0-1,-1-1 1,1 1-1,-1 0 1,0-1-1,1 1 1,-1 0-1,1-1 1,-1 0-1,1 1 1,-1-1 0,1 0-1,0 0 1,-1 0-1,1 0 1,0 0-1,0 0 1,-1 0-1,1 0 1,0-1 0,0 1-1,0 0 1,1-1-1,-1 1 1,0 0-1,0-1 1,1 1-1,-1-1 1,1 0-1,-1 1 1,1-1 0,0 1-1,0-1 1,-1 1-1,1-1 1,0 0-1,0 1 1,1-1-1,-1-2 1,1 0-537,0-1-1,0 1 1,0 0-1,0 0 1,1 0 0,-1-1-1,1 1 1,0 1 0,1-1-1,-1 0 1,1 0-1,-1 1 1,7-6 0,16-11-6655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6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1 968 14926,'0'0'5509,"1"-8"-4067,1-5-1055,-1 0 237,0 0-1,1 0 0,1 1 0,0-1 0,9-21 0,-11 34-581,0 0 1,0 0-1,1 1 0,-1-1 0,0 1 0,0-1 0,0 1 0,0-1 0,0 1 1,0-1-1,-1 1 0,1 0 0,0-1 0,0 1 0,0 0 0,-1 0 0,1 0 1,0 0-1,-1 0 0,1-1 0,0 1 0,0 2 0,9 8 100,-8-10-138,-1-1 1,0 0 0,0 0-1,0 1 1,0-1 0,1 0-1,-1 0 1,0 0-1,0 0 1,0 0 0,0 0-1,1-1 1,-1 1 0,0 0-1,0-1 1,0 1 0,0-1-1,0 1 1,0-1 0,0 1-1,0-1 1,0 0-1,0 1 1,0-1 0,0 0-1,0 0 1,0 0 0,-1 0-1,1 0 1,0 0 0,-1 0-1,1 0 1,-1 0 0,1 0-1,-1 0 1,1 0-1,-1 0 1,0 0 0,0 0-1,1-3 1,9-51 290,-8 28-224,-1 0-1,-1 1 0,-2-1 0,-1 1 1,0-1-1,-2 1 0,-2 0 0,0 0 0,-1 1 1,-2 0-1,0 1 0,-22-37 0,32 61-77,0-1 0,0 1 0,0-1 0,0 1 0,0-1-1,0 1 1,-1 0 0,1-1 0,0 1 0,0 0 0,0-1 0,0 1-1,-1-1 1,1 1 0,0 0 0,0-1 0,-1 1 0,1 0-1,0 0 1,-1-1 0,1 1 0,0 0 0,-1 0 0,1-1 0,0 1-1,-1 0 1,1 0 0,-1 0 0,1 0 0,0-1 0,-1 1 0,1 0-1,-1 0 1,1 0 0,0 0 0,-1 0 0,0 18-173,11 29 229,-3-25-14,17 55 1221,63 135 0,-87-212-1256,1 3 3,0 0 1,0 0-1,1-1 0,-1 1 1,1 0-1,-1-1 0,1 1 1,0-1-1,0 0 0,0 0 1,0 1-1,1-1 1,-1-1-1,1 1 0,-1 0 1,1-1-1,-1 1 0,6 1 1,-7-3 13,0-1 0,-1 0 0,1 0 0,0-1 0,-1 1 0,1 0 0,-1 0 0,1 0 0,-1 0 0,0 0 0,0 0 0,1-1 0,-1 1 0,0 0 0,0 0 0,0 0-1,0-1 1,0 1 0,-1-2 0,0-27 204,0 26-201,0 0 0,0 0 0,0 0 0,0 0 0,-1 0 0,1 0 0,-1 0 0,0 1 0,-1-1 0,1 1 0,-1-1 0,1 1 1,-1 0-1,0 0 0,-4-3 0,7 5-36,-1 0 0,1 1 0,0-1 0,-1 0 0,1 0 0,0 1 0,-1-1 0,1 0 0,0 0 0,0 0 0,0 0 0,0 1 0,0-1 1,0 0-1,0 0 0,0 0 0,0 0 0,0 1 0,0-1 0,0 0 0,0 0 0,1 0 0,-1 1 0,0-1 0,1 0 0,-1 0 0,2-1 0,14-21-169,-12 18 192,9-13-73,37-43 175,-46 56-198,0 1 0,1 0-1,-1 0 1,1 0 0,0 0 0,0 1 0,1 0 0,-1 0-1,11-4 1,-15 6 61,1 1 0,-1 0 0,1 0-1,-1 0 1,0 0 0,1 0 0,-1 0 0,1 1 0,-1-1-1,1 0 1,-1 1 0,0-1 0,1 1 0,-1-1-1,0 1 1,0 0 0,1-1 0,-1 1 0,0 0 0,0 0-1,0 0 1,0 0 0,0 0 0,0 0 0,0 0-1,0 0 1,0 1 0,-1-1 0,1 0 0,0 1 0,-1-1-1,1 0 1,-1 1 0,0-1 0,1 0 0,-1 2-1,12 61 189,-11-50-211,1 1 42,-2-11 14,0 1 0,0 0-1,1-1 1,0 1 0,0-1 0,0 1-1,0-1 1,1 0 0,-1 1 0,1-1-1,4 6 1,-5-10 3,-1 0 0,1 0 0,-1 0 0,1 0-1,0 0 1,-1 0 0,1 0 0,-1 0 0,1 0 0,-1 0 0,1-1 0,0 1-1,-1 0 1,1 0 0,-1-1 0,1 1 0,-1 0 0,1-1 0,-1 1 0,1-1-1,-1 1 1,0 0 0,1-1 0,-1 1 0,0-1 0,1 1 0,-1-1 0,0 1-1,1-1 1,-1 1 0,0-1 0,0 0 0,0 1 0,0-1 0,1 1 0,-1-1 0,0 0-1,0 1 1,0-1 0,0 0 0,8-31 421,-8 31-391,13-95 446,-10 66-693,1-1-1,8-30 1,-12 60 197,0 1 0,1 0 0,-1 0 0,0-1 0,0 1-1,0 0 1,0 0 0,0 0 0,0-1 0,1 1 0,-1 0 0,0 0 0,0 0 0,0-1 0,1 1 0,-1 0 0,0 0-1,0 0 1,0 0 0,1 0 0,-1-1 0,0 1 0,0 0 0,1 0 0,-1 0 0,0 0 0,0 0 0,1 0-1,-1 0 1,0 0 0,1 0 0,-1 0 0,0 0 0,0 0 0,1 0 0,-1 0 0,0 0 0,0 0 0,1 0 0,-1 1-1,0-1 1,0 0 0,1 0 0,-1 0 0,0 0 0,0 0 0,0 1 0,1-1 0,-1 0 0,0 0 0,0 0 0,0 1-1,0-1 1,1 0 0,-1 0 0,0 0 0,0 1 0,0-1 0,0 0 0,0 0 0,0 1 0,0-1 0,0 0-1,0 0 1,0 1 0,0-1 0,0 0 0,0 1 0,0-1 0,11 21-92,-11-20 98,6 12 7,0 3 20,1-1 0,0 0 0,1-1 0,12 16 1,-18-27 18,0 0 1,0 0-1,1 0 1,-1-1-1,1 1 0,0-1 1,0 0-1,-1 0 1,2 0-1,-1 0 1,0 0-1,0-1 1,1 0-1,-1 1 1,0-1-1,1 0 1,-1 0-1,1-1 1,0 1-1,-1-1 0,1 0 1,-1 0-1,1 0 1,0 0-1,3-2 1,-3 1 10,-1 0 1,1-1-1,-1 0 0,1 0 1,-1 0-1,0-1 1,0 1-1,0-1 0,0 1 1,-1-1-1,1 0 1,-1 0-1,1 0 0,-1 0 1,0-1-1,0 1 1,-1-1-1,1 1 0,-1-1 1,2-6-1,1-1 6,-1-1 0,0 0-1,-1 1 1,0-1 0,0-17 0,-2 25-31,0 1 1,-1 0-1,0 0 1,1 0-1,-1 0 1,0 0 0,0 0-1,0 0 1,-1 0-1,1 1 1,-1-1-1,0 0 1,1 1-1,-1-1 1,-3-2-1,4 4-13,-1-1 0,1 1 0,-1 0 0,1 0 0,0 0 0,-1 0 0,0 0 0,1 0 0,-1 1 0,0-1 0,1 0 0,-1 1 0,0-1 0,0 1 0,1 0 0,-1 0 0,0-1 0,0 1 0,0 0 0,1 1 0,-1-1 0,0 0 0,0 0 0,0 1 0,1-1 0,-1 1 0,0 0 0,-2 1 0,3-2-15,0 1 1,0-1-1,1 1 0,-1-1 1,0 1-1,0 0 1,1-1-1,-1 1 1,1 0-1,-1 0 1,0-1-1,1 1 1,-1 0-1,1 0 1,0 0-1,-1 0 1,1 0-1,0 0 1,-1-1-1,1 1 1,0 0-1,0 0 0,0 0 1,0 0-1,0 0 1,0 0-1,0 0 1,0 0-1,0 0 1,1 0-1,-1 0 1,0 0-1,1 0 1,-1 0-1,0 0 1,1-1-1,-1 1 1,1 0-1,-1 0 1,1 0-1,0-1 1,-1 1-1,1 0 0,0-1 1,0 1-1,-1-1 1,1 1-1,0 0 1,0-1-1,0 0 1,0 1-1,-1-1 1,1 0-1,0 1 1,1-1-1,5-1 19,0 0 0,0-1 0,-1 0 0,1-1-1,-1 1 1,1-1 0,-1 0 0,0-1 0,0 1 0,0-1 0,-1 0 0,8-7-1,-7 6-16,0-1-1,0 1 1,-1-1-1,1 0 1,-1-1-1,-1 1 1,1-1-1,-1 0 1,0 0-1,5-13 1,-7 9 45,0 0 1,-1-1 0,0 1 0,-1-1-1,0 0 1,-3-16 0,3 28-47,0 0 0,0 0 0,0 0 0,0 0 0,0 0-1,0 0 1,0 0 0,0 0 0,0 0 0,-1 0 0,1 0 0,0 0 0,0 0 0,0 0 0,0 0-1,0 0 1,0 0 0,0 0 0,0 0 0,0 0 0,0 0 0,0 0 0,0 0 0,0 0 0,-1 0 0,1 0-1,0 0 1,0 0 0,0 0 0,0 0 0,0 0 0,0 0 0,0 0 0,0 0 0,0-1 0,0 1-1,0 0 1,0 0 0,-2 15-93,-1 19-52,3-24 139,1 0-1,0 0 1,1 0 0,0 0-1,0-1 1,1 1 0,5 12-1,-7-20 6,-1-1-1,1 1 1,0 0-1,0-1 0,-1 1 1,1-1-1,1 1 0,-1-1 1,0 1-1,0-1 1,0 0-1,1 0 0,-1 1 1,1-1-1,-1 0 1,1 0-1,-1-1 0,1 1 1,-1 0-1,1 0 0,0-1 1,0 1-1,-1-1 1,1 1-1,0-1 0,0 0 1,0 0-1,-1 0 1,1 0-1,0 0 0,0 0 1,0 0-1,-1-1 0,1 1 1,0-1-1,0 1 1,-1-1-1,1 1 0,-1-1 1,1 0-1,0 0 1,-1 0-1,1 0 0,-1 0 1,0 0-1,1-1 0,-1 1 1,2-3-1,3-2 18,1 0-1,-1-1 1,-1 0-1,0-1 0,0 1 1,0-1-1,-1 0 1,0 0-1,0 0 1,-1 0-1,3-12 1,-1 2-122,-1 0 1,-1 0 0,-1-1 0,1-26 0,-3 44-17,-2 6 47,1 1 1,0-1 0,0 0 0,1 1-1,0-1 1,0 1 0,0 5-1,0-3 54,0 1 2,1 33 33,-1-41-11,0 0 0,0-1-1,0 1 1,1-1 0,-1 1 0,0 0-1,0-1 1,1 1 0,-1 0 0,0-1-1,1 1 1,-1-1 0,1 1 0,-1-1-1,1 1 1,-1-1 0,1 1 0,-1-1-1,1 1 1,-1-1 0,1 0 0,-1 1-1,1-1 1,0 0 0,-1 0 0,1 1-1,0-1 1,-1 0 0,1 0 0,0 0-1,-1 0 1,1 0 0,0 0 0,-1 0-1,1 0 1,0 0 0,-1 0-1,1 0 1,0 0 0,-1 0 0,1-1-1,0 1 1,-1 0 0,1 0 0,-1-1-1,1 1 1,0 0 0,-1-1 0,1 1-1,-1-1 1,1 1 0,0-2 0,12-8 66,-1-1 0,0-1 1,-1 0-1,-1-1 0,1 0 1,13-24-1,11-12-23,-28 39-51,-4 4-12,1 1 0,0 0 0,0-1 0,1 2 0,-1-1 0,1 0 1,0 1-1,0 0 0,0 0 0,1 0 0,0 1 0,-1 0 0,9-3 1,-13 6 5,0 0 0,0 0 1,0 0-1,0 0 0,0 1 1,0-1-1,1 0 1,-1 1-1,0-1 0,0 1 1,0 0-1,0-1 1,-1 1-1,1 0 0,0-1 1,0 1-1,0 0 1,0 0-1,-1 0 0,1 0 1,0 0-1,-1 0 1,1 0-1,0 1 0,17 34 53,-6-10-26,-11-25 0,0 0 0,-1-1 0,1 1 0,0 0 1,0 0-1,-1 0 0,1-1 0,0 1 1,0 0-1,0-1 0,0 1 0,0 0 0,0-1 1,0 0-1,0 1 0,0-1 0,0 0 0,1 1 1,-1-1-1,0 0 0,0 0 0,0 0 1,0 0-1,0 0 0,3 0 0,-2-1 18,1 0 1,-1 0-1,1 0 0,-1-1 1,0 1-1,0-1 0,1 1 1,-1-1-1,0 0 0,3-3 1,4-6-161,0 0 1,-1 0 0,9-16 0,-15 23-83,12-25-3235,-3 0-4195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1 645 14189,'0'1'136,"0"-1"-1,-1 0 0,2 1 1,-1-1-1,0 1 0,0-1 1,0 1-1,0-1 0,0 1 1,0-1-1,0 0 0,0 1 1,1-1-1,-1 1 0,0-1 1,0 0-1,1 1 0,-1-1 1,0 0-1,1 1 0,-1-1 1,0 0-1,1 1 0,-1-1 1,0 0-1,1 0 0,-1 1 1,1-1-1,-1 0 0,0 0 1,1 0-1,-1 1 1,1-1-1,-1 0 0,1 0 1,-1 0-1,0 0 0,2 0 1,9-16 1951,6-32 108,-1-18 459,12-102 0,-12-191-781,-15 365-1918,1 0 0,-1 0 0,1 0 1,0 0-1,0 0 0,4 6 1,3 10 20,43 132 155,43 115-764,-88-254 1122,3-3-3793,-5-10-1840,-8-15 110,-10-10-1975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7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85 13036,'0'0'7431,"-14"52"-6886,27-45-97,7-7-31,3 0-257,8-13-64,-3-10 0,3-8-1601,-3-6-2307,-4-3-3683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8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0 419 13549,'0'0'5045,"4"-13"-2643,6-37-34,6-89 1,-10-67-1010,-4 196-1484,2 10 48,9 19 38,14 42 209,-24-55-136,13 34-83,-7-15-140,1-1 0,1 1 0,0-2 0,2 0 0,1 0 0,32 38 0,-45-59-150,1-1 1,-1 0-1,0 1 1,1-1-1,-1 0 1,1 0-1,-1 0 0,1 0 1,-1 0-1,1 0 1,0 0-1,-1-1 1,1 1-1,0-1 0,0 1 1,-1-1-1,1 0 1,4 1-1,4-3-5266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8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57 188 11755,'0'0'16704,"-8"-2"-16352,6 1-350,0 0 1,1 1-1,-1-1 0,0 0 0,0 1 1,0 0-1,0 0 0,0-1 0,0 1 1,0 0-1,0 0 0,0 1 0,0-1 0,0 0 1,-2 1-1,2 1-8,1-1 0,-1 1 0,1-1 0,0 1 0,0-1 0,0 1 0,0 0 0,0-1 0,0 1 0,0 0 0,1 0 0,-1 0 0,1 0 0,-1 0 0,1 0 0,0 0 0,0 0 0,-1 0 0,1 0 0,1-1 0,-1 4 0,0 5 11,1 54 4,-1-63-11,0 1 0,0-1-1,0 1 1,1-1 0,-1 0-1,0 1 1,1-1 0,-1 0-1,0 1 1,1-1 0,0 0-1,-1 0 1,1 1 0,0-1-1,-1 0 1,1 0 0,0 0-1,0 0 1,0 0 0,0 0-1,0 0 1,0 0 0,0-1-1,1 1 1,-1 0 0,0 0-1,0-1 1,0 1 0,1-1-1,-1 1 1,0-1-1,1 0 1,-1 0 0,1 1-1,-1-1 1,0 0 0,3 0-1,-2-1 15,1 0 0,-1 0 0,0-1 0,0 1-1,0 0 1,0-1 0,0 1 0,0-1 0,-1 0-1,1 1 1,-1-1 0,1 0 0,-1 0 0,1 0 0,-1 0-1,0-1 1,0 1 0,1-3 0,19-49 401,-17 41-346,15-59 89,8-19-376,-27 90 204,1 1-1,-1-1 1,0 1-1,0 0 1,0-1-1,0 1 1,1-1-1,-1 1 1,0-1 0,0 1-1,1-1 1,-1 1-1,0 0 1,1-1-1,-1 1 1,1 0-1,-1-1 1,0 1-1,1 0 1,-1-1 0,1 1-1,-1 0 1,1 0-1,-1 0 1,1 0-1,-1-1 1,1 1-1,-1 0 1,1 0-1,-1 0 1,1 0 0,-1 0-1,1 0 1,-1 0-1,1 0 1,-1 0-1,1 0 1,-1 1-1,1-1 1,-1 0-1,1 0 1,-1 0 0,1 1-1,-1-1 1,0 0-1,1 0 1,-1 1-1,1-1 1,-1 0-1,0 1 1,1-1-1,-1 0 1,0 1 0,1-1-1,-1 1 1,0-1-1,0 1 1,1 0-1,21 33-70,-17-25 88,-2-4 8,1-1-1,-1 1 1,1-1 0,-1 0 0,1-1-1,0 1 1,1 0 0,-1-1-1,8 4 1,-10-6 1,0 0 0,0 0 0,0-1 0,0 1 0,0-1-1,0 0 1,0 0 0,0 0 0,0 1 0,0-2 0,0 1 0,0 0 0,0 0 0,0-1-1,0 1 1,0-1 0,0 0 0,0 1 0,0-1 0,0 0 0,0 0 0,-1 0-1,1 0 1,0-1 0,-1 1 0,1 0 0,-1-1 0,3-1 0,35-42 52,16-14-4468,-12 30-7233,-29 23 4886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8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21 267 9513,'0'0'5146,"-3"11"-2204,2-6-2529,-3 10 208,0 0 0,-3 28 1,7-41-557,-1 1-1,1-1 1,-1 0 0,1 1 0,0-1 0,0 1 0,0-1 0,0 0-1,1 1 1,-1-1 0,1 1 0,-1-1 0,1 0 0,0 0 0,0 1-1,0-1 1,0 0 0,0 0 0,0 0 0,1 0 0,-1 0-1,1 0 1,-1 0 0,1-1 0,0 1 0,0-1 0,0 1 0,0-1-1,3 2 1,-4-2-26,0-1-1,0 0 1,0 0-1,1 0 1,-1 0-1,0 0 1,0 0-1,0 0 1,0 0-1,0-1 1,0 1 0,0 0-1,1-1 1,-1 1-1,0-1 1,0 1-1,0-1 1,0 1-1,-1-1 1,1 0-1,0 1 1,0-1-1,0 0 1,0 0-1,-1 0 1,1 0-1,0 0 1,-1 0-1,1 0 1,-1 0-1,1-1 1,14-39 1152,-12 31-876,13-57-194,-3 0 1,-3 0-1,2-85 1,-10 198-284,15 78 1,2-54-4470,-8-44-1434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9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0 595 6726,'0'0'17387,"2"-8"-16153,21-212 2993,-25-126-3313,1 326-917,1 19-127,7 37-213,10 19 368,3 1 0,2-2-1,2-1 1,44 71-1,-67-122-69,0 1-99,0-1 1,1 0-1,-1 0 0,0 0 1,1 0-1,-1 0 0,1-1 0,0 1 1,0 0-1,-1-1 0,1 1 1,0-1-1,0 0 0,1 1 0,-1-1 1,0 0-1,3 1 0,-5-2 32,0 0 0,1 0 0,-1 0 0,0 0 0,0 0-1,0 0 1,1 0 0,-1 0 0,0 0 0,0 0 0,0 0 0,1 0-1,-1-1 1,0 1 0,0 0 0,0 0 0,0 0 0,1 0-1,-1 0 1,0 0 0,0 0 0,0-1 0,0 1 0,1 0 0,-1 0-1,0 0 1,0 0 0,0-1 0,0 1 0,0 0 0,0 0-1,0 0 1,0-1 0,0 1 0,0 0 0,0 0 0,0 0 0,1-1-1,-1 1 1,0 0 0,0 0 0,-1 0 0,1-1 0,0 1-1,0 0 1,0 0 0,0 0 0,0-1 0,0 1 0,0 0 0,0-2-1044,-1-12-5026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09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1 181 18546,'0'0'8712,"58"-63"-8712,-25 37-353,-3-6-2209,1 3-1922,0-1-3460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18449,'-8'1'3033,"-3"2"-2423,0 1-1,1 0 1,0 1 0,-1 0 0,1 0 0,1 1 0,-1 0 0,1 1 0,-12 11-1,8-6-152,0 1 0,1 0 0,0 1 0,1 0 0,-16 27 0,26-40-458,0 0 0,0 1 0,1-1 0,-1 0 1,0 0-1,1 1 0,-1-1 0,1 0 0,-1 1 0,1-1 0,0 1 0,-1-1 0,1 0 0,0 1 0,0-1 1,0 1-1,0-1 0,0 1 0,0-1 0,1 0 0,-1 1 0,0-1 0,1 1 0,0 1 0,1-1 9,-1-1 0,0 0-1,1-1 1,-1 1 0,1 0-1,-1 0 1,1-1 0,-1 1 0,1 0-1,-1-1 1,1 0 0,0 1-1,-1-1 1,1 0 0,0 0-1,-1 0 1,4 0 0,7-1 12,1-1 1,-1 0 0,0-1-1,17-5 1,11-8-301,-30 11 160,1 0 1,0 1 0,0 0-1,0 1 1,0 0 0,20-2-1,-31 30 136,-5-16 240,0 1 0,-1-1 0,0 0 0,0 0-1,-1-1 1,0 1 0,-1-2 0,0 1 0,0-1 0,-1 0-1,1-1 1,-14 7 0,22-12-426,-1-1 0,1 1 0,-1-1 0,1 0 0,0 1 0,-1-1 0,1 0 0,-1 0 0,1 1 0,-1-1 0,0 0 0,1 0 0,-1 0 0,1 0 0,-1 0 0,1 0 0,-1 1 0,1-1 0,-1-1 0,0 1 0,1 0 0,-1 0 0,1 0 1,-1 0-1,1 0 0,-1 0 0,1-1 0,-1 1 0,1 0 0,-1 0 0,1-1 0,-1 1 0,1 0 0,-1-1 0,1 1 0,0 0 0,-1-1 0,1 1 0,0-1 0,-1 1 0,1-1 0,0 1 0,-1-1 0,1-1-717,-1 0 1,1 0-1,0 1 1,0-1-1,0 0 1,0 1-1,1-1 1,-1 0-1,0 0 0,1 1 1,-1-1-1,1 1 1,1-4-1,8-9-11348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0:10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0 146 17969,'0'0'2979,"1"-12"-433,-2 7-2365,1 0 0,1 0 0,-1 0 0,1 0 0,0 0 0,0 0 0,1 0 0,-1 0 0,1 0 0,0 0 0,0 1 0,1-1 0,-1 1 1,1-1-1,0 1 0,0 0 0,1 0 0,-1 1 0,1-1 0,0 1 0,4-4 0,-1 3-86,-1 0 1,1 0-1,0 1 0,0 0 1,0 0-1,0 1 1,1-1-1,-1 2 1,1-1-1,-1 1 0,1 0 1,0 1-1,8 0 1,-13 0-81,0 1-1,1-1 1,-1 1 0,1 0 0,-1 0-1,0 0 1,1 0 0,-1 1 0,0-1-1,0 1 1,0 0 0,0 0 0,0 0-1,-1 0 1,1 1 0,-1-1 0,1 1-1,-1-1 1,0 1 0,0 0 0,0 0 0,0 0-1,-1 0 1,1 0 0,-1 0 0,0 1-1,0-1 1,0 0 0,0 1 0,0 4-1,4 32 624,-2 1 0,-2 0 0,-8 77 0,0 13 307,7-130-945,0 0 0,-1 0 0,1 0 0,0 1 0,0-1 0,0 0 0,0 0 0,0 0 0,1 0 0,-1 1 0,0-1 0,1 0 0,-1 0 0,0 0 0,1 0 0,-1 0 0,1 0 0,0 0 0,-1 0 0,1 0 0,0 0 0,-1 0 0,1 0 0,0-1 0,0 1 0,0 0 0,0 0 0,1 0 0,0-1 0,0 0 0,0 0 0,0 0 0,-1 0 0,1 0 0,0-1 0,0 1 0,0-1 0,-1 1 0,1-1 0,0 0 0,-1 1 0,1-1 0,0 0 0,2-2 0,7-6 0,1 0 0,-1-1 0,13-15 0,68-90-1361,-38 33-2766,-24 30-5824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7:49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1210 11659,'0'0'9305,"-4"-3"-8974,-7-11 171,21 5 131,39 0 285,-38 8-889,82-6 1001,117 8 0,-79 1-416,590 15 1564,1424-6-1318,-1811-14-575,336 41 1,-468-19 141,1-8 0,228-19 0,-355-57 694,-30 19-1586,-11 12 178,56-69 1,-83 91 290,1 0 0,-2-1 0,0 0 0,0 0 0,-1 0 1,-1-1-1,0 0 0,-1 0 0,0 0 0,2-23 0,-4 16 14,-1 0-1,-1 0 0,-1 0 1,-1 0-1,-1 0 1,0 1-1,-2-1 0,0 1 1,-15-34-1,15 42-6,-1 1 1,-1 0-1,1 0 1,-2 0-1,0 1 0,0 0 1,0 1-1,-1 0 1,-1 0-1,0 1 1,0 0-1,0 1 0,-1 0 1,0 1-1,0 0 1,-1 0-1,-15-4 0,-157-35-72,12 4 0,128 27 57,-410-118-286,353 109 199,-1 4 0,-163-9 1,-71 20 111,-236-13-5,329 0-109,-933-62 63,1170 83 29,-594 1-14,526 6 3,2 4-1,-1 2 0,2 4 1,0 3-1,1 3 1,1 3-1,2 3 0,0 3 1,2 3-1,-96 68 1,152-97-8,1 1 0,-1 0-1,1 0 1,0 1 0,1 0 0,-12 18 0,15-20-4,1 1-1,0 0 1,0 0-1,1 0 0,0 0 1,0 1-1,0-1 0,1 0 1,1 1-1,-1 14 0,18 198-16,0-42 29,-15-135-284,4 102-3430,-4-2-5512,-2-100 2597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8:47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1 140 9577,'0'0'4132,"3"8"-3080,-2-5-927,1 0 1,-1 0-1,1 0 0,-1 0 1,1 0-1,0-1 1,0 1-1,1-1 1,-1 1-1,0-1 0,1 0 1,-1 0-1,1 0 1,0 0-1,5 2 1,2 0 115,0 0 0,0-2 0,1 1 0,-1-1 0,13 1 1,78 6 1227,193-8 1,106-34-448,-296 22-691,1867-137 603,-822 125-1110,-1041 28 74,113 20 0,5 2 439,-210-25-164,-10-1-94,-1 0 0,1 0 0,0-1 0,0 0-1,-1 0 1,1 0 0,0 0 0,0-1 0,-1 0 0,8-3 0,-12 4-85,-1 0 0,1-1 0,-1 1 0,1 0 0,-1-1 0,0 1 0,1-1 0,-1 1 0,0 0 0,1-1 0,-1 1 0,0-1 0,1 1 0,-1-1 0,0 1 0,0-1 0,0 1 0,0-1 0,0 0 0,1 1 0,-1-1 0,0 1 0,0-1 0,0 1 0,0-1 0,-1 1 0,1-1 0,0 0 0,0 1 0,0-1 0,0 1 0,0-1 0,-1 1 0,1-1 0,0 1 0,-1-1 0,1 1 0,0 0 0,-1-1 0,1 1 0,0-1 0,-1 1 0,1 0 0,-1-1 0,0 0 0,-26-17-4428,20 14 2001,-13-11-6215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8:5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15214,'0'0'4442,"-9"6"-3364,0 0-910,1 0-1,0 1 0,0 0 1,0 1-1,1 0 1,1 0-1,-1 0 0,1 1 1,0 0-1,1 0 1,0 0-1,1 1 0,-4 12 1,-4 8 232,2 1 1,1 0-1,1 0 0,2 1 1,1 0-1,-1 40 0,6-69-354,-1-1-1,1 0 0,0 1 1,0-1-1,1 0 0,-1 1 0,0-1 1,1 0-1,-1 1 0,1-1 0,0 0 1,0 0-1,0 0 0,0 0 0,0 0 1,0 0-1,1 0 0,-1 0 1,1 0-1,-1 0 0,1-1 0,0 1 1,-1-1-1,1 1 0,0-1 0,0 1 1,0-1-1,0 0 0,0 0 0,1 0 1,-1-1-1,0 1 0,0 0 0,1-1 1,-1 1-1,0-1 0,1 0 1,-1 0-1,0 0 0,1 0 0,-1 0 1,0 0-1,1-1 0,-1 1 0,0-1 1,0 0-1,4-1 0,6-2 133,-1 0-1,0-1 1,0 0 0,0-1-1,-1 0 1,0-1-1,0 0 1,17-16-1,5-8 145,29-37 0,32-53 89,-82 105-190,-1-1 1,0-1 0,-1 1-1,-1-1 1,9-34 0,-47 149 126,17-59-208,-8 41 1,18-66-129,1-1 1,1 1 0,0 0 0,1 0 0,0 0-1,1 0 1,3 18 0,-3-28-131,0 0 0,0 0 0,0 0 0,0 0 0,1 0 0,-1-1 0,1 1 0,0 0 0,0-1 0,0 1 0,0-1-1,0 0 1,1 1 0,-1-1 0,1 0 0,-1 0 0,1-1 0,0 1 0,0-1 0,0 1 0,0-1 0,0 0 0,0 0 0,0 0 0,0 0 0,0-1 0,0 1 0,4-1 0,-1 1-497,1-1 0,0 0 0,-1 0 0,1-1 0,0 0-1,-1 0 1,1 0 0,-1-1 0,0 0 0,1 0 0,-1-1 0,10-5 0,21-21-10419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8:5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15118,'0'0'9802,"-12"13"-9536,-20 25 156,3 1-1,1 1 1,2 1-1,-30 64 0,40-72-194,3-1 1,0 2-1,2 0 0,2 0 0,1 1 0,1 0 0,-2 50 0,9-79-236,0 0 0,0 0 0,1 0-1,-1 0 1,1 0 0,1 0 0,-1 0 0,1-1-1,0 1 1,0 0 0,1-1 0,0 1 0,-1-1-1,2 0 1,-1 0 0,1 0 0,0-1 0,0 1-1,8 7 1,-6-8-375,0 0-1,1 0 0,-1-1 1,1 0-1,-1 0 0,1 0 1,0-1-1,0 0 1,0-1-1,13 2 0,31-1-4996,0-2-3908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8:5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48 542 7207,'0'0'6539,"-7"9"-5380,-3 1-642,7-7-249,0 1 0,0-1 0,0 1 0,0 0-1,1-1 1,-1 1 0,1 0 0,0 1 0,0-1 0,0 0-1,0 6 1,6-11 3331,22-16-2238,112-131 1995,-45 34-2458,96-152-1,-166 232-552,-21 32-247,-2 4-27,-11 18-78,-9 12 84,13-23-58,1 1 0,0-1 0,0 1 0,1 0 0,0 1 0,1-1 0,0 1 0,1 0 0,-3 13 0,6-24-18,0 1-1,0-1 1,0 1 0,0-1-1,0 1 1,1-1-1,-1 0 1,0 1 0,0-1-1,0 1 1,0-1-1,1 1 1,-1-1 0,0 0-1,0 1 1,1-1-1,-1 0 1,0 1 0,1-1-1,-1 0 1,0 1-1,1-1 1,-1 0 0,0 0-1,1 1 1,-1-1-1,1 0 1,-1 0 0,1 0-1,-1 0 1,0 0-1,1 0 1,-1 1 0,1-1-1,24-2 84,22-13 132,-17-3-150,-1-2 0,0-1 1,-2-1-1,0-2 0,-2 0 1,29-37-1,-48 58 260,-9 13-218,-8 15-88,-2-2-19,-31 65 226,41-81-287,1 0 1,-1 0 0,1 1 0,1-1 0,-1 0 0,1 1 0,1-1 0,-1 1 0,1-1 0,1 12 0,0-18-62,-1 0-1,0 0 1,1-1-1,-1 1 1,1 0 0,-1 0-1,1 0 1,-1 0 0,1 0-1,-1-1 1,1 1-1,0 0 1,-1-1 0,1 1-1,0 0 1,0-1-1,0 1 1,-1-1 0,1 1-1,0-1 1,0 0-1,0 1 1,0-1 0,0 0-1,0 1 1,0-1 0,0 0-1,0 0 1,1 0-1,32-3-6288,-6-9-1352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0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16624,'0'0'10185,"-35"72"-9896,17-29-225,2 5-64,-1-1-1538,7-7-1505,6-8-1217,4-14-3331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0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38 12908,'0'0'3806,"9"-5"-2113,-1 0-1207,0 0 0,1 1 0,0 1 0,0-1 0,0 1 1,0 1-1,18-3 0,-24 5-406,0-1 0,0 1 0,0-1 0,0 1 1,0 0-1,0 1 0,0-1 0,0 0 0,0 1 0,0 0 1,0-1-1,0 1 0,0 0 0,0 1 0,0-1 0,0 0 0,-1 1 1,1 0-1,-1-1 0,1 1 0,-1 0 0,0 1 0,1-1 1,-1 0-1,0 0 0,0 1 0,-1-1 0,1 1 0,-1 0 1,1 0-1,-1-1 0,2 6 0,-2-1 0,1 0 0,-2 0 0,1 1 0,-1-1 0,0 0-1,0 0 1,-1 0 0,0 0 0,0 0 0,-1 0 0,0 0 0,0 0 0,-1-1 0,0 1 0,0-1 0,0 0 0,-1 1 0,0-2-1,-6 9 1,-11 11 487,0 0 0,-49 41 0,48-45-343,-2 0 146,-44 45 874,63-61-1187,1 0 1,0 0 0,1 1 0,-1-1-1,1 1 1,0 0 0,0 0 0,1 0-1,0 0 1,0 0 0,-2 11-1,4-16-56,0-1-1,0 1 0,0 0 0,0 0 0,0 0 0,1 0 0,-1 0 1,0 0-1,1 0 0,-1 0 0,0 0 0,1-1 0,-1 1 1,1 0-1,-1 0 0,1-1 0,-1 1 0,1 0 0,0 0 0,-1-1 1,1 1-1,0-1 0,0 1 0,0-1 0,-1 1 0,1-1 1,0 1-1,0-1 0,0 0 0,0 1 0,0-1 0,0 0 0,-1 0 1,1 0-1,0 0 0,0 0 0,1 0 0,43-1 100,-37 1-77,12-4 13,0 0 0,0-1 0,0-2 1,0 0-1,-1 0 0,0-2 1,-1 0-1,0-2 0,17-11 1,-35 21-26,1 1 0,0 0 0,0-1 0,0 1 0,-1-1 1,1 1-1,0-1 0,0 0 0,-1 1 0,1-1 1,-1 0-1,1 1 0,0-1 0,-1 0 0,1 0 0,-1 1 1,0-1-1,1 0 0,-1 0 0,0 0 0,1 0 0,-1 0 1,0 1-1,0-3 0,0 3 0,-1-1-1,0 0 1,1 1 0,-1-1 0,1 0-1,-1 1 1,0-1 0,0 1-1,1-1 1,-1 1 0,0-1-1,0 1 1,0 0 0,0-1 0,1 1-1,-1 0 1,0 0 0,0 0-1,-1-1 1,-57-1 359,52 2-273,-10 0-161,-66 0 864,65-2-3847,80-18-7133,-22 6 250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0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9417,'0'0'14499,"13"4"-12844,-3-1-1361,0 0 0,0 1 0,0 0 0,0 1 0,-1 0 0,0 0 0,0 1 0,0 1 0,-1-1 0,0 1 0,0 1 0,11 13 0,-12-11-249,0-1 1,-1 2-1,-1-1 0,0 1 0,0 0 1,-1 0-1,0 0 0,-1 1 0,-1-1 1,1 1-1,0 23 0,-3-16 8,-1-1-1,-1 1 1,0-1-1,-2 1 1,0-1 0,-12 33-1,-9 4 51,-1-1 1,-3-2-1,-58 80 0,66-102-179,-37 55-956,-85 95-1,107-147-2773,7-14-2835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1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7687,'0'0'4832,"3"-2"-1552,17-4-1985,547-66 3757,2 30-4125,-224 19 455,-180 7-448,116-5 1191,-295 22-7174,-5-9-2260,0-9-7655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47 15118,'0'0'10811,"-10"-8"-9274,-30-23-549,39 30-971,-1 0 1,0 0 0,0 0-1,0 1 1,0-1 0,0 0-1,0 1 1,0 0 0,0-1-1,0 1 1,0 0 0,0 0-1,0 0 1,0 0 0,0 0 0,0 1-1,0-1 1,0 1 0,0-1-1,0 1 1,1 0 0,-1 0-1,0 0 1,0 0 0,0 0-1,1 0 1,-1 0 0,1 0-1,-1 1 1,1-1 0,-1 1 0,1-1-1,0 1 1,-1 0 0,0 2-1,-4 4 6,1 1 0,0 0 0,0 0 0,1 0 0,-4 12 0,7-20-4,0 1 0,1-1 0,-1 1 0,0 0 0,1-1 0,-1 1 0,1 0 0,0 0 0,0-1 0,-1 1 0,1 0 1,0 0-1,0-1 0,1 1 0,-1 0 0,0 0 0,0-1 0,1 1 0,-1 0 0,1-1 0,0 1 0,-1 0 0,1-1 0,0 1 1,0-1-1,0 1 0,0-1 0,0 0 0,1 1 0,-1-1 0,0 0 0,0 0 0,1 0 0,-1 0 0,1 0 0,-1 0 0,4 1 1,4 1 17,0-1 0,0-1 1,0 1-1,0-2 1,0 1-1,11-2 1,-9 1-16,34-1 48,-25 0-66,-1 0-1,0 1 1,30 5 0,-49-5-1,1 0-1,0 0 1,0 1-1,0-1 1,-1 0 0,1 0-1,0 1 1,-1-1 0,1 0-1,0 1 1,0-1-1,-1 1 1,1-1 0,-1 1-1,1-1 1,0 1-1,-1-1 1,1 1 0,-1 0-1,0-1 1,1 1-1,-1 0 1,1 0 0,-1-1-1,0 1 1,1 0 0,-1 0-1,0-1 1,0 1-1,0 0 1,0 0 0,0-1-1,0 1 1,0 0-1,0 0 1,0 0 0,0-1-1,0 1 1,0 0-1,0 0 1,-1 0 0,1-1-1,0 1 1,-1 0 0,1-1-1,0 1 1,-1 0-1,1-1 1,-1 1 0,1 0-1,-1-1 1,-1 2-1,-28 32 922,15-22-870,-50 38 1059,20-29-4244,39-21-2608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9513,'0'0'15956,"1"14"-15326,-3 38-30,-11 74 0,-5 66 1238,18-191-1822,0 0 0,0 0 0,0 0 0,0 0 0,0 0 0,1 1 0,-1-1 0,0 0 0,1 0 0,-1 0 0,0 0 0,1 0 1,-1 0-1,1 0 0,-1 0 0,1 0 0,0 0 0,-1 0 0,1-1 0,0 1 0,0 0 0,0 0 0,0-1 0,0 1 0,-1 0 0,1-1 0,0 1 0,0-1 0,2 1 0,0 0 21,1 0 0,-1-1 0,1 0 0,-1 1-1,1-1 1,0-1 0,-1 1 0,1 0 0,5-3 0,11-2 62,-1-2 0,29-13 1,-42 17-111,-6 3 11,6-3-1,-1 1 0,1-1-1,-1 1 1,1 0 0,0 1 0,0-1 0,0 1-1,7 0 1,-12 1 4,-1 0 0,0 0 0,1 0 1,-1 1-1,0-1 0,1 0 0,-1 0 0,0 0 0,1 1 0,-1-1 0,0 0 0,0 0 0,1 1 0,-1-1 0,0 0 0,0 0 0,1 1 0,-1-1 0,0 0 0,0 1 0,0-1 0,0 1 1,1-1-1,-1 0 0,0 1 0,0-1 0,0 0 0,0 1 0,0-1 0,0 1 0,0-1 0,0 0 0,0 1 0,0-1 0,0 0 0,0 1 0,0-1 0,-1 1 0,1-1 0,0 0 1,0 1-1,0-1 0,0 0 0,-1 1 0,1-1 0,0 0 0,0 0 0,-1 1 0,1-1 0,0 0 0,0 0 0,-1 1 0,0-1 0,-13 20 590,2-9-463,-1 0 0,0-1-1,-1 0 1,0-1-1,0-1 1,-1 0 0,-25 9-1,28-13-70,1 0 0,-1-1 0,1 0 1,-1-1-1,0 0 0,0-1 0,0-1 0,0 0 0,0 0 0,0-1 0,-17-3 0,3-11-59,26 14-37,0 1-1,0 0 1,1-1 0,-1 1-1,0 0 1,0-1-1,1 1 1,-1 0 0,0-1-1,0 1 1,1 0 0,-1 0-1,0 0 1,1-1-1,-1 1 1,0 0 0,1 0-1,-1 0 1,0 0 0,1 0-1,-1-1 1,0 1 0,1 0-1,-1 0 1,1 0-1,-1 0 1,0 0 0,1 0-1,-1 0 1,1 0 0,-1 0-1,0 1 1,1-1-1,-1 0 1,0 0 0,1 0-1,20 0-2561,80 7-9423,-59-7 4388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18 11787,'0'0'19992,"-7"10"-19463,-21 32-145,27-42-382,0 1 0,1 0 0,-1 1-1,0-1 1,1 0 0,-1 0 0,0 0-1,1 0 1,0 0 0,-1 1 0,1-1-1,0 0 1,-1 0 0,1 1 0,0-1-1,0 0 1,0 0 0,0 1 0,0-1 0,0 0-1,1 1 1,-1-1 0,0 0 0,1 0-1,-1 0 1,1 1 0,-1-1 0,1 0-1,-1 0 1,1 0 0,0 0 0,0 0-1,-1 0 1,1 0 0,0 0 0,0 0 0,0 0-1,0-1 1,0 1 0,0 0 0,0-1-1,1 1 1,-1 0 0,0-1 0,0 0-1,0 1 1,1-1 0,-1 0 0,0 1-1,0-1 1,1 0 0,1 0 0,4 1-5,1-1 1,-1 0 0,0 0-1,1 0 1,-1-1 0,0 0-1,10-3 1,-5-2 2,0 0 0,0-1 0,0 0 0,-1-1 0,-1 0 0,1-1 0,-1 0 0,0-1 0,-1 0 0,0 0 0,8-14 0,-15 25 0,-3 8 0,-5 13 0,2-12 0,0 1 0,0 0 0,1 0 0,1 0 0,0 0 0,-1 13 0,3-22 0,0 0 0,0 1 0,0-1 0,0 1 0,0-1 0,1 0 0,-1 1 0,1-1 0,0 0 0,-1 1 0,1-1 0,0 0 0,0 0 0,0 0 0,1 0 0,-1 0 0,0 0 0,1 0 0,0 0 0,-1 0 0,1-1 0,0 1 0,0-1 0,0 1 0,0-1 0,0 0 0,0 1 0,0-1 0,0 0 0,0 0 0,1-1 0,-1 1 0,0 0 0,4-1 0,6 2-126,0 0 0,0-2 1,22 0-1,-30 0-157,1-1 1,-1 0-1,0 0 1,1 0 0,-1 0-1,0-1 1,0 1-1,0-1 1,0 0-1,0 0 1,0-1-1,0 1 1,4-4-1,15-21-9064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11050,'0'0'9690,"0"9"-8922,-3 36 486,-2-1-1,-15 66 1,10-63-451,1 0 1,-2 77 0,9-134-1717,-1 0 0,0 0 1,-1 0-1,0 0 1,0 1-1,-1-1 0,0 1 1,-8-10-1,3 2-798,5 8 917,-34-52-2629,8 25 7817,57 44 2701,22-3-4785,50-2-1610,-55-2-655,55-2-2727,-34-6-3783,-23-2-1291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19090,'0'0'7565,"-5"13"-6589,-25 75 257,27-77-1173,1 0 0,0 0 0,0 0 1,1 1-1,1-1 0,0 1 0,2 17 0,-2-27-54,1-1 1,0 1-1,-1-1 1,1 0-1,0 1 0,0-1 1,0 0-1,0 0 0,0 0 1,0 0-1,0 1 0,1-1 1,-1-1-1,0 1 1,1 0-1,-1 0 0,0 0 1,1-1-1,-1 1 0,1-1 1,-1 1-1,1-1 0,-1 0 1,1 1-1,2-1 1,49 3 102,-33-3-208,-17 0 107,0 0 1,0 0-1,0 0 0,0 1 0,0-1 1,0 1-1,0 0 0,0 0 0,0 0 1,0 0-1,-1 0 0,1 1 0,0-1 0,-1 1 1,1 0-1,-1 0 0,0 0 0,1 0 1,-1 0-1,0 0 0,0 1 0,0-1 1,-1 1-1,1-1 0,0 1 0,-1 0 0,0-1 1,0 1-1,0 0 0,0 0 0,0 0 1,0 0-1,-1 0 0,1 0 0,-1 0 1,0 0-1,0 0 0,0 0 0,-1 0 0,1 0 1,-1 0-1,1 0 0,-1 0 0,0 0 1,0 0-1,0 0 0,-4 5 0,2-2 102,-1 1 0,0-1-1,-1 0 1,0-1 0,0 1-1,0-1 1,0 0-1,-1 0 1,0-1 0,0 1-1,0-1 1,-1-1 0,1 1-1,-1-1 1,0 0 0,0-1-1,0 1 1,0-1-1,0-1 1,-1 0 0,1 0-1,0 0 1,-1-1 0,1 0-1,-13-1 1,17 0-239,0 0 0,0-1 0,0 1 0,0-1 0,0 1 0,1-1 0,-1 0 0,1 0 0,-1 0-1,1-1 1,0 1 0,0-1 0,0 1 0,0-1 0,0 1 0,0-1 0,1 0 0,-1 0 0,0-4 0,1 5 12,0 1 1,0-1-1,1 0 0,-1 1 1,1-1-1,-1 0 0,1 1 1,0-1-1,-1 0 1,1 0-1,0 0 0,0 1 1,0-1-1,1 0 0,-1 0 1,0 1-1,1-1 1,-1 0-1,1 1 0,-1-1 1,1 0-1,0 1 0,0-1 1,0 1-1,0-1 1,0 1-1,0-1 0,0 1 1,0 0-1,1 0 0,-1-1 1,0 1-1,1 0 0,-1 0 1,2-1-1,8-1-1602,1-1-1,-1 2 1,0-1-1,1 2 1,14-2-1,1 1-2008,6-3-1872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10794,'0'0'7138,"9"-1"-4197,22-4-444,-1-1 0,58-21-1,-73 22-2280,-1-1 0,0-1 0,1 0 0,-2-1 0,1 0-1,-1-1 1,-1-1 0,15-13 0,-27 22-194,1 1 1,-1 0-1,0 0 0,1 0 0,-1-1 1,0 1-1,1 0 0,-1-1 0,0 1 1,0 0-1,0 0 0,1-1 0,-1 1 1,0 0-1,0-1 0,0 1 1,0 0-1,1-1 0,-1 1 0,0-1 1,0 1-1,0 0 0,0-1 0,0 1 1,0 0-1,0-1 0,0 1 0,0-1 1,0 1-1,0 0 0,-1-1 0,1 1 1,0 0-1,0-1 0,-1 0 1,-13-3 395,-22 8-229,23 0-127,1 1 0,0 0 0,0 0 0,0 2 0,1-1 0,0 1-1,0 1 1,1 0 0,0 1 0,0 0 0,1 0 0,0 1 0,0 0-1,2 0 1,-1 1 0,-6 13 0,13-22-61,1-1 0,-1 0 0,1 1 0,-1-1 0,1 0 0,0 1 0,-1-1 0,1 1 0,0-1 0,0 1 0,0-1 0,0 0 0,0 1 0,0-1 0,1 1 0,-1-1 0,0 0 0,1 1 0,-1-1 0,1 0 0,0 1 0,-1-1 0,3 2 0,-2-1 1,1 0 1,0-1-1,0 1 0,1-1 1,-1 0-1,0 1 0,0-1 1,0 0-1,1 0 0,-1-1 1,1 1-1,3 0 1,10 1-45,0-1 1,-1 0-1,26-3 1,-28 1-72,39-7-2588,-20-6-2387,12-9-6854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26 16592,'0'0'11728,"-11"-5"-10260,6 3-1372,1-1-53,-1 1 1,0-1-1,1 1 1,-1 1-1,0-1 1,0 0-1,0 1 0,0 0 1,0 0-1,0 1 1,0 0-1,0 0 0,0 0 1,0 0-1,-1 1 1,1-1-1,0 1 0,0 1 1,1-1-1,-1 1 1,0-1-1,-8 6 1,6-2-23,0 0 1,0 0-1,1 1 1,-1 0 0,1 1-1,1-1 1,-1 1 0,1 0-1,0 1 1,1-1-1,0 1 1,0 0 0,1 0-1,0 0 1,0 0-1,1 1 1,0-1 0,0 1-1,0 14 1,2-22-30,0 1 0,0-1 0,0 1 0,0 0 0,1-1 0,-1 1 0,1-1 0,-1 1 0,1-1 0,-1 1 1,1-1-1,0 1 0,0-1 0,0 0 0,0 1 0,0-1 0,0 0 0,0 0 0,0 0 0,1 0 0,1 2 0,1-1-57,1 0-1,-1 0 1,0 0-1,0 0 1,1-1-1,-1 0 1,9 1 0,7 0-630,-1-1 0,35-4-1,-50 3 539,12-2-1754,1 0 1,-1-1 0,0-1 0,0-1-1,16-6 1,23-14-10710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4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48 17745,'-9'6'1980,"2"-2"-1433,-52 35 4233,56-36-4571,0-1 0,0 1 0,0-1 0,0 1-1,1 0 1,-1 0 0,1 0 0,0 1 0,0-1 0,0 0-1,0 1 1,1-1 0,-1 1 0,1 0 0,0-1 0,0 1-1,0 5 1,1-8-203,0-1-1,1 1 0,-1 0 0,0-1 1,1 1-1,-1 0 0,0-1 0,1 1 1,-1 0-1,1-1 0,0 1 0,-1-1 1,1 1-1,-1-1 0,1 1 0,0-1 1,-1 0-1,1 1 0,0-1 0,-1 0 1,1 1-1,0-1 0,0 0 0,-1 0 1,1 0-1,0 0 0,0 0 0,-1 0 1,1 0-1,0 0 0,1 0 0,32 0 176,-26-1-113,12 0 62,1-2 1,30-8 0,-38 7-126,0 0 0,1 1 0,-1 1 0,0 1 0,1-1 0,-1 2 0,1 0 0,23 4 0,-36-3 49,0 0 0,0 0 0,0 0 0,0 0 0,0 1 0,-1-1 0,1 0 0,0 0-1,-1 1 1,1-1 0,-1 1 0,0-1 0,1 1 0,-1-1 0,0 0 0,0 1 0,0-1-1,0 1 1,0-1 0,0 1 0,0-1 0,-1 1 0,1-1 0,0 1 0,-1-1 0,0 2 0,1 13 1071,17-35-604,10-28-521,-21 36 0,-1 1 0,2-1 0,-1 1 0,10-10 0,-15 19 0,0 1 0,-1-1 0,1 0 0,0 1 0,0-1 0,0 1 0,0-1 0,0 1 0,0 0 0,0-1 0,0 1 0,0 0 0,0 0 0,0-1 0,0 1 0,0 0 0,0 0 0,0 0 0,0 0 0,0 1 0,1-1 0,-1 0 0,1 1 0,28 12 0,-8-3 0,-10-8 0,0 0 0,0-1 0,-1 0 0,1-1 0,0 0 0,0-1 0,12-2 0,-19 2 0,0 0 0,0 0 0,-1-1 0,1 1 0,0-1 0,-1 0 0,1 0 0,-1-1 0,0 1 0,1-1 0,-1 0 0,-1 0 0,1 0 0,0-1 0,-1 1 0,0-1 0,1 0 0,-2 0 0,5-6 0,-7 9 0,1 0 0,0 0 0,-1 0 0,1-1 0,-1 1 0,1 0 0,-1-1 0,0 1 0,0 0 0,0-1 0,1 1 0,-1-1 0,0 1 0,-1 0 0,1-3 0,0 3 0,-1 1 0,1-1 0,0 1 0,-1-1 0,1 1 0,0-1 0,-1 1 0,1-1 0,-1 1 0,1 0 0,0-1 0,-1 1 0,1 0 0,-1-1 0,1 1 0,-1 0 0,1 0 0,-1-1 0,0 1 0,1 0 0,-1 0 0,1 0 0,-1 0 0,1 0 0,-2 0 0,0 0 0,-1 0 0,1 0 0,0 1 0,-1-1 0,1 1 0,0-1 0,-1 1 0,1 0 0,0 0 0,0 0 0,-1 0 0,1 1 0,0-1 0,0 0 0,1 1 0,-3 1 0,-3 5 0,1-1 0,0 1 0,0 1 0,-7 12 0,11-18 0,0 1 0,1-1 0,-1 1 0,1-1 0,0 1 0,0 0 0,0-1 0,1 1 0,-1 0 0,1 0 0,0-1 0,0 1 0,0 0 0,1 7 0,0-10 1,0 1 1,0-1-1,-1 0 1,1 0-1,0 0 0,0 0 1,0 0-1,0 0 1,0 0-1,0 0 0,1 0 1,-1 0-1,0-1 0,0 1 1,1 0-1,-1-1 1,0 1-1,1-1 0,-1 0 1,0 1-1,1-1 1,-1 0-1,3 0 0,38 2-91,-33-2 8,4 0-188,49-2-4517,-55 1 3071,1 0 1,-1-1-1,0 0 0,0 0 1,1-1-1,7-4 0,17-10-9873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 16496,'0'0'9299,"0"14"-8119,-32 286 2611,4-67-1790,26-227-2001,4 16 0,18-71 0,28-184 0,-40 213 0,-7 20 0,-1 0 0,0 0 0,0 0 0,0 0 0,1 0 0,-1-1 0,0 1 0,0 0 0,0 0 0,1 0 0,-1 0 0,0 0 0,0 0 0,1 0 0,-1 0 0,0 0 0,0 0 0,1 0 0,-1 0 0,0 0 0,0 0 0,1 0 0,-1 0 0,0 0 0,0 0 0,1 0 0,-1 0 0,0 0 0,0 0 0,1 1 0,-1-1 0,0 0 0,0 0 0,0 0 0,1 0 0,-1 0 0,0 1 0,18 33 0,-3-6 0,-12-24 0,1 0 0,-1-1 0,1 0 0,0 0 0,0 0 0,0 0 0,0-1 0,1 0 0,-1 0 0,1 0 0,-1 0 0,1-1 0,0 1 0,-1-1 0,1 0 0,0-1 0,0 1 0,0-1 0,0 0 0,0 0 0,-1-1 0,1 1 0,0-1 0,0 0 0,0 0 0,-1-1 0,7-2 0,-3 1 0,-1 0 0,0-1 0,1 1 0,-1-2 0,-1 1 0,1-1 0,-1 0 0,0 0 0,0-1 0,0 0 0,-1 0 0,0 0 0,0 0 0,0-1 0,6-13 0,-6-3 0,-6 16 0,-6 15 0,5-6 0,0 0 0,1 1 0,-1-1 0,1 0 0,0 1 0,0-1 0,0 1 0,0 0 0,0-1 0,0 1 0,1 0 0,-1-1 0,1 6 0,0-7 0,1 0 0,-1 0 0,1 0 0,-1 0 0,1 0 0,0 0 0,0 0 0,-1 0 0,1-1 0,0 1 0,0 0 0,0 0 0,0-1 0,0 1 0,0-1 0,0 1 0,0-1 0,0 1 0,0-1 0,0 1 0,0-1 0,0 0 0,0 0 0,1 1 0,-1-1 0,0 0 0,0 0 0,0 0 0,0-1 0,0 1 0,1 0 0,-1 0 0,1-1 0,5 0 0,0 0 0,0-1 0,0 0 0,-1 0 0,1-1 0,-1 1 0,1-1 0,-1-1 0,0 1 0,7-6 0,-5 3 0,0 1 0,1 0 0,0 1 0,11-5 0,-19 10 0,-1-1 0,1 0 0,-1 1 0,0-1 0,1 1 0,-1-1 0,0 0 0,1 1 0,-1-1 0,0 1 0,1-1 0,-1 1 0,0-1 0,0 1 0,0-1 0,0 1 0,1-1 0,-1 1 0,0 0 0,0-1 0,0 1 0,0-1 0,0 1 0,0-1 0,0 1 0,-1-1 0,1 1 0,0-1 0,0 1 0,0-1 0,-1 2 0,-2 20 0,1-14 0,-1 2 0,1 1 0,0-1 0,0 1 0,1-1 0,0 15 0,1-23 0,1 0 0,-1 0 0,0 0 0,1 0 0,-1 0 0,1 0 0,-1 0 0,1-1 0,0 1 0,0 0 0,0 0 0,0 0 0,0-1 0,0 1 0,1-1 0,-1 1 0,0-1 0,1 1 0,-1-1 0,1 0 0,0 0 0,-1 1 0,1-1 0,0 0 0,0-1 0,0 1 0,0 0 0,0-1 0,-1 1 0,1-1 0,0 1 0,0-1 0,0 0 0,3 0 0,6 0 0,-1 0 0,1-1 0,0-1 0,0 1 0,-1-2 0,1 0 0,-1 0 0,0-1 0,0 0 0,0-1 0,0 0 0,-1 0 0,0-1 0,0 0 0,11-11 0,-1 1 0,-2 0 0,0-2 0,0 0 0,-2-1 0,24-39 0,-38 58 0,-1 0 0,0 0 0,0 0 0,0 0 0,0 0 0,0 0 0,1 0 0,-1 0 0,0 0 0,0 0 0,0 0 0,0 0 0,0 0 0,0-1 0,0 1 0,1 0 0,-1 0 0,0 0 0,0 0 0,0 0 0,0 0 0,0-1 0,0 1 0,0 0 0,0 0 0,0 0 0,0 0 0,0 0 0,0-1 0,0 1 0,0 0 0,0 0 0,0 0 0,0 0 0,0 0 0,0-1 0,0 1 0,0 0 0,0 0 0,0 0 0,0 0 0,0 0 0,0-1 0,0 1 0,0 0 0,0 0 0,0 0 0,0 0 0,-1 0 0,1 0 0,0-1 0,0 1 0,0 0 0,0 0 0,0 0 0,0 0 0,-1 0 0,1 0 0,0 0 0,0 0 0,0 0 0,0 0 0,-13 6 0,-13 19 0,25-15 0,10-15 0,12-11 0,-12 4 0,-1 0 0,1-1 0,-2 1 0,0-2 0,10-24 0,-13 29 0,-1-1 0,0 1 0,-1 0 0,0-1 0,0 0 0,-1 1 0,0-1 0,-1 0 0,-2-18 0,2 27 0,0 0 0,-1 0 0,1 0 0,0 0 0,-1 0 0,0 1 0,1-1 0,-1 0 0,1 0 0,-1 1 0,0-1 0,1 1 0,-1-1 0,0 0 0,0 1 0,0-1 0,1 1 0,-1 0 0,0-1 0,0 1 0,0 0 0,0-1 0,0 1 0,0 0 0,0 0 0,0 0 0,0 0 0,0 0 0,0 0 0,0 0 0,1 0 0,-1 0 0,0 0 0,0 0 0,0 1 0,0-1 0,0 0 0,0 1 0,0-1 0,0 1 0,1-1 0,-2 2 0,-3-1 0,1 1 0,0 1 0,0-1 0,0 1 0,0-1 0,0 1 0,-4 4 0,-7 14 0,0 1 0,2 0 0,1 1 0,0 0 0,2 1 0,1 0 0,1 1 0,1-1 0,1 2 0,1-1 0,-3 51 0,8-73 0,-1 0 0,2 0 0,-1 0 0,0 0 0,1 0 0,-1 0 0,1 0 0,0 0 0,0-1 0,0 1 0,0 0 0,0 0 0,1-1 0,-1 1 0,1-1 0,0 1 0,0-1 0,-1 0 0,2 0 0,3 4 0,-2-3 0,1-1 0,0 0 0,0 1 0,0-2 0,1 1 0,-1 0 0,0-1 0,0 0 0,1 0 0,9-1 0,-3 1-217,0 0 0,1-1-1,-1-1 1,0 0 0,0 0 0,0-2 0,16-4-1,-20 4-769,-1 0 0,1-1 0,-1 0-1,1 0 1,-1-1 0,0 0-1,7-8 1,20-19-20671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36 1153,'0'0'23724,"-8"-7"-22341,3 3-1109,3 2-198,0-1-1,0 2 0,0-1 1,0 0-1,0 0 0,0 1 0,0-1 1,-1 1-1,1-1 0,-1 1 0,1 0 1,-1 0-1,1 0 0,-1 1 0,0-1 1,1 0-1,-1 1 0,0 0 1,0 0-1,1 0 0,-1 0 0,0 0 1,0 0-1,-3 2 0,-10 6 158,-1 0-1,2 2 0,-1 0 1,1 1-1,1 0 1,0 1-1,1 1 1,0 0-1,0 1 0,2 0 1,0 1-1,-15 27 1,23-37-184,1-1 1,0 1-1,0 0 1,0 0 0,1 0-1,-1 0 1,1 0-1,1 1 1,-1-1-1,1 10 1,0-13-37,0 0 0,1 0 1,-1 0-1,1 0 0,0 0 0,-1-1 0,1 1 0,0 0 0,0 0 1,0-1-1,0 1 0,0-1 0,1 1 0,-1-1 0,0 1 1,1-1-1,-1 0 0,1 0 0,-1 1 0,1-1 0,0 0 0,-1 0 1,1-1-1,0 1 0,0 0 0,0-1 0,-1 1 0,1-1 1,0 1-1,0-1 0,3 0 0,12 1 3,-1-1 1,1-1-1,-1 0 1,0-1-1,1-1 1,-1 0-1,0-2 1,-1 0-1,1 0 1,-1-1 0,0-1-1,-1-1 1,1 0-1,-1-1 1,-1 0-1,0-1 1,0-1-1,-1 0 1,0 0-1,-1-1 1,12-18-1,-20 27-16,-1 0 0,0 0 0,0-1 0,-1 1 0,1-1 0,-1 1 0,1-1 0,-1 1 0,0-1 0,0 0 0,-1 1 0,1-1 0,-1 0 0,0 0 0,0-4 0,0 8 0,-1-1 0,1 1 0,0-1 0,-1 1 0,1 0 0,-1-1 0,1 1 0,0 0 0,-1-1 0,1 1 0,-1 0 0,1-1 0,-1 1 0,1 0 0,-1 0 0,0-1 0,1 1 0,-1 0 0,1 0 0,-1 0 0,1 0 0,-1 0 0,1 0 0,-1 0 0,0 0 0,1 0 0,-1 0 0,1 0 0,-1 0 0,1 1 0,-1-1 0,1 0 0,-1 0 0,1 1 0,-1-1 0,1 0 0,-1 0 0,1 1 0,-1-1 0,1 1 0,-1 0 0,-21 15 0,14-7 0,0 1 0,1 0 0,0 0 0,-10 21 0,15-26 0,0-1 0,0 1 0,0 0 0,1 0 0,-1 0 0,1 0 0,0 0 0,1 0 0,-1 0 0,1 0 0,0 0 0,0 0 0,1 0 0,1 9 0,0-11-103,-1 0 1,1-1-1,0 1 0,1-1 1,-1 1-1,0-1 0,1 0 1,-1 0-1,1 0 1,0 0-1,0 0 0,0-1 1,0 1-1,0-1 0,0 0 1,0 1-1,0-1 0,0-1 1,1 1-1,-1-1 0,0 1 1,7-1-1,7 1-1254,0 0 0,-1-1 0,21-3 0,22-9-5620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50 4036,'0'0'331,"-13"-3"731,-31-8 831,14 2 1135,-1 1-1,0 2 0,-1 1 0,-52-2 1,83 7-2964,0 0 0,1 0 0,-1 0 0,0 0 0,1 0 0,-1 0 0,0 0 0,1 1 1,-1-1-1,0 0 0,1 0 0,-1 1 0,1-1 0,-1 0 0,0 0 0,1 1 0,-1-1 0,1 1 1,-1-1-1,1 1 0,-1-1 0,1 1 0,0-1 0,-1 1 0,1-1 0,0 1 0,-1-1 0,1 1 1,0 0-1,-1-1 0,1 1 0,0-1 0,0 1 0,0 0 0,0-1 0,0 1 0,0 0 1,0-1-1,0 1 0,0 0 0,0-1 0,0 1 0,0 0 0,0-1 0,1 2 0,-1 0 3,1-1 0,0 1 0,-1 0-1,1 0 1,0-1 0,0 1 0,0-1 0,1 1-1,-1-1 1,0 1 0,0-1 0,1 0-1,-1 0 1,1 0 0,-1 1 0,3 0-1,30 10 173,0-1 0,1-1-1,1-2 1,64 5-1,27 7-277,-106-16-54,33 7-246,-52-10 311,1-1 0,0 1 0,-1 0 0,1 0 0,0 0 1,-1 1-1,1-1 0,-1 0 0,0 1 0,1 0 0,-1-1 0,0 1 0,3 4 0,-4-5 24,-1-1 0,0 1 0,0 0 0,0-1 0,1 1 0,-1 0 0,0-1-1,0 1 1,0 0 0,0-1 0,0 1 0,0-1 0,0 1 0,-1 0 0,1-1-1,0 1 1,0 0 0,0-1 0,-1 1 0,1-1 0,0 1 0,-1 0-1,1-1 1,0 1 0,-1-1 0,1 1 0,-1-1 0,1 1 0,-1-1 0,1 0-1,-1 1 1,1-1 0,-1 0 0,1 1 0,-2-1 0,-22 12 64,22-11-57,-64 20 1082,-138 26 0,98-26-132,176-18-9420,-28-6 1917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 13004,'0'0'13752,"-9"-5"-13021,7 4-712,0 0 1,0 0 0,0-1 1,0 1-1,0 0 0,0 0 0,0 0 1,0 0-1,0 1 0,-1-1 0,1 1 1,0-1-1,0 1 0,-1 0 0,1 0 1,0 0-1,0 0 0,-1 0 0,1 0 1,0 0-1,-1 1 0,1 0 0,0-1 1,0 1-1,0 0 0,0 0 0,0 0 1,0 0-1,0 0 0,0 0 0,0 1 1,0-1-1,1 1 0,-1-1 0,0 1 1,1 0-1,-1 0 0,1 0 0,0-1 1,0 1-1,-2 4 0,-4 6 187,0 1-1,1 0 1,0 0-1,-4 17 1,8-24-159,0 0 0,1 0 1,-1 0-1,2 0 0,-1 0 0,1 1 1,-1-1-1,2 0 0,-1 0 1,1 0-1,0 1 0,2 6 0,-2-11-64,1 0 0,-1 0 0,1 0-1,0 0 1,-1 0 0,1 0 0,0-1-1,0 1 1,0-1 0,0 1 0,0-1-1,1 0 1,-1 0 0,0 0 0,1 0 0,-1 0-1,0-1 1,1 1 0,-1-1 0,1 1-1,-1-1 1,1 0 0,-1 0 0,1 0-1,-1 0 1,1-1 0,-1 1 0,5-2-1,4 0-571,-1 0-1,0-1 0,0 0 0,0 0 0,15-8 1,-7 0-2431,0 0 0,-1-2 0,19-16 0,6-11-9745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2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53 9801,'0'0'9374,"-9"-9"-6918,9 9-2453,-3-4 237,0 0-1,-1 1 1,1-1 0,-1 1-1,0 0 1,0 0-1,0 1 1,0-1 0,-1 1-1,1 0 1,-1 0 0,0 0-1,1 0 1,-1 1 0,0 0-1,0 0 1,0 0-1,0 1 1,1-1 0,-1 1-1,0 0 1,-6 2 0,-1 0-34,0 2-1,0 0 1,0 0 0,1 1 0,-1 0 0,1 1 0,1 1 0,-1 0 0,1 0 0,-12 11 0,15-12-109,0 0 0,1 1 1,0-1-1,0 1 1,0 0-1,1 1 1,0-1-1,1 1 0,0 0 1,0 1-1,0-1 1,1 1-1,0-1 0,-2 17 1,5-21-76,0-1-1,0 1 1,0-1 0,0 1-1,1-1 1,0 1 0,0-1-1,0 0 1,0 1 0,0-1-1,1 0 1,-1 0 0,1 0-1,0 0 1,0 0 0,0 0-1,0 0 1,1-1 0,-1 1-1,1-1 1,-1 0 0,1 0-1,0 0 1,0 0 0,0 0 0,0 0-1,0-1 1,0 1 0,1-1-1,-1 0 1,1 0 0,-1 0-1,4 0 1,15 3 49,-1-1 0,1 0 1,0-2-1,22-1 0,-33 0-48,1 0-4,1-1 0,-1-1 0,0 0 0,0-1 1,0 0-1,0-1 0,-1 0 0,1-1 0,-1 0 1,0 0-1,13-10 0,-20 13-15,0-1 0,0 0 1,-1 0-1,1 0 0,-1 0 0,1-1 0,-1 1 1,0-1-1,0 0 0,-1 0 0,1 0 0,-1 0 0,0-1 1,0 1-1,0-1 0,-1 1 0,1-1 0,-1 1 0,0-1 1,-1 0-1,1 0 0,-1 1 0,0-1 0,0 0 1,0 0-1,-1 1 0,1-1 0,-1 0 0,-1 0 0,1 1 1,0-1-1,-3-4 0,1 4-63,0 0 0,0 0 1,0 0-1,-1 0 0,1 0 0,-1 1 0,-1-1 1,1 1-1,0 0 0,-1 1 0,0-1 0,0 1 1,0 0-1,0 0 0,-1 0 0,1 1 1,-11-4-1,-44-7-2454,0 10-4758,40 3-214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3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224 106 16784,'0'0'1473,"3"-10"684,-1 3-2035,-1 2 294,1-1 1,-1 0-1,0 1 1,0-1-1,0 0 1,-1 0-1,0-7 1,-1 11-294,1 0 0,-1 0 0,1 1 0,-1-1 0,1 0 0,-1 1 0,0-1-1,0 0 1,0 1 0,0-1 0,0 1 0,0 0 0,-1-1 0,1 1 0,0 0 0,-1 0 0,1 0 0,-1 0 0,1 0 0,-1 0 0,1 0 0,-1 0 0,0 0 0,0 1 0,1-1-1,-1 1 1,0-1 0,0 1 0,1 0 0,-1 0 0,0 0 0,-2 0 0,-3 0-44,1 1-1,0 0 1,0 0-1,0 0 0,0 1 1,0 0-1,0 0 1,0 1-1,1-1 1,-1 1-1,1 1 1,-1-1-1,1 1 1,1 0-1,-1 0 1,0 0-1,1 0 1,0 1-1,0 0 1,-4 6-1,-3 4 1,1 0-1,1 0 1,0 1-1,1 0 1,-11 32-1,17-43-57,1-1 0,0 1 1,-1 0-1,2-1 0,-1 1 0,0 0 0,1 0 0,0 0 0,0-1 0,2 10 0,-2-12-12,1 0 0,0-1 0,0 1 0,0 0 0,0-1 0,1 0 0,-1 1 0,0-1 0,1 0 0,-1 1 0,0-1 0,1 0 0,0 0 0,-1 0 0,1 0 0,0 0 0,-1-1 0,1 1 0,0-1 0,0 1 0,-1-1 0,1 1 0,0-1 0,0 0 0,0 0 0,0 0 0,0 0 0,-1 0 0,4-1 0,6 0 24,1 0 0,-1-1 0,0-1 0,0 0 0,0 0 1,0-1-1,0-1 0,-1 0 0,1 0 0,-1-1 0,-1 0 0,1 0 0,13-14 0,38-22 492,-60 42-515,0 0 0,-1 0 1,1 0-1,-1 0 0,1 0 1,-1 1-1,1-1 0,-1 0 1,1 0-1,-1 0 0,1 1 1,-1-1-1,1 0 0,-1 0 1,1 1-1,-1-1 0,1 0 1,-1 1-1,1-1 0,-1 1 1,0-1-1,1 1 0,-1-1 1,0 0-1,0 1 0,1-1 1,-1 1-1,0-1 0,0 1 1,1 0-1,-1-1 0,0 1 1,0-1-1,0 1 0,0-1 1,0 1-1,0-1 0,0 1 1,0 0-1,0-1 0,0 1 1,0-1-1,-1 1 0,5 45 129,-2-21-108,-2-24-28,0-1 0,-1 0 0,1 1-1,0-1 1,0 1 0,0-1 0,0 1-1,0-1 1,0 1 0,0-1 0,0 1-1,0-1 1,0 0 0,0 1 0,1-1-1,-1 1 1,0-1 0,0 1-1,0-1 1,1 0 0,-1 1 0,0-1-1,0 0 1,1 1 0,-1-1 0,0 0-1,0 1 1,1-1 0,-1 0 0,1 1-1,-1-1 1,0 0 0,1 0 0,-1 0-1,1 1 1,-1-1 0,1 0 0,5-19 205,1-32 88,-8 22-296,0 23 0,1 0 0,-1-1 0,1 1 0,1 0 0,-1-1 0,3-8 0,1 13 0,-1 1 0,1-1 0,-1 1 0,1 0 0,-1 0 0,1 0 0,0 1 0,6-1 0,2-1 0,59-19 0,-57 15 0,1 1 0,-1 1 0,1 0 0,0 1 0,0 0 0,0 1 0,0 1 0,23 1 0,-26 5-1597,-4 4-3662,-7-7 4070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3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92 14029,'1'-4'703,"-1"-1"-1,-1 1 0,1-1 1,0 1-1,-1 0 1,0-1-1,0 1 0,0 0 1,-1 0-1,1 0 1,-1 0-1,0 0 0,0 0 1,-5-6-1,4 7-550,1 1-1,-1 0 1,0 0-1,0 0 0,0 0 1,0 1-1,0-1 1,-1 1-1,1 0 1,0 0-1,-1 0 1,1 0-1,-1 1 0,1-1 1,-1 1-1,1 0 1,-1 0-1,1 0 1,-6 1-1,2 1-134,0-1 0,-1 1 0,2 1 0,-1 0 0,0 0 0,0 0-1,1 1 1,0 0 0,0 0 0,0 0 0,0 1 0,1 0 0,-1 0 0,1 0 0,-5 8 0,5-8 42,0 1 1,1 1-1,0-1 1,0 0-1,0 1 1,1 0-1,0 0 1,0 0 0,1 0-1,-1 0 1,2 1-1,-1-1 1,1 1-1,0 13 1,1-20-48,1 1 0,-1-1 1,1 0-1,0 0 0,0 1 1,-1-1-1,1 0 0,0 0 1,0 0-1,0 0 0,0 0 1,1 0-1,-1 0 0,0 0 0,0 0 1,1-1-1,-1 1 0,0 0 1,1-1-1,-1 1 0,0-1 1,1 0-1,-1 1 0,1-1 0,-1 0 1,1 0-1,-1 0 0,1 0 1,-1 0-1,2 0 0,50-3 301,-38-1-287,-2 0-1,1 0 1,0-1 0,-1-1 0,0 0 0,0-1-1,-1-1 1,0 1 0,0-2 0,0 0 0,-2 0-1,1-1 1,-1-1 0,0 1 0,-1-2 0,0 1-1,13-25 1,-21 34 49,-2 9-28,-1 0-1,0 1 1,0-1 0,0 0-1,-1-1 1,0 1 0,0 0-1,-7 8 1,-6 18 131,13-28-155,0 3 29,0 0 1,0 0-1,1 0 0,0 0 0,0 0 1,-1 9-1,3-15-45,0-1 0,1 1 0,-1-1 0,0 1 0,0 0-1,1-1 1,-1 1 0,1-1 0,-1 1 0,1-1 0,0 0 0,0 1 0,-1-1 0,1 0 0,0 1-1,0-1 1,0 0 0,1 0 0,-1 0 0,0 0 0,0 0 0,0 0 0,1 0 0,-1 0 0,1 0-1,-1-1 1,0 1 0,1-1 0,-1 1 0,1-1 0,0 1 0,-1-1 0,1 0 0,-1 0 0,1 0-1,-1 0 1,4 0 0,4 1-357,0-1 0,1 0 0,-1-1 0,0 0 0,17-3 0,-21 2-504,1 0 0,-1 0 0,1 0 1,-1-1-1,0 0 0,6-4 0,14-13-6678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3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0 12364,'0'0'17707,"-7"12"-17168,-6 7-468,-2 0-1,0-2 0,-1 1 0,0-2 1,-36 27-1,-122 62 394,173-104-442,-1-1 0,1 1 0,0 0 0,0 0 0,0-1 0,-1 1 0,1 0 0,0 0 0,0 0-1,1 0 1,-1 0 0,0 1 0,0-1 0,0 0 0,1 0 0,-1 1 0,1-1 0,-1 0-1,1 1 1,-1-1 0,1 2 0,0-2-12,1 0 0,-1-1 0,1 1-1,-1 0 1,1 0 0,0-1 0,-1 1 0,1 0 0,0-1-1,-1 1 1,1-1 0,0 1 0,0-1 0,0 1 0,0-1-1,0 1 1,-1-1 0,1 0 0,0 1 0,0-1-1,0 0 1,2 0 0,12 2 66,1 0 0,27-2 1,-33 0 17,173-5 452,-91 2-2385,-1 1-5495,-71 2 987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3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80 10922,'0'0'5467,"1"-9"-1960,1-28-213,-2 36-3189,0 0 1,0 0-1,0 0 0,0 1 1,0-1-1,0 0 0,0 0 1,0 1-1,0-1 1,-1 0-1,1 0 0,0 1 1,0-1-1,-1 0 0,1 1 1,-1-1-1,1 0 0,0 1 1,-1-1-1,1 0 1,-1 1-1,0-1 0,1 1 1,-1-1-1,1 1 0,-1-1 1,0 1-1,1 0 0,-1-1 1,0 1-1,1 0 1,-1 0-1,0-1 0,0 1 1,1 0-1,-1 0 0,0 0 1,0 0-1,0 0 0,1 0 1,-1 0-1,0 0 1,0 0-1,1 0 0,-1 0 1,0 1-1,0-1 0,1 0 1,-1 0-1,-1 1 0,-32 17 859,18-4-770,1 0 1,1 1 0,0 1 0,1 0 0,-18 29 0,25-36-66,1-1-1,1 1 1,-1 0 0,2 0 0,-1 0 0,1 0 0,0 1-1,1-1 1,0 1 0,1 0 0,0 0 0,0-1 0,1 1-1,2 11 1,-1-17-124,0-1-1,1 0 1,-1 0 0,1 0-1,0 0 1,0 0 0,0 0-1,1 0 1,-1-1 0,1 1-1,-1-1 1,1 1 0,0-1-1,0 0 1,0 0 0,0-1-1,0 1 1,1 0-1,-1-1 1,0 0 0,1 0-1,-1 0 1,1 0 0,-1-1-1,1 1 1,3-1 0,10 2-3,-1 0 1,1-2 0,-1 0-1,23-3 1,-28 1-3,0-1 0,0 0 0,0 0 0,0-1 0,0-1 0,-1 0 0,0 0 0,0-1 0,0 0 0,-1-1 0,0 0 0,0 0 0,-1-1 0,0 0 0,0-1 0,10-14 0,-14 18 0,0-1 0,-1 1 0,0-1 0,0 0 0,0 0 0,-1 0 0,0 0 0,0-1 0,0 1 0,-1 0 0,0-1 0,0 1 0,-1-1 0,0 0 0,0 1 0,0-1 0,-1 1 0,0-1 0,0 1 0,-1-1 0,1 1 0,-2 0 0,1 0 0,-1 0 0,1 0 0,-2 0 0,1 0 0,-1 1 0,-7-10 0,7 10-108,-1 0 1,1 1-1,-1-1 0,0 1 0,-1 0 1,1 0-1,-1 1 0,1-1 1,-1 1-1,0 1 0,0-1 0,0 1 1,-1 0-1,1 0 0,-1 1 1,-9-2-1,7 3-326,1 0 0,0 1 0,0 0 0,0 0 0,-1 1 0,1 0 0,0 0 0,1 1-1,-1 0 1,0 0 0,1 1 0,-13 8 0,-11 9-9260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9:4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84 2466,'0'0'9631,"-4"-5"-8745,-12-16-491,19 19-378,-1 1 1,1 0-1,0 1 1,0-1-1,-1 0 1,1 1-1,0 0 1,0-1-1,0 1 1,0 0-1,4 1 1,-5-1 2,435-11 531,3 0-334,27 20-143,84-1 18,-547-8-26,43-3-195,-46 4 168,1-1 1,-1 0 0,0 0-1,0 0 1,0 0-1,0-1 1,0 1 0,0 0-1,0 0 1,0-1-1,0 1 1,0 0 0,0-1-1,0 1 1,0-1-1,0 0 1,0 1 0,0-1-1,0 0 1,0 1-1,0-1 1,-1 0 0,1 0-1,0 0 1,-1 0-1,1 0 1,0 1 0,-1-1-1,0 0 1,1 0-1,-1-1 1,1 0 0,-3 1-22,1 0 1,-1 0 0,0 0 0,1 0 0,-1 0 0,0 0 0,0 0-1,0 1 1,0-1 0,1 1 0,-1 0 0,0-1 0,0 1-1,0 0 1,0 0 0,0 0 0,0 0 0,0 0 0,-3 2-1,-1-2-58,-16 1-465,15-1-288,-1 1-1,1-1 1,-1 0-1,1-1 1,-1 0-1,-12-3 1,3-8-7925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1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149 136 7751,'0'0'2819,"4"-9"-48,-2 3-2480,2-3 744,0 0 0,-1-1-1,-1 0 1,1 0 0,-1 0 0,-1 0 0,0 0-1,0 0 1,-2-11 0,1 21-966,-1-1 1,1 0-1,0 0 0,-1 0 1,0 1-1,1-1 1,-1 0-1,1 1 0,-1-1 1,0 1-1,0-1 0,1 1 1,-1-1-1,0 1 0,0-1 1,1 1-1,-1 0 0,0-1 1,0 1-1,0 0 0,0 0 1,0 0-1,0-1 1,1 1-1,-1 0 0,0 0 1,0 0-1,0 1 0,0-1 1,0 0-1,0 0 0,0 0 1,1 1-1,-1-1 0,0 0 1,0 1-1,-1 0 0,-33 15 179,23-3-212,-1 0-1,2 1 1,-1 0 0,-16 29 0,23-35-10,1-1 0,0 2 0,0-1 0,1 0 0,0 1 0,0 0 0,1-1 0,0 1 0,1 0 0,0 0 0,0 15 0,1-23-12,1 0 0,-1 0 0,1 0 0,0 0 0,-1 0 0,1 0 0,0 0 0,0-1 0,-1 1 0,1 0 0,0 0 0,0 0 0,0-1 0,0 1 0,0-1 0,0 1 0,0-1 0,0 1 0,0-1 0,0 1 0,0-1 0,1 0 0,-1 0 0,0 1 0,0-1 0,0 0 0,0 0 0,1 0 0,-1 0 1,0 0-1,0-1 0,2 1 0,41-8 516,-25-1-470,-1 0 1,0-1-1,-1-1 0,0 0 1,-1-1-1,0-1 1,-1-1-1,15-17 1,31-25 73,-61 57-145,1 0 0,-1-1 1,1 1-1,-1 0 0,0 0 1,1 0-1,-1 0 0,0 0 1,0 0-1,0 0 0,0 0 1,0 0-1,0 0 0,0-1 1,0 1-1,0 0 0,0 0 1,0 0-1,0 0 0,-1 1 1,-20 64-13,16-54 34,0 1 1,1 0 0,0 0-1,1 1 1,1-1 0,-1 18-1,3-30-58,0 0 0,0 0-1,0 0 1,0 0-1,0 0 1,0 0 0,0 0-1,1 0 1,-1 0 0,0 0-1,1 0 1,-1 0-1,1 0 1,-1 0 0,1 0-1,-1 0 1,1 0 0,0 0-1,0 0 1,-1-1-1,1 1 1,0 0 0,0-1-1,0 1 1,0 0-1,1 0 1,0-1-208,0 1 1,1 0-1,-1-1 0,1 1 0,-1-1 1,1 0-1,-1 0 0,1 0 0,-1 0 1,1 0-1,2-1 0,1 0-496,1-1-1,-1 0 1,0 0 0,0 0-1,0-1 1,0 1 0,-1-1-1,10-7 1,8-14-4710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12876,'0'0'9438,"-3"10"-8012,3-9-1390,-5 11 421,1 0 0,1 0 0,0 1 1,-2 16-1,5-26-418,-1 1 0,1-1 0,0 1 0,0 0 1,1-1-1,-1 1 0,1-1 0,-1 1 0,1-1 0,0 1 0,1-1 1,-1 0-1,0 1 0,1-1 0,0 0 0,0 0 0,0 0 1,0 0-1,0 0 0,1-1 0,-1 1 0,1-1 0,4 3 1,1 0-7,0 0 1,0-1 0,1 0 0,-1-1-1,1 0 1,0 0 0,0-1 0,13 2 0,-19-3 18,0-1 1,0 0-1,0 1 1,0-1-1,0 0 1,0 0-1,0-1 1,0 1-1,0-1 1,-1 1-1,1-1 1,0 0-1,0 0 1,0 0-1,-1-1 1,1 1-1,-1-1 1,1 1-1,-1-1 1,1 0-1,-1 0 1,0 0-1,0 0 1,0 0-1,0 0 1,0-1-1,-1 1 1,1-1-1,1-4 1,0 3 26,-1-1 1,-1 0 0,1 0-1,-1 0 1,1 1 0,-1-1 0,-1-1-1,1 1 1,-1 0 0,0 0-1,0 0 1,0 0 0,-2-5-1,2 10-86,-1 1 0,1-1-1,-1 1 1,1-1 0,-1 1-1,1-1 1,-1 1 0,1-1 0,-1 1-1,1-1 1,0 1 0,-1 0-1,1-1 1,0 1 0,0 0-1,-1-1 1,1 1 0,0 0-1,0-1 1,0 1 0,0 0-1,0-1 1,0 1 0,0 0-1,0 0 1,0-1 0,0 1 0,0 0-1,1-1 1,-1 1 0,0 0-1,0-1 1,1 1 0,-1-1-1,0 1 1,1 0 0,-1-1-1,1 1 1,-1-1 0,1 1-1,-1-1 1,1 1 0,-1-1-1,1 1 1,-1-1 0,1 0 0,-1 1-1,1-1 1,0 0 0,-1 0-1,1 1 1,0-1 0,1 0-1,4 1 23,1-1 0,-1 1 0,1-2 0,0 1 0,-1-1-1,1 0 1,-1 0 0,1 0 0,-1-1 0,0 0 0,0-1 0,7-3-1,-10 5-3,1-1 0,-1 0-1,0 0 1,0 0 0,0 0-1,-1 0 1,1-1 0,0 0-1,-1 1 1,1-1-1,-1 0 1,0 0 0,0 0-1,0 0 1,-1 0 0,1-1-1,-1 1 1,0-1 0,1 1-1,-2-1 1,1 1-1,0-1 1,0-5 0,-1 9-9,0-1-1,0 1 1,0 0 0,0-1 0,0 1-1,0 0 1,0-1 0,0 1 0,0 0-1,0-1 1,0 1 0,0 0 0,-1-1-1,1 1 1,0 0 0,0-1 0,0 1 0,0 0-1,0-1 1,-1 1 0,1 0 0,0 0-1,0-1 1,-1 1 0,1 0 0,0 0-1,0 0 1,-1-1 0,1 1 0,0 0-1,-1 0 1,1 0 0,0 0 0,-1 0 0,1-1-1,0 1 1,-1 0 0,-15 5-51,-12 17-60,22-16 128,1 0-1,0 0 1,1 0-1,-1 0 1,1 1-1,0 0 1,1 0-1,0 0 1,0 0-1,0 1 1,1-1-1,0 1 1,1-1-1,-2 10 1,4-17-14,0 1 0,0 0 0,-1 0 0,1-1 0,0 1 0,0 0 0,0-1 0,0 1 1,0-1-1,0 1 0,0-1 0,0 0 0,0 1 0,0-1 0,0 0 0,0 0 0,1 0 0,-1 0 1,0 0-1,0 0 0,0 0 0,1 0 0,38-1 124,-31 1-98,49-1 39,-24-1-65,58 6 0,-90-4-8,-1 1 0,1-1 0,0 1 0,0-1-1,0 1 1,0 0 0,-1 0 0,1 0 0,0 0 0,-1 0-1,1 0 1,-1 0 0,1 1 0,-1-1 0,1 0 0,-1 1-1,0-1 1,0 1 0,0 0 0,2 2 0,9 12 945,-12-16-935,0 0 1,0 0-1,1 1 1,-1-1-1,0 0 1,0 0 0,0 0-1,0 0 1,1 0-1,-1 0 1,0 1-1,0-1 1,0 0-1,1 0 1,-1 0-1,0 0 1,0 0-1,0 0 1,1 0 0,-1 0-1,0 0 1,0 0-1,0 0 1,1 0-1,-1 0 1,0 0-1,0 0 1,1 0-1,-1 0 1,0 0-1,0 0 1,0-1-1,1 1 1,-1 0 0,0 0-1,0 0 1,0 0-1,0 0 1,1-1-1,-1 1 1,0 0-1,0 0 1,0 0-1,0 0 1,0-1-1,0 1 1,1 0 0,-1 0-1,5-17 421,-1-18 72,-11-109-500,10 143-679,0 0 0,1 1 0,-1-1 0,1 1 0,-1-1 0,0 1 0,1 0 0,-1 0 0,0 1 1,4 0-1,83 3-11541,-57-4 3017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1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7847,'0'0'16848,"-11"5"-14162,5-2-2241,-54 32 2566,56-33-2911,1 0 0,-1 1 1,1-1-1,0 1 0,0 0 1,0 0-1,0 0 0,1 1 1,-1-1-1,1 1 1,0-1-1,0 1 0,0 0 1,1-1-1,-1 1 0,-1 6 1,3-10-102,1 1 0,-1 0 0,0 0 1,0-1-1,1 1 0,-1 0 0,0-1 0,1 1 0,-1 0 1,0-1-1,1 1 0,-1 0 0,1-1 0,-1 1 0,1-1 1,-1 1-1,1-1 0,0 1 0,-1-1 0,1 1 1,0-1-1,-1 0 0,1 1 0,0-1 0,-1 0 0,1 0 1,0 1-1,0-1 0,-1 0 0,1 0 0,0 0 1,1 0-1,30 3-125,-26-3 71,71-1-1060,-57-1 1001,0 1 1,1 2 0,-1 0-1,20 3 1,-39-4 113,-1 0-1,0 0 1,1 0-1,-1 0 1,0 0 0,0 1-1,1-1 1,-1 0-1,0 0 1,1 0 0,-1 0-1,0 0 1,0 0-1,1 1 1,-1-1 0,0 0-1,0 0 1,1 0-1,-1 1 1,0-1 0,0 0-1,0 0 1,0 1-1,1-1 1,-1 0 0,0 0-1,0 1 1,0-1 0,0 0-1,0 1 1,0-1-1,0 0 1,0 0 0,0 1-1,0-1 1,0 0-1,0 1 1,0-1 0,0 0-1,0 1 1,0-1-1,0 0 1,0 0 0,0 1-1,0-1 1,0 0-1,-1 0 1,1 1 0,0-1-1,0 0 1,0 0-1,0 1 1,-1-1 0,1 0-1,-14 13 226,-2-4 130,-1-1 0,0 0 0,-27 8 0,31-13-588,0 1-1,1 1 0,0 0 0,0 0 1,0 2-1,0-1 0,1 1 0,-20 17 1,28-20-4967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75 8776,'0'0'5889,"0"-9"-2622,0 7-3892,2-49 6783,-2 38-1684,1 39-2886,-17 217 974,16-243-2556,0 0-1,0 0 1,0-1-1,0 1 1,0 0 0,1 0-1,-1 0 1,0-1-1,0 1 1,0 0 0,0 0-1,1 0 1,-1 0-1,0-1 1,0 1 0,1 0-1,-1 0 1,0 0-1,0 0 1,0 0 0,1 0-1,-1 0 1,0 0-1,0 0 1,1 0 0,-1 0-1,0 0 1,0 0-1,1 0 1,-1 0 0,0 0-1,0 0 1,1 0-1,-1 0 1,0 0 0,0 0-1,1 0 1,-1 0-1,0 0 1,0 1 0,0-1-1,1 0 1,-1 0-1,0 0 1,0 0 0,0 1-1,1-1 1,-1 0-1,0 0 1,0 0-1,0 1 1,0-1 0,0 0-1,0 0 1,0 1-1,1-1 1,-1 0 0,0 0-1,0 0 1,0 1-1,0-1 1,0 0 0,0 0-1,0 1 1,0-1-1,0 1 1,13-18 297,-5-4-303,-1-1 0,-1-1 0,-1 1 0,0-1 0,1-40 0,-6 67 0,1 0 0,-1 0 0,1 0 0,0 0 0,0-1 0,0 1 0,0 0 0,1 0 0,0-1 0,0 1 0,0-1 0,0 0 0,0 1 0,0-1 0,1 0 0,0 0 0,5 4 0,-4-5 0,0 0 0,1 0 0,0 0 0,-1 0 0,1-1 0,0 0 0,0 0 0,0-1 0,0 1 0,0-1 0,0 0 0,0 0 0,0 0 0,5-2 0,-3 1 0,-1-1 0,1 1 0,-1-1 0,1-1 0,-1 1 0,0-1 0,0 0 0,0 0 0,10-9 0,-13 10 0,0 0 0,0-1 0,0 1 0,0-1 0,-1 0 0,1 0 0,-1 0 0,1 0 0,-1 0 0,0 0 0,-1-1 0,1 1 0,-1-1 0,1 1 0,-1-1 0,0 0 0,0 1 0,0-7 0,-19 40 0,9-10 0,2 1 0,0 0 0,1 1 0,1 0 0,1-1 0,-2 45 0,6-65 2,1-1 0,-1 1-1,0-1 1,1 1 0,-1 0 0,0-1 0,1 1 0,-1-1-1,1 1 1,-1-1 0,1 1 0,-1-1 0,1 0 0,-1 1-1,1-1 1,-1 1 0,1-1 0,0 0 0,-1 0 0,1 1-1,-1-1 1,1 0 0,0 0 0,-1 0 0,1 0 0,0 0-1,-1 0 1,1 0 0,0 0 0,-1 0 0,1 0 0,0 0-1,-1 0 1,2-1 0,25-6-322,-25 5-97,1 0 0,-1 0 0,0-1 1,0 1-1,0-1 0,0 1 0,0-1 1,0 0-1,-1 1 0,3-7 0,7-33-10020,-6 4-3401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49 16912,'-10'12'1826,"9"-10"-1745,-15 18 1667,-26 42-1,38-55-1387,0 0 0,1 0 1,0 0-1,0 1 0,0-1 0,1 1 0,0 0 0,0 0 1,1 0-1,0 0 0,1 0 0,0 10 0,0-16-343,1-1-1,-1 0 1,1 1 0,-1-1-1,1 0 1,0 0 0,0 0-1,-1 1 1,1-1-1,0 0 1,0 0 0,0 0-1,1 0 1,-1 0 0,0-1-1,0 1 1,0 0-1,1 0 1,-1-1 0,0 1-1,1-1 1,-1 1-1,0-1 1,1 0 0,-1 1-1,0-1 1,1 0 0,-1 0-1,1 0 1,-1 0-1,1 0 1,-1 0 0,1 0-1,-1-1 1,2 0 0,5 0 11,-1 0 0,0-1 1,0 1-1,0-2 1,12-4-1,-5-1 7,0-1 1,-1 0 0,0-1-1,0 0 1,-1-1-1,-1 0 1,0-1-1,15-19 1,-10 7 41,0-1 1,-2 0-1,21-50 1,-71 148-158,27-59 365,2 0 0,0 0 0,0 0 0,2 1 0,-1 0 0,2 0 0,0 1 0,1-1 0,-1 19 0,4-33-279,0 0-1,0 0 0,0-1 1,1 1-1,-1 0 0,0 0 1,1 0-1,-1-1 0,0 1 1,1 0-1,-1-1 0,1 1 1,-1 0-1,1-1 0,0 1 1,-1-1-1,1 1 0,-1 0 1,1-1-1,0 0 0,0 1 0,-1-1 1,1 1-1,0-1 0,0 0 1,-1 0-1,1 1 0,0-1 1,0 0-1,0 0 0,0 0 1,-1 0-1,1 0 0,0 0 1,0 0-1,0 0 0,0 0 1,-1 0-1,1-1 0,0 1 0,0 0 1,0-1-1,-1 1 0,3-1 1,37-15 203,-34 12-120,53-26-426,-58 29 317,0 0-1,1 1 1,-1-1-1,1 1 1,-1-1-1,1 1 0,-1-1 1,1 1-1,0 0 1,-1 0-1,1 0 1,-1 0-1,1 0 1,0 0-1,-1 0 1,1 1-1,-1-1 1,1 0-1,-1 1 1,1-1-1,-1 1 1,1 0-1,-1 0 1,0-1-1,1 1 0,-1 0 1,0 0-1,1 0 1,-1 0-1,0 0 1,0 1-1,0-1 1,0 0-1,1 2 1,3 14 14,-1 0 0,0 0 1,-1 0-1,-1 0 0,-1 0 1,0 1-1,-1-1 0,-3 20 0,1 15 10,2-23 269,-2 0-1,-1-1 1,-9 40 0,8-52-138,-1 0-1,0 0 1,-1-1-1,-1 0 1,0 0-1,-1 0 1,-13 17-1,20-30-134,0 0 0,-1 0 0,1 0 0,0 0 0,-1 0 0,0 0 0,1-1 0,-1 1 0,0 0 0,0-1 0,0 0 0,0 1 0,0-1 0,0 0 0,0 0 0,0 0 0,-1 0 0,1 0 0,0-1 0,-1 1 0,1-1 0,0 1 0,-1-1 0,1 0 0,-1 0 0,1 0 0,0 0 0,-1-1 0,1 1 0,-1 0 0,1-1 0,0 0 0,-1 0 0,1 1 0,0-1 0,0-1 0,0 1 0,0 0 0,0 0 0,0-1 0,-2-1 0,-2-3 0,0 0 0,1 0 0,0 0 0,0-1 0,1 0 0,-1 0 0,2 0 0,-1-1 0,1 1 0,-5-16 0,4 8-101,1 1-1,1-1 1,0 0-1,1 0 1,2-20-1,-1 27-55,1 1-1,0 0 0,0-1 1,0 1-1,1 0 0,1 0 1,-1 0-1,1 0 0,0 1 1,1-1-1,-1 1 0,9-11 0,34-32-8458,-23 23 1922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14382,'0'0'13773,"74"45"-15919,-39-45-769,-5 0-865,-1-2-736,-9 1-1474,-3 1-2722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143 139 5157,'-10'21'10496,"-23"9"-4889,18-17-3325,1 1-404,5-7-1104,1 0 1,0 1-1,0 0 0,1 1 0,0-1 0,0 1 1,-9 18-1,16-26-761,0-1-1,0 0 1,-1 1 0,1-1 0,0 1-1,0-1 1,0 0 0,0 1 0,0-1-1,0 0 1,0 1 0,0-1-1,0 0 1,0 1 0,0-1 0,0 0-1,1 1 1,-1-1 0,0 0 0,0 1-1,0-1 1,0 0 0,1 1 0,-1-1-1,0 0 1,0 1 0,0-1-1,1 0 1,-1 0 0,0 1 0,1-1-1,-1 0 1,0 0 0,0 0 0,1 1-1,0-1 1,19 3 108,30-9-797,-42 5 295,-4 0 272,1 0 0,-1 1-1,1-1 1,-1 1 0,1 1-1,-1-1 1,1 0 0,-1 1-1,1 0 1,-1 0-1,0 1 1,1-1 0,-1 1-1,0 0 1,4 2 0,-6-2 126,0 0 1,0 0-1,-1 0 1,1 0-1,0 0 1,-1 0 0,0 0-1,0 0 1,0 1-1,0-1 1,0 0 0,0 1-1,0-1 1,-1 1-1,1-1 1,-1 1-1,0-1 1,1 1 0,-1-1-1,-1 1 1,1-1-1,0 1 1,0-1 0,-1 1-1,0-1 1,1 1-1,-1-1 1,0 0-1,-2 4 1,-1 2 139,-1 0-1,0 1 1,0-2-1,0 1 1,-1 0 0,-1-1-1,1 0 1,-1-1-1,0 0 1,-1 0 0,1 0-1,-1-1 1,-1 0-1,1 0 1,0-1-1,-1 0 1,-12 3 0,20-7-197,0 1 0,1-1 0,-1 0 0,1 0 0,-1 0 0,0 0 1,1 0-1,-1 0 0,1-1 0,-1 1 0,0 0 0,1 0 0,-1 0 1,1 0-1,-1-1 0,1 1 0,-1 0 0,1-1 0,-1 1 0,1 0 0,-1-1 1,1 1-1,-1-1 0,1 1 0,-1-1 0,1 1 0,0 0 0,-1-1 1,1 0-1,0 1 0,0-1 0,-1 1 0,1-2 0,-2-26-2036,15-28-3199,4 12 177,4-3-1800</inkml:trace>
  <inkml:trace contextRef="#ctx0" brushRef="#br0" timeOffset="1">265 1 14894,'0'0'6609,"2"9"-3433,0 12-2188,-2-1 0,0 0-1,-1 1 1,-1-1-1,-1 0 1,-1 0 0,-10 30-1,10-35-901,-3 3-73,2 0 0,0 0-1,1 0 1,1 1-1,0-1 1,2 1-1,1 30 1,0-47-13,0-1 0,0 0 0,1 0 0,-1 0 0,1 1 0,-1-1 0,1 0 0,-1 0 0,1 0 0,0 0 0,-1 0 0,1 0 0,0 0 0,0 0 0,0 0 0,0 0 0,0-1 0,0 1 0,0 0 0,0 0 0,0-1 0,0 1 0,0-1 0,0 1 0,1-1 0,-1 0 0,0 1 0,0-1 0,1 0 0,-1 0 0,0 0 0,0 0 0,1 0 0,-1 0 0,0 0 0,0 0 0,1 0 0,-1-1 0,0 1 0,0 0 0,0-1 0,1 1 0,0-2 0,3 1 0,-1-1 0,1 0 0,-1 0 0,1 0 0,-1-1 0,0 1 0,0-1 0,0 0 0,-1 0 0,5-4 0,-4 1-607,0 0 0,0-1 0,-1 1 0,0-1 0,0 0 0,0 0 0,-1 0 0,0 0 0,0 0 0,-1 0 0,1-10 0,-2 12 3,0 1 1,0-1 0,0 1-1,0-1 1,-1 1 0,0-1-1,0 1 1,0-1-1,0 1 1,-1 0 0,0-1-1,1 1 1,-2 0-1,1 0 1,0 0 0,-1 1-1,0-1 1,-6-6 0,-7-2-8676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4644,'0'0'10506,"-21"67"-6790,21-49-994,0-4-191,15-3-97,9-6-288,11-4-608,5-1-481,9 0-577,-1 0-384,1 0-128,-6 0-1153,-7 0-3043,-8 0-5253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 17649,'0'0'9828,"0"12"-8777,-1 40 0,-1-9-648,2 0-1,7 61 0,-7-103-386,-1 0-1,1 0 1,0 0-1,0 0 0,0-1 1,0 1-1,1 0 1,-1 0-1,0 0 0,0 0 1,0-1-1,1 1 1,-1 0-1,0 0 0,1-1 1,-1 1-1,1 0 0,-1 0 1,1-1-1,-1 1 1,1 0-1,-1-1 0,1 1 1,0-1-1,-1 1 1,1-1-1,0 1 0,-1-1 1,1 1-1,0-1 1,0 0-1,-1 1 0,1-1 1,0 0-1,0 0 1,0 0-1,0 0 0,-1 1 1,1-1-1,0 0 0,0 0 1,1-1-1,0 0 39,0 0-1,-1 0 0,1 0 1,0-1-1,-1 1 1,1 0-1,-1-1 0,1 0 1,-1 1-1,0-1 1,0 0-1,0 1 0,0-1 1,0 0-1,0 0 1,1-3-1,4-19 6,0 0-1,-2-1 1,-1 1 0,-1-1 0,-1 0-1,-3-42 1,-7 43-219,4 24 50,2 14 60,3-13 57,0 1 0,0 0 0,0-1 0,-1 1 0,2-1-1,-1 1 1,0 0 0,0-1 0,0 1 0,1-1 0,-1 1 0,1 0 0,-1-1 0,1 1 0,0-1 0,-1 0 0,1 1 0,0-1 0,0 0 0,0 1 0,0-1 0,2 2 0,0-2 4,0 0 1,-1 0-1,1-1 1,0 1-1,0-1 0,-1 0 1,1 1-1,0-1 1,0-1-1,-1 1 1,1 0-1,0-1 1,4-1-1,0 1-11,-1-2 0,1 1 0,-1-1 0,0 0 0,0 0 0,-1-1 0,1 1 0,-1-1 0,1-1 0,-1 1 0,0-1 0,-1 0 0,7-8 0,22-21 0,-30 85 0,-8 140 0,5-190-20,-1 0 1,1 0-1,0 0 1,0 0-1,0 0 0,0-1 1,0 1-1,1 0 1,-1 0-1,0 0 0,0 0 1,1 0-1,-1 0 0,0 0 1,1 0-1,-1-1 1,1 1-1,-1 0 0,1 0 1,-1-1-1,1 1 1,0 0-1,-1 0 0,1-1 1,0 1-1,-1-1 1,1 1-1,0-1 0,0 1 1,0-1-1,0 1 1,-1-1-1,1 0 0,0 0 1,0 1-1,0-1 0,0 0 1,2 0-1,-2 0-87,0 0-1,1-1 1,-1 1-1,0 0 1,0-1-1,1 1 1,-1-1-1,0 1 1,0-1-1,0 0 1,0 0-1,0 1 1,0-1-1,0 0 1,0 0-1,0 0 1,0 0-1,0 0 1,0 0-1,-1 0 1,1-1-1,0 1 1,-1 0-1,1 0 1,-1 0-1,1-3 1,2-20-5595,-2-7-2674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13741,'0'0'10575,"9"9"-10265,0-2-581,0 0 0,0 0 1,0-1-1,17 8 0,-18-10-1638,2 0-1,-1-1 1,0 0-1,17 2 1,-13-1-986,-11 0 4326,-21 5 6781,5-3-5208,2 0-3478,-18 25 2816,29-30-2309,0 0 1,0 0-1,0 0 0,0 1 0,0-1 0,0 0 0,1 0 0,-1 0 1,0 1-1,1-1 0,-1 0 0,1 1 0,0-1 0,-1 1 0,1-1 1,0 0-1,0 1 0,0-1 0,0 1 0,0-1 0,0 0 0,0 1 1,0-1-1,1 1 0,-1-1 0,1 0 0,-1 1 0,1-1 0,0 2 1,3-2-245,-1 1 1,1-1 0,-1 1 0,1-1 0,0 0-1,-1-1 1,1 1 0,0-1 0,0 1 0,5-1 0,15 2-1146,-21-1 1424,0-1 0,0 1 0,0 0 0,0 0 0,-1 0 0,1 0 0,0 0 0,-1 1 0,1-1 0,-1 1 0,1 0 0,-1 0 0,0 0 0,0 0 0,0 0 0,0 0 0,0 0 0,0 1 0,0-1 0,-1 1 0,1-1 0,-1 1 0,0 0 0,0-1 0,0 1 0,0 0 0,0 0 0,-1 0 0,1 4 0,-1-4 173,-1 0 0,0 0 0,1 0 0,-1 0 0,0 0 0,0 0 0,-1 0 0,1 0 0,-1 0 0,1-1 0,-1 1 0,0 0-1,0-1 1,0 0 0,0 1 0,0-1 0,-1 0 0,1 0 0,-1 0 0,0-1 0,1 1 0,-1 0 0,0-1 0,0 0 0,0 0 0,0 0 0,-4 1 0,4-1-170,0 0-1,-1 0 1,1 0-1,-1 0 1,1-1-1,-1 0 0,1 1 1,-8-2-1,10 1-209,0 0-1,0-1 0,0 1 0,0-1 0,1 1 1,-1-1-1,0 1 0,0-1 0,0 0 0,1 1 1,-1-1-1,0 0 0,1 1 0,-1-1 0,1 0 0,-1 0 1,1 0-1,-1 0 0,1 0 0,-1 1 0,1-1 1,0 0-1,0 0 0,-1 0 0,1 0 0,0 0 1,0 0-1,0 0 0,0 0 0,0 0 0,0 0 1,0 0-1,0 0 0,1 0 0,-1-1 0,1-3-1052,0 0 0,1 0 0,-1 1-1,1-1 1,0 0 0,0 1 0,0-1-1,4-5 1,10-17-8155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17008,'0'0'7554,"-1"11"-5429,-6 52 482,2-38-2124,2 0 0,1-1 0,1 2 1,3 39-1,-2-64-469,0 0-1,1 0 1,-1 1-1,0-1 1,1 0-1,-1 0 1,1 0-1,0 0 1,-1 0-1,1 0 1,0 0-1,-1-1 1,1 1-1,0 0 1,0 0-1,0 0 1,0-1-1,0 1 1,0-1-1,0 1 1,0 0-1,0-1 1,0 0-1,0 1 1,0-1-1,0 0 1,1 1-1,-1-1 1,0 0 0,0 0-1,0 0 1,0 0-1,0 0 1,1 0-1,-1 0 1,0-1-1,0 1 1,2-1-1,2 0 44,-1 0-1,1-1 1,-1 0-1,0 0 1,1 0-1,-1 0 1,0 0-1,5-5 1,3-3 44,0-2 0,-1 0 1,0 0-1,15-22 0,-2-15-988,-22 42-13,0 0-1,0 0 1,-1 0 0,0 0 0,0-11 0,-2 10-3798,-4 6-2001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8072,'0'0'13805,"16"51"-11851,2-48-65,2-3-864,3 0-865,0 0-544,-1 0-2306,-3 0-2595,-4 0-4869</inkml:trace>
  <inkml:trace contextRef="#ctx0" brushRef="#br0" timeOffset="1">363 0 18610,'0'0'10538,"-13"64"-9770,13-40-447,0 2-193,0 0-96,0 1 32,0-3-64,4-3-513,8-2-608,3-8-1057,1-4-1217,2-7-545,1 0-3042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 17104,'0'0'8766,"-10"2"-7261,4-1-1311,0 1-1,1-1 1,-1 1-1,1 0 1,-1 0-1,1 1 1,0-1-1,-7 6 1,10-7-128,0 1 1,0 0-1,0-1 0,0 1 1,1 0-1,-1 0 1,1 0-1,-1 1 0,1-1 1,0 0-1,0 1 0,0-1 1,0 0-1,0 1 1,0-1-1,1 1 0,-1-1 1,1 1-1,0 0 1,0-1-1,0 1 0,0-1 1,0 1-1,0 0 0,1-1 1,1 6-1,-2-7-52,1 0-1,0 0 1,0 1-1,0-1 1,0 0-1,0 0 1,1 0-1,-1 0 1,0 0 0,0 0-1,1 0 1,-1-1-1,0 1 1,1 0-1,-1-1 1,1 1-1,-1-1 1,1 1-1,-1-1 1,1 0-1,-1 0 1,1 0-1,0 0 1,-1 0-1,1 0 1,-1 0-1,1 0 1,1-1-1,2 1 20,0-1-1,0 1 1,0-1-1,0-1 0,-1 1 1,1 0-1,0-1 0,4-3 1,25-29 69,11-9-240,-44 41 122,1 1 0,0-1 0,0 1 0,-1 0-1,1 0 1,0 0 0,0 0 0,1 0 0,-1 1 0,0-1 0,0 0 0,0 1 0,0 0 0,1-1 0,-1 1-1,0 0 1,0 0 0,0 0 0,1 1 0,-1-1 0,3 1 0,-2 1 10,-1 1 0,0-1 0,1 1 0,-1-1 0,0 1 0,0 0 0,0 0 1,-1-1-1,1 1 0,-1 1 0,1-1 0,-1 0 0,0 0 0,0 0 0,-1 1 0,1-1 0,-1 0 0,1 6 1,6 20-17,-6-28 24,-1 0-1,1-1 1,0 1-1,-1-1 0,1 1 1,0-1-1,0 0 1,-1 1-1,1-1 0,0 1 1,0-1-1,0 0 1,0 0-1,-1 0 0,1 1 1,0-1-1,0 0 0,0 0 1,0 0-1,0 0 1,-1-1-1,1 1 0,0 0 1,0 0-1,0 0 1,0-1-1,-1 1 0,2-1 1,27-9 54,-26 8-51,33-9 77,-25 8-10,-1-1-1,1 0 0,-1 0 1,18-10-1,-26 12-57,0 1 1,0-1-1,1 0 0,-1 0 1,0 0-1,0 0 1,-1 0-1,1 0 1,0 0-1,-1-1 0,1 1 1,-1-1-1,0 1 1,0-1-1,0 0 0,0 1 1,0-1-1,-1 0 1,1 0-1,-1 1 0,0-1 1,1 0-1,-2-5 1,1 7-13,-1 1 1,1-1-1,-1 1 1,1-1-1,-1 1 1,1-1 0,-1 1-1,0-1 1,1 1-1,-1 0 1,0-1-1,1 1 1,-1 0 0,0 0-1,1-1 1,-1 1-1,0 0 1,0 0-1,1 0 1,-1 0-1,0 0 1,0 0 0,1 0-1,-1 0 1,0 0-1,0 0 1,1 1-1,-1-1 1,0 0 0,0 0-1,1 1 1,-1-1-1,0 0 1,1 1-1,-1-1 1,1 1 0,-1-1-1,0 1 1,1-1-1,-1 1 1,1-1-1,0 1 1,-1 0-1,1-1 1,-1 1 0,1-1-1,0 1 1,-1 0-1,1 0 1,0-1-1,-1 2 1,2-1 5,-1 0 0,0 0 1,1 0-1,-1 0 0,0 0 0,1 0 1,-1 0-1,1 0 0,0-1 0,-1 1 0,1 0 1,0 0-1,-1-1 0,1 1 0,0 0 1,0-1-1,0 1 0,-1-1 0,1 1 0,0-1 1,0 1-1,0-1 0,0 0 0,0 1 0,0-1 1,0 0-1,0 0 0,0 0 0,0 0 1,0 0-1,2 0 0,43 0 141,-33 0-113,70-8 48,-65 5-59,0 1 0,0 0 0,1 2 0,32 2 0,-9 14 1,-38-14-26,0 1-1,1-1 1,0 0-1,-1-1 1,1 1-1,0-1 1,0 0-1,0 0 1,8 0-1,233-19-74,-252 1-9609,-8 2 1410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19603,'0'0'13164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42 3427,'0'0'21653,"-10"-7"-20329,-32-22-161,40 28-1086,0 0-1,-1 0 1,1 1-1,-1-1 0,1 1 1,-1-1-1,0 1 1,1 0-1,-1 0 0,1 0 1,-1 0-1,1 0 1,-1 1-1,0-1 0,1 1 1,-1 0-1,1 0 1,-5 2-1,-40 25 963,36-20-604,-11 7-120,0 1 0,1 1 0,-24 25 0,39-36-306,0 1-1,0 0 0,0 0 1,1 1-1,0-1 0,1 1 1,-1 0-1,1 1 0,1-1 1,0 1-1,0-1 0,1 1 1,-2 12-1,4-19-5,0-1 0,0 1 0,0-1-1,0 1 1,1-1 0,-1 1 0,1-1 0,-1 0 0,1 1-1,-1-1 1,1 1 0,0-1 0,-1 0 0,1 0-1,0 1 1,0-1 0,0 0 0,0 0 0,0 0 0,0 0-1,1 0 1,-1 0 0,0 0 0,0 0 0,1-1 0,-1 1-1,0 0 1,1-1 0,-1 1 0,1-1 0,-1 0-1,1 1 1,-1-1 0,1 0 0,-1 0 0,4 0 0,6 1 51,1-1-1,-1-1 1,21-2 0,-12-1-19,1-1 1,-1-2-1,-1 1 0,1-2 0,-1-1 0,-1 0 0,1-2 0,-2 0 0,1 0 0,-2-2 0,1 0 0,-2-1 0,0-1 0,-1 0 0,24-33 0,-29 28-15,-19 25-39,-22 27-94,17-12 163,-22 40-1,34-55-173,1 0 0,-1 0 0,1 1 0,0-1-1,0 1 1,0 0 0,1 0 0,0 0 0,0-1 0,0 1-1,1 0 1,0 0 0,1 11 0,0-15-94,-1-1 1,1 0-1,-1 1 1,1-1-1,0 0 1,0 0-1,-1 1 0,1-1 1,0 0-1,0 0 1,0 0-1,0 0 1,0 0-1,1 0 1,-1 0-1,0 0 0,0-1 1,1 1-1,-1 0 1,0-1-1,1 1 1,-1-1-1,1 1 0,-1-1 1,3 0-1,38 0-5966,-2-10-932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 10634,'0'-1'468,"0"0"0,0 0 0,0 0 0,0 0 0,0 1 0,-1-1 0,1 0 0,0 0 0,0 0 0,-1 0 0,1 0 0,-1 1 0,1-1 0,0 0 0,-1 0 0,1 1 0,-1-1 0,0 0 0,1 1 0,-2-2 0,-5 5 4298,4 6-4562,2 10 228,1-1-1,0 0 1,1 1-1,1-1 1,1 0-1,0 0 1,2 0-1,7 20 1,-10-32-294,0 1 0,1-1 0,0 0 0,0 0 0,1 0 0,-1-1 0,1 1 0,1-1 0,-1 0 0,1 0 0,-1 0 0,2 0 0,-1-1 0,0 0 0,1 0 1,0-1-1,0 1 0,0-1 0,0 0 0,0-1 0,0 0 0,1 0 0,-1 0 0,14 1 0,46 0-4489,-62-5 14,-4-6 2185,0 5 804,0-15-4785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15150,'0'0'13549,"-7"49"-12364,30-47-224,10-2-448,9 0-385,1-1-641,-3-4-832,-4-2-1506,-9 5-1729,-12 1-1378</inkml:trace>
  <inkml:trace contextRef="#ctx0" brushRef="#br0" timeOffset="1">4 179 16271,'0'0'7720,"53"15"-6439,-8-15-128,10 0-833,9-6-256,5-2-928,6 0-1699,-1-3-3266,-6-2-7464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1:5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7 20179,'-13'-2'1287,"4"1"-1063,-1 0 71,-1-1-1,0 2 1,1-1-1,-1 1 1,0 1-1,1 0 1,-1 0-1,0 1 1,1 1-1,0 0 0,-17 6 1,16-2 121,1 1-1,0 0 1,0 0 0,1 1-1,0 0 1,1 0 0,-1 1-1,2 1 1,0-1 0,-8 15-1,13-21-330,-1 0 0,1 0-1,0 0 1,0 0 0,1 1-1,0-1 1,-1 0 0,1 1-1,1-1 1,-1 1 0,1-1-1,-1 1 1,1-1 0,1 1-1,-1-1 1,1 1 0,-1-1-1,1 1 1,1-1 0,-1 0-1,1 1 1,-1-1 0,1 0-1,0 0 1,1 0-1,-1 0 1,1 0 0,-1-1-1,1 1 1,0-1 0,7 6-1,1-2-66,1 0 0,0 0 0,1-1-1,0-1 1,0 0 0,0 0 0,0-2 0,1 0-1,-1 0 1,1-1 0,0-1 0,15 0-1,-10 0-13,1-2-1,-1 0 1,1-1-1,-1-1 0,0-1 1,0 0-1,0-2 1,18-7-1,-28 9 1,-1-1-1,0 0 1,0 0-1,-1 0 1,1-1 0,-1-1-1,0 1 1,-1-1-1,0 0 1,0 0 0,0-1-1,7-14 1,-10 18-13,-1 0 1,0 0 0,-1 0-1,1-1 1,-1 1 0,0-1-1,0 1 1,0-1 0,0 1-1,-1-1 1,0 0 0,0 1-1,0-1 1,-1 0 0,0 1-1,1-1 1,-1 1 0,-1-1-1,1 1 1,-1-1 0,0 1-1,0 0 1,0 0 0,0 0-1,-1 0 1,0 0 0,-3-4-1,0 3-213,0-1-1,0 1 1,0 0-1,0 1 1,-1-1-1,0 1 0,0 1 1,0-1-1,0 1 1,-1 0-1,1 1 1,-1 0-1,-11-2 1,-5 1-1295,0 1 0,0 1 1,-28 3-1,6 2-4713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21140,'0'0'6299,"0"10"-5877,0 4-289,-1 5-16,1 0 0,1 0-1,1 0 1,0 0 0,1 0 0,6 19-1,-7-103 1950,-7 36-2043,-1-2 29,7 31-67,-1 0 0,0 0-1,0 1 1,0-1 0,0 0-1,0 0 1,1 0 0,-1 0-1,0 0 1,0 0 0,0 0-1,0 0 1,1 0-1,-1 0 1,0 0 0,0-1-1,0 1 1,0 0 0,0 0-1,1 0 1,-1 0 0,0 0-1,0 0 1,0 0-1,0 0 1,0 0 0,0 0-1,0-1 1,1 1 0,-1 0-1,0 0 1,0 0 0,0 0-1,0 0 1,0 0-1,0-1 1,0 1 0,0 0-1,0 0 1,3 3 23,-1 0 1,1 0-1,0 0 1,0 0-1,0-1 0,0 1 1,0-1-1,0 0 1,1 0-1,-1 0 1,1 0-1,-1-1 0,1 1 1,0-1-1,0 0 1,0 0-1,0 0 0,0-1 1,0 1-1,-1-1 1,1 0-1,0 0 0,0 0 1,0-1-1,6-1 1,-5 1 49,0 0 1,0 0-1,0 0 1,0-1-1,-1 0 1,1 0-1,0-1 0,-1 1 1,1-1-1,-1 0 1,0 0-1,0 0 1,0-1-1,-1 1 1,1-1-1,-1 0 1,0 0-1,0 0 1,3-5-1,-3 10-196,-2 13 69,-1 37 96,2 12 233,-2-62-250,0 0-1,0 0 1,1 0-1,-1 0 1,0 0 0,1 0-1,-1 0 1,1-1-1,-1 1 1,1 0 0,-1 0-1,1-1 1,0 1-1,-1 0 1,1 0 0,0-1-1,0 1 1,-1-1-1,1 1 1,0-1 0,0 1-1,0-1 1,0 1-1,0-1 1,0 0-1,0 0 1,-1 1 0,1-1-1,0 0 1,0 0-1,0 0 1,0 0 0,0 0-1,0 0 1,0 0-1,0 0 1,0-1 0,0 1-1,0 0 1,0-1-1,0 1 1,1-1 0,2 0-245,-1 0 0,0-1 0,0 1 0,1-1 0,-1 1 0,0-1 0,0 0 0,-1 0 0,1 0-1,0 0 1,2-4 0,-3 3-771,0-1 1,0 1-1,0-1 0,0 0 0,-1 0 0,0 0 0,0 0 0,1-5 0,1-18-6239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17585,'0'0'11787,"10"3"-12198,52 9-2244,51-5-9667,-89-6 9602,-23-1 2927,0 0 1,0 0-1,0 0 0,-1 0 1,1 0-1,0 0 1,0 0-1,0 0 0,0 0 1,0 1-1,-1-1 0,1 0 1,0 1-1,0-1 0,-1 0 1,1 1-1,0-1 1,0 1-1,-1-1 0,1 1 1,0-1-1,-1 1 0,1-1 1,-1 1-1,1 0 0,-1 0 1,1-1-1,-1 1 1,1 1-1,-1 0 172,0-1 0,0 1 0,0-1 0,-1 1 0,1-1 0,0 1 0,-1-1 0,1 1 1,-1-1-1,0 1 0,0-1 0,1 0 0,-1 1 0,-2 1 0,-49 50 6448,42-44-6636,2-1 254,4-5-272,0 0 0,1 1 1,-1-1-1,1 1 0,0 0 0,0 0 0,-4 8 1,9-11-193,0 0 0,0-1 1,0 1-1,1-1 0,-1 1 0,0-1 1,0 0-1,1 1 0,-1-1 1,0 0-1,3-1 0,-5 1-7,4 0-37,-1 0 0,0 0 0,1 0 1,-1 0-1,0 0 0,1 1 0,-1 0 0,0-1 1,0 1-1,0 0 0,0 1 0,0-1 1,0 1-1,0-1 0,3 3 0,-4-1 62,0 0 0,0-1 0,0 1 0,0 0 0,-1 0 1,0 0-1,1 0 0,-1 1 0,-1-1 0,1 0 0,0 0 0,-1 1 0,1-1 0,-1 0 0,0 6 0,0-5 52,0 1-1,-1 0 0,1-1 1,-1 1-1,0 0 1,0-1-1,-1 1 1,1-1-1,-1 0 1,0 1-1,0-1 0,0 0 1,-1 0-1,0 0 1,1-1-1,-1 1 1,-1-1-1,1 1 1,0-1-1,-1 0 0,0 0 1,1 0-1,-1-1 1,0 1-1,0-1 1,-1 0-1,1 0 1,0-1-1,-1 1 1,1-1-1,-1 0 0,0 0 1,1-1-1,-1 1 1,0-1-1,1 0 1,-1 0-1,0-1 1,-8-1-1,13 2-153,-1 0 0,1 0 0,-1 0 1,1 0-1,-1 0 0,1 0 0,0 0 0,-1 0 0,1-1 0,-1 1 0,1 0 1,-1 0-1,1 0 0,0-1 0,-1 1 0,1 0 0,0 0 0,-1-1 0,1 1 1,0 0-1,-1-1 0,1 1 0,0-1 0,0 1 0,-1 0 0,1-1 0,0 1 1,0-1-1,0 1 0,0 0 0,0-1 0,-1 1 0,1-1 0,0 1 0,0-1 1,0 1-1,0-1 0,0 1 0,0 0 0,0-1 0,0 1 0,1-1 0,-1 1 1,0-1-1,0 1 0,0 0 0,0-1 0,1 0 0,0 0-404,-1 0 1,1 0-1,0 0 0,0 0 1,0 0-1,-1 0 0,1 0 0,0 0 1,0 0-1,1 1 0,-1-1 0,0 0 1,0 1-1,0-1 0,2 0 1,15-2-5981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17008,'0'0'12588,"1"9"-12049,0 11-237,-1 0-1,-1 1 1,-3 19-1,1-17 38,1 0 0,1-1 0,3 33 1,-1-53-338,-1-1 0,0 0 0,0 0 0,1 0 0,-1 0 0,1 0 0,-1 1 1,1-1-1,0 0 0,-1 0 0,1 0 0,0-1 0,0 1 0,0 0 0,0 0 0,0 0 1,-1-1-1,1 1 0,1 0 0,-1-1 0,0 1 0,0-1 0,0 1 0,0-1 0,0 1 1,0-1-1,1 0 0,-1 0 0,0 1 0,0-1 0,0 0 0,1 0 0,-1 0 1,0 0-1,0-1 0,0 1 0,1 0 0,-1 0 0,0-1 0,2 0 0,3-1-4,1 0-1,-1 0 1,0-1-1,0 1 1,0-1-1,7-6 1,11-9 2,-1-1 0,32-33 0,-48 45 0,-1-1 0,0 1 0,0-1 0,0 0 0,-1 0 0,0-1 0,-1 1 0,0-1 0,0 0 0,-1-1 0,4-17 0,-7 27-102,1-1-1,-1 1 1,0-1-1,0 1 1,0-1-1,0 0 1,0 1-1,0-1 1,0 1-1,0-1 1,0 1-1,-1-1 1,1 1-1,0-1 1,0 1-1,0-1 1,-1 1-1,1-1 1,0 1-1,0-1 1,-1 1-1,1 0 1,0-1-1,-1 1 1,1-1-1,-1 1 1,1 0-1,-1-1 1,1 1-1,0 0 1,-1 0-1,1-1 1,-1 1-1,1 0 1,-2 0-1,-20 0-8470,17 1 6284,-18 3-11121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12780,'0'0'7143,"11"56"-4100,-1-45-1153,4 1-257,3-3-768,7 0-673,3-2-833,0-3-2369,0-4-2852,1 0-6982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4004,'0'0'17264,"-7"10"-14824,1-2-1933,0 1 0,1 0 0,0 0 0,0 0 0,1 1 1,0 0-1,1 0 0,0 0 0,1 0 0,0 0 0,-1 15 1,3-22-435,-1-1 1,1 1 0,0 0 0,0-1 0,1 1 0,-1 0 0,1-1-1,-1 1 1,1 0 0,0-1 0,0 1 0,0-1 0,0 1 0,0-1 0,0 1-1,1-1 1,0 0 0,-1 0 0,1 0 0,4 4 0,-4-5-28,0 0 0,1 0 0,-1 0 0,1 0 0,-1-1 1,1 1-1,-1-1 0,1 0 0,-1 1 0,1-1 0,-1 0 0,1-1 1,-1 1-1,1 0 0,-1-1 0,1 1 0,-1-1 0,1 0 0,-1 0 1,1 0-1,-1 0 0,0 0 0,4-3 0,9-6 19,-1 0-1,0 0 1,22-24 0,3 0-9,-39 34-57,0-1 0,0 1 1,0 0-1,0 0 0,0 0 0,0 0 1,0 0-1,0 0 0,0-1 0,0 1 1,1 0-1,-1 0 0,0 0 0,0 0 0,0 0 1,0 0-1,0 0 0,0 0 0,0 0 1,1 0-1,-1 0 0,0 0 0,0-1 1,0 1-1,0 0 0,0 0 0,1 0 1,-1 0-1,0 0 0,0 0 0,0 0 0,0 0 1,0 0-1,1 0 0,-1 1 0,0-1 1,0 0-1,0 0 0,0 0 0,0 0 1,0 0-1,1 0 0,-1 0 0,0 0 0,0 0 1,0 0-1,0 0 0,0 0 0,0 1 1,0-1-1,0 0 0,1 0 0,-1 0 1,0 0-1,0 0 0,0 0 0,0 1 0,-1 12-103,-10 26-108,8-30 189,1-6 33,1 0 1,0 0-1,1 0 1,-1 0-1,0 1 1,1-1-1,0 0 1,0 0-1,0 0 1,0 0 0,0 0-1,1 0 1,-1 0-1,1 0 1,0 0-1,0 0 1,0 0-1,2 4 1,-1-5-1,0 0-1,1 0 1,-1-1 0,1 1-1,-1 0 1,1-1 0,-1 0-1,1 0 1,0 0 0,0 0-1,0 0 1,0 0 0,-1-1 0,1 1-1,0-1 1,0 0 0,0 0-1,6-1 1,0 1-10,0-1 0,0 0 0,-1-1 0,1 0 0,0 0 0,-1-1 0,0 0 0,1 0 0,-1-1 0,-1 0 0,1-1 0,0 1 0,9-10 0,-12 10 0,1 0 0,-2-1 0,1 0 0,0 0 0,-1 0 0,0-1 0,0 0 0,-1 1 0,0-1 0,0 0 0,0-1 0,0 1 0,-1 0 0,0-1 0,-1 0 0,1 1 0,-1-1 0,0-8 0,-1 14-1,0 0 0,0 0 1,0 0-1,0 0 0,0 0 0,0 0 0,-1 0 1,1 0-1,0 0 0,0 0 0,-1 0 0,1 0 1,-1 0-1,1 1 0,-1-1 0,1 0 0,-1 0 1,0 0-1,1 1 0,-1-1 0,0 0 0,1 0 1,-1 1-1,0-1 0,0 1 0,-1-2 0,0 2-2,0-1 0,0 1-1,-1-1 1,1 1-1,0 0 1,0 0 0,0 0-1,0 0 1,-1 0 0,1 1-1,0-1 1,-2 1 0,-2 1 0,0-1 0,0 1 0,1 1 0,-1-1 1,1 1-1,0 0 0,0 0 0,-9 8 0,8-5 13,0 1-1,1 1 0,0-1 1,0 1-1,0 0 0,-3 9 1,7-16-10,1 0 1,-1 1-1,0-1 1,1 0-1,-1 0 1,1 1-1,-1-1 1,1 0-1,0 1 1,0-1-1,-1 0 1,1 1-1,0-1 1,0 1-1,0-1 1,0 0-1,1 1 1,-1-1-1,0 1 1,0-1 0,1 0-1,-1 0 1,1 1-1,0-1 1,-1 0-1,1 0 1,0 1-1,-1-1 1,1 0-1,0 0 1,0 0-1,0 0 1,0 0-1,0 0 1,0 0-1,0-1 1,1 1-1,-1 0 1,0-1-1,0 1 1,1-1-1,-1 1 1,0-1-1,1 1 1,-1-1-1,0 0 1,1 0-1,2 1 1,6-1-1,0 0 0,1 0 0,-1-1 0,0 0 0,1-1 0,-1 0 0,0 0 0,0-1 0,0-1 0,-1 0 0,1 0 0,-1-1 0,0 0 0,0 0 0,0-1 0,-1 0 0,0-1 0,0 0 0,-1 0 0,0-1 0,0 1 0,8-14 0,-17 24 0,-26 45 0,26-45 0,1 0 0,-1 1 0,1 0 0,-1-1 0,1 1 0,0 0 0,1-1 0,-1 1 0,1 0 0,-1 0 0,1 0 0,1-1 0,-1 1 0,0 0 0,2 4 0,-1-7 0,0 1 0,0-1 0,1 0 0,-1 0 0,1 0 0,-1 0 0,1 0 0,-1 0 0,1 0 0,-1-1 0,1 1 0,0 0 0,0-1 0,-1 1 0,1-1 0,0 0 0,0 0 0,-1 0 0,1 0 0,0 0 0,3 0 0,41-3 0,-34-1 0,0 0 0,-1 0 0,0-1 0,0 0 0,-1-1 0,1 0 0,-1-1 0,0 0 0,-1-1 0,0 0 0,0 0 0,-1-1 0,0 0 0,0-1 0,7-11 0,-14 19 0,-3 4 0,-7 13 0,6-10 0,0 0 0,0 0 0,1 0 0,0 1 0,0-1 0,-2 10 0,4-13 1,-1 0 1,1 0-1,0 0 1,0 0-1,0 0 1,0 0-1,0 0 0,0 0 1,0 0-1,1 0 1,-1 0-1,1 0 0,0 0 1,-1 0-1,1 0 1,0 0-1,0 0 1,0-1-1,1 1 0,-1 0 1,0-1-1,0 1 1,1-1-1,-1 1 1,1-1-1,0 0 0,-1 1 1,1-1-1,0 0 1,2 1-1,2 0-28,1-1-1,0 1 0,0-1 1,0-1-1,0 1 1,-1-1-1,15-1 1,-18 0-364,0 1 0,0 0 1,0-1-1,0 0 0,0 0 0,0 0 1,0 0-1,-1 0 0,1-1 1,5-2-1,19-24-11454,-13 3-4571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19282,'0'0'8061,"-6"9"-6369,-1 3-1450,1 0-1,0 0 0,0 1 1,2-1-1,-1 1 0,1 0 1,1 1-1,1-1 0,-2 20 0,3-19-149,0-8 12,1-1 1,0 1-1,0 0 0,0 0 0,1-1 1,1 9-1,-1-12-88,-1-1 1,1 0 0,0 1-1,0-1 1,-1 0-1,1 1 1,0-1-1,0 0 1,0 0 0,0 0-1,0 0 1,1 0-1,-1 0 1,0 0-1,0 0 1,1-1 0,-1 1-1,0 0 1,1-1-1,-1 1 1,1-1-1,-1 1 1,1-1 0,-1 0-1,1 1 1,-1-1-1,1 0 1,-1 0-1,3-1 1,91-6-17,-5-1 0,-89 8 0,-1 0 0,1 0 0,0 0 0,0 1 0,0-1 0,0 0 0,0 1 0,-1-1 0,1 0 0,0 1 0,0-1 0,0 1 0,-1-1 0,1 1 0,0 0 0,-1-1 0,1 1 0,-1 0 0,1-1 0,-1 1 0,1 0 0,-1 0 0,1 0 0,-1-1 0,1 1 0,-1 0 0,0 0 0,0 0 0,0 0 0,1 0 0,-1 0 0,0 1 0,0 33 0,0-25 0,5-18 0,-3 3 1,0 0 0,0 1-1,1-1 1,0 1 0,0 0 0,0 0-1,0 0 1,1 0 0,0 1 0,-1-1-1,1 1 1,0 0 0,8-4 0,1 0-12,1 1-1,0 1 1,19-5 0,-27 8 2,-5 2-102,11-6-970,-12-1-5841,-7-2 537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9801,'0'0'9866,"50"0"-9642,-17 0-160,8 3-865,5 1-3907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17713,'0'0'13522,"-9"1"-12476,5-1-1032,0 0 0,1 0 0,-1 0 0,0 1 0,1-1-1,-1 1 1,1 0 0,-1 0 0,1 0 0,-1 1 0,1-1 0,0 1 0,0 0 0,0 0-1,0 0 1,0 0 0,0 0 0,0 1 0,0-1 0,1 1 0,0 0 0,-1 0-1,1 0 1,0 0 0,0 0 0,1 0 0,-1 0 0,1 1 0,-1-1 0,1 1 0,0-1-1,0 1 1,1-1 0,-1 8 0,1-10-14,0 1 0,0-1 0,0 0 0,1 0 0,-1 1 0,1-1 0,-1 0 0,1 0 0,-1 0 0,1 0 0,-1 0 0,1 1 0,0-1 0,0 0 0,0-1 0,-1 1 0,1 0 0,0 0 0,0 0 0,0 0 0,0-1 0,2 2 0,35 9 0,-27-10 0,0-1 0,0 0 0,0 0 0,21-5 0,-24 3 0,0-1 0,0 0 0,0-1 0,0 1 0,-1-2 0,0 1 0,0-1 0,0 0 0,0 0 0,-1-1 0,0 0 0,0 0 0,0-1 0,-1 1 0,5-10 0,-31 36 0,20-18-34,-1 0-1,1 1 1,0-1-1,0 1 1,0-1 0,0 1-1,0 0 1,1-1-1,-1 1 1,1 0 0,-1 0-1,1-1 1,0 1-1,0 0 1,1 0 0,-1-1-1,0 1 1,1 0-1,0-1 1,-1 1 0,1 0-1,0-1 1,0 1-1,1-1 1,-1 1 0,0-1-1,1 0 1,0 0-1,-1 1 1,1-1 0,0 0-1,0-1 1,0 1-1,0 0 1,1 0 0,-1-1-1,0 1 1,1-1-1,4 2 1,4 2-603,0-1-1,1-1 1,-1 0-1,1 0 1,0-1-1,0 0 1,22-1 0,12-1-8679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8648,'0'0'977,"0"10"-390,0 34-26,0-41-450,1 1-1,1-1 1,-1 1 0,1-1-1,-1 0 1,1 1 0,0-1-1,0 0 1,0 0 0,1 0 0,-1-1-1,1 1 1,-1 0 0,1-1-1,0 0 1,0 0 0,0 0-1,0 0 1,4 2 0,18 15 526,-19-11-519,0-1 1,-1 1-1,0 1 1,-1-1-1,0 1 1,0 0-1,-1 0 1,0 0-1,-1 0 1,0 0-1,0 0 1,-1 1-1,1 10 1,-1 19 601,-6 70 0,4-107-712,-35 206 744,23-151-1661,3 0 0,-6 90-1,16-121-2036,-3-7-1848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13901,'0'0'13133,"2"12"-12231,6 39-150,-3 1 1,0 57-1,-4-52-525,2 0-1,14 69 0,-15-115-165,1 0 0,1 0 1,0-1-1,0 0 0,9 15 1,-12-23-190,0 1 0,0-1 0,1 0 1,0 0-1,-1 1 0,1-1 1,0 0-1,0-1 0,0 1 0,0 0 1,0 0-1,0-1 0,1 0 1,-1 1-1,0-1 0,1 0 0,-1 0 1,1 0-1,-1 0 0,1-1 1,0 1-1,-1-1 0,1 1 0,0-1 1,-1 0-1,1 0 0,5-1 1,-7 1-199,0-1 1,0 1 0,-1-1-1,1 1 1,0-1 0,0 0-1,0 1 1,0-1 0,-1 0 0,1 1-1,0-1 1,-1 0 0,1 0-1,-1 0 1,1 0 0,-1 1-1,1-1 1,-1 0 0,0 0-1,1 0 1,-1 0 0,0 0 0,0 0-1,1 0 1,-1-2 0,0 2 49,4-21-8661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0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5733,'0'0'8019,"5"0"-6786,639 19 1399,1055-19-891,-225-1-781,44 102 1255,-1392-84-2095,1-5-1,203-8 0,-294-8-86,0 0 0,38-12 0,-57 12 22,0-1 1,-1-1-1,0 0 0,0-1 0,0-1 1,20-14-1,-15-2-1253,-15 3-3081,-3 1-1642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4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9801,'0'0'678,"1"-11"-1105,0 6 424,-1 0-1,0 0 1,1 0 0,0 0-1,0 0 1,1 0 0,-1 1-1,1-1 1,0 0 0,0 1-1,1-1 1,-1 1-1,1 0 1,0 0 0,0 0-1,1 0 1,-1 0 0,1 1-1,0 0 1,-1 0 0,1 0-1,1 0 1,-1 0 0,0 1-1,1-1 1,7-1-1,3-1 118,-1 1-1,1 0 1,0 2-1,0 0 1,28-1-1,82 9 355,-33 0-309,250-15 621,151 8-76,-391 14 285,168 46-1,16 2-536,-168-47-363,220-3 1,118-37 79,21 0-95,-71 25 168,563-28 1299,-658-6-1421,344-27-18,-498 56 48,0 6 1,184 24-1,265 27 15,-538-49 103,-1-4 0,1-3 0,-1-2 0,117-30 0,-137 30 2411,-44 7-2938,1 0 0,0 0 0,-1 0 0,1 0 0,0-1 0,-1 1 0,1-1-1,-1 0 1,1-1 0,-1 1 0,1 0 0,-1-1 0,0 0 0,0 0 0,0 0 0,0 0 0,0 0-1,0 0 1,0-1 0,-1 0 0,1 1 0,-1-1 0,3-5 0,15-38-5998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2:5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1 409 16015,'0'0'-1345,"13"5"304,-1 0 1000,0 0-1,0-1 1,1-1-1,-1 0 1,1 0 0,0-2-1,17 1 1,87-2 25,455 10 181,-331-7 204,383-43-1,-486 27-295,1512-144 943,-611 106-376,165-16 140,-318-16 273,2 46-419,-142 77-500,227 37-38,-907-77-205,212-7-2176,-243 3 1585,-1 0 0,1-3 0,-1-1 0,-1-1 1,58-24-1,-5-17-5712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3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 77 6726,'0'0'2408,"5"-9"731,2 0-2298,-4 5-602,0 1 0,-1 0 0,0-1 0,0 1 0,0-1 0,0 1 0,0-1 0,-1 0 0,1 0 0,0-5 0,-2 8-98,0 1 1,0-1-1,0 1 0,0-1 0,0 1 1,0 0-1,0-1 0,0 1 1,0-1-1,0 1 0,0-1 1,0 1-1,0 0 0,0-1 1,-1 1-1,1-1 0,0 1 0,0 0 1,-1-1-1,1 1 0,0 0 1,0-1-1,-1 1 0,1 0 1,0-1-1,-1 1 0,1 0 1,0 0-1,-1-1 0,1 1 1,0 0-1,-1 0 0,1 0 0,-1 0 1,1-1-1,-1 1 0,1 0 1,-25 0 1306,-23 11-728,3 11-369,1 1 0,1 3 0,1 1 1,-58 51-1,69-55-303,-39 35 15,2 3-1,2 3 0,4 2 1,2 3-1,-63 97 1,55-59-19,5 2-1,5 3 1,-56 151 0,-268 678 148,259-639 668,14 4-1,-117 532 1,210-733-382,6-34-1327,6-61-4322,-2-43-1454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3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13068,'0'0'1970,"-7"10"-683,3-3-1200,-1 0 0,1 0 0,1 1 1,0-1-1,0 1 0,0 0 0,1 0 0,0 0 1,1 0-1,-1 0 0,2 0 0,-1 0 0,1 0 0,0 1 1,1-1-1,0 0 0,3 14 0,3-5-31,0 0-1,1 0 1,1-1-1,0 0 0,2-1 1,-1 0-1,15 15 1,94 91 159,-103-107-190,688 611 295,-580-521 116,195 126 0,-252-190-16,2-2 1,1-3-1,1-4 1,2-3 0,82 21-1,206 15 3887,-183-37-3585,-82-2 836,-91-23-180,-56-25-3217,-2-7-5657,46 26 5759,-37-24-11075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3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83 14125,'0'0'1468,"-11"0"273,-53 0 1958,64 0-3646,1 0 0,-1 0 0,0 0 0,0 0 0,0 1 0,1-1 1,-1 0-1,0 0 0,0 0 0,0 0 0,0 1 0,0-1 0,1 0 0,-1 0 0,0 0 0,0 1 0,0-1 0,0 0 0,0 0 0,0 0 0,0 1 0,0-1 0,0 0 0,0 0 0,0 1 0,0-1 0,0 0 0,0 0 0,0 0 0,0 1 1,0-1-1,0 0 0,0 0 0,0 1 0,0-1 0,0 0 0,0 0 0,-1 0 0,1 1 0,0-1 0,0 0 0,0 0 0,0 0 0,0 0 0,-1 1 0,1-1 0,0 0 0,0 0 0,0 0 0,0 0 0,-1 0 0,1 0 0,0 0 0,0 1 1,-1-1-1,1 0 0,0 0 0,0 0 0,0 0 0,-1 0 0,1 0 0,0 0 0,0 0 0,-1 0 0,1 0 0,0 0 0,0 0 0,-1-1 0,17 11 440,9-4 56,0-1 0,1-1 0,-1-1-1,51-2 1,-23-4-253,72-12 1,5-12-99,146-48-1,-264 74-76,-15 7-60,3-6-45,-44 55-12,-90 123 858,118-154-1194,1 1 0,2 1 0,0 0-1,2 1 1,-13 46 0,21-54-3677,2-10-2867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26 450 17136,'0'0'2338,"-6"9"-934,-14 26 91,20-36-1471,0 1-1,1 0 1,-1 0-1,0 0 0,0 0 1,0 0-1,0-1 1,0 1-1,0 0 1,1 0-1,-1 0 1,0 0-1,0 0 1,0 0-1,0 0 0,1-1 1,-1 1-1,0 0 1,0 0-1,0 0 1,1 0-1,-1 0 1,0 0-1,0 0 1,0 0-1,0 0 0,1 0 1,-1 0-1,0 0 1,0 0-1,0 0 1,1 0-1,-1 1 1,0-1-1,0 0 1,0 0-1,0 0 0,1 0 1,-1 0-1,0 0 1,0 0-1,0 0 1,0 1-1,0-1 1,1 0-1,-1 0 1,0 0-1,0 0 0,0 1 1,0-1-1,0 0 1,0 0-1,0 0 1,0 0-1,0 1 1,0-1-1,0 0 1,0 0-1,0 0 0,0 1 1,0-1-1,0 0 1,0 0-1,0 0 1,0 0-1,0 1 1,0-1-1,17-8 485,10-10 245,-1-2-1,-1-1 0,32-34 0,63-82 321,-101 114-873,-1 3-43,57-74 687,-67 83-627,-1-1 0,0 0 0,0 0 0,-1-1 0,-1 1 0,5-16 0,-38 129 338,12-49-1107,2 0 0,2 1 0,3 1 0,-3 66 0,12-118 324,0 0 1,0 0-1,0 0 1,0 0-1,0 0 1,1-1-1,-1 1 1,1 0-1,-1 0 1,1-1-1,0 1 1,-1 0-1,1-1 1,1 3-1,-1-3 5,0-1 1,0 1-1,0-1 0,0 1 1,0-1-1,0 1 0,-1-1 1,1 0-1,0 1 0,0-1 1,0 0-1,0 0 0,0 0 0,0 0 1,0 0-1,0 0 0,0 0 1,0 0-1,0 0 0,0 0 1,0 0-1,0-1 0,0 1 1,0 0-1,0-1 0,0 1 1,0-1-1,1 0 0,25-19-6295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43 20083,'-29'32'1325,"1"2"0,2 0-1,2 2 1,1 1 0,-31 67 0,52-97-1162,-1 0-1,1 0 1,0 0 0,1 0 0,0 0 0,0 0 0,0 14-1,1-20-166,0-1 0,0 1 0,0 0 0,1 0 0,-1-1 0,0 1 0,0 0 0,1-1 0,-1 1 0,0 0 0,1 0 0,-1-1 0,1 1 0,-1-1 0,1 1 0,-1 0 0,1-1 0,-1 1 0,1-1 0,-1 1 0,1-1 0,0 0 0,-1 1 0,1-1 0,0 1 0,-1-1 0,1 0 0,0 0 0,1 1 0,29-3 54,-21 0 31,0-1 1,-1 0-1,0-1 0,12-6 1,-7 1 58,0-1 1,-1 0 0,0 0 0,0-2-1,-1 1 1,0-2 0,-1 1 0,-1-2-1,0 1 1,-1-2 0,0 1 0,-2-1-1,1 0 1,-2-1 0,0 1 0,0-1-1,-2-1 1,0 1 0,-1-1 0,-1 1-1,1-33 1,-3 48-141,1-1 0,-1 0 0,0 0 0,0 1 0,0-1 0,-1 0 0,1 0 0,0 1 0,-1-1 0,1 0 0,-1 0 0,1 1 0,-1-1 0,0 1 0,0-1 0,0 1 0,0-1 0,0 1 0,0-1 0,0 1 0,0 0 0,0-1 0,-1 1 0,1 0 0,0 0 0,-1 0 0,1 0 0,-1 0 0,0 1 0,1-1 0,-1 0 0,0 1 0,1-1 0,-1 1 0,0-1 0,1 1 0,-1 0 0,0 0 0,0 0 0,1 0 0,-1 0 0,0 0 0,0 0 0,1 1 0,-3 0 0,-3 1 0,0 0 0,0 0 0,1 1 0,-1 0 0,1 1 0,-1-1 0,1 1 0,0 0 0,-9 10 0,2-2-410,1 1 0,-18 23 0,27-32 226,1 1 1,-1-1-1,1 0 1,-1 1-1,1 0 1,0-1-1,1 1 1,-1 0-1,1 0 1,0 0-1,1 0 1,-1 0 0,1 0-1,0 6 1,0-10-51,0 0 0,0 0 0,1 0 1,-1 0-1,0 0 0,1-1 0,-1 1 1,1 0-1,-1 0 0,1 0 0,0 0 1,-1 0-1,1-1 0,0 1 0,-1 0 1,1-1-1,0 1 0,0 0 0,0-1 1,-1 1-1,1-1 0,0 1 0,0-1 1,0 0-1,0 1 0,0-1 0,0 0 1,0 0-1,0 1 0,2-1 0,34-1-6965,-2-5-2271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16367,'-10'12'2333,"-17"22"-272,1 2 0,-23 42-1,38-59-1304,1 0-1,1 1 0,1 0 1,0 1-1,2-1 1,1 1-1,-4 24 0,9-42-732,-1-1-1,1 1 0,-1 0 1,1-1-1,0 1 0,0-1 1,1 1-1,-1 0 0,1-1 1,-1 1-1,1 0 0,0-1 1,-1 1-1,1-1 0,1 0 1,-1 1-1,0-1 0,1 0 1,-1 0-1,1 1 0,-1-1 1,1 0-1,0-1 0,0 1 1,0 0-1,0 0 0,3 1 1,-1-2 41,0 1-1,1-1 1,-1 0 0,0-1-1,0 1 1,1-1 0,-1 1-1,0-1 1,1-1 0,-1 1-1,0-1 1,1 1 0,-1-1-1,0 0 1,0-1 0,5-1 0,0-1-55,0 0 1,0-1 0,-1 0 0,0-1 0,0 0-1,0 0 1,0 0 0,-1-1 0,0 0 0,-1-1 0,1 0-1,-1 0 1,-1 0 0,0 0 0,0-1 0,5-13-1,-6 12-11,0 0 0,0 1 0,-2-1 0,1-1 0,-1 1 0,-1 0 0,1-1 0,-2 1 0,0 0 0,0-1-1,-1 1 1,0-1 0,0 1 0,-2 0 0,-4-17 0,5 23-335,0-1-1,-1 0 1,1 1 0,-1 0 0,0-1-1,0 1 1,-1 1 0,1-1-1,-1 0 1,-6-4 0,8 6-182,-1 0 1,1 1-1,-1-1 0,1 1 1,-1 0-1,0-1 0,0 1 1,0 0-1,1 1 1,-1-1-1,0 1 0,0-1 1,0 1-1,0 0 0,0 0 1,0 0-1,0 0 1,0 1-1,-4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0 429 14958,'0'0'12716,"9"-3"-10992,7-4-1510,-1 0 0,1-1-1,-1-1 1,0 0 0,-1-1-1,0-1 1,-1 0 0,0 0 0,17-22-1,100-131 1019,-51 36-1232,-69 111 0,-16 53 0,-29 60 0,20-60 0,1 1 0,2 0 0,2 0 0,1 1 0,-3 41 0,12-78 0,-1 0 0,1 1-1,0-1 1,0 0 0,0 0 0,0 1-1,0-1 1,0 0 0,1 0 0,-1 0 0,0 1-1,0-1 1,1 0 0,-1 0 0,1 0-1,-1 0 1,1 0 0,0 0 0,-1 0 0,1 0-1,0 0 1,0 0 0,1 1 0,-1-1-6,0-1 0,0 0 0,1 1 1,-1-1-1,0 0 0,0 0 0,0 0 1,1 0-1,-1 0 0,0 0 0,0-1 1,0 1-1,0 0 0,1-1 0,-1 1 0,0-1 1,0 1-1,2-2 0,4-2-176,1-1 0,-1 0 0,-1 0 0,1-1 0,7-8 1,1-5-2825,-1-1 1,0 0-1,-2-1 0,19-44 1,-5 7-6834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 14253,'0'0'18204,"-10"-1"-17931,7 0-272,-1 1 0,0-1 1,1 1-1,-1 0 0,0 0 1,1 1-1,-1-1 0,0 1 1,1 0-1,-1 0 0,1 0 1,-1 0-1,1 1 0,-1 0 1,1-1-1,0 1 0,0 0 1,0 0-1,0 1 0,0-1 1,0 1-1,1-1 0,-1 1 1,1 0-1,0 0 0,0 0 1,-3 5-1,0 0-1,-1 1 0,1 0 0,1 0 0,0 1 0,0-1 0,1 1 0,0 0 0,1-1 0,0 1 0,0 0 0,1 1 0,1-1 0,0 13 0,0-21 1,0-1 0,1 1 0,-1-1 1,0 1-1,1-1 0,0 1 0,-1-1 0,1 0 0,0 1 0,-1-1 0,1 0 1,0 0-1,0 1 0,0-1 0,0 0 0,0 0 0,1 0 0,-1 0 1,0 0-1,0-1 0,1 1 0,1 1 0,1 0 2,0-1 1,1 0-1,-1 1 0,1-1 0,-1-1 1,1 1-1,7-1 0,2 0-55,-1-1 0,1-1 0,-1 0 0,19-5 0,-15 1-1105,0 0 0,24-14 0,-29 14-852,0-2 1,0 1 0,19-19 0,-5-2-4249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26 17232,'-7'15'2819,"-4"11"-1848,-3 3 1209,1 0 0,1 2 1,2-1-1,-12 60 1,22-89-2165,-1 0 0,1 0 0,0 0 0,0 0 0,0 0 0,0 0 0,0 0 0,0 0 0,0 0 0,1 0 0,-1 0 0,0 0 0,0 0 0,1 0 0,-1 0 0,1 0 0,-1 0 0,1 0 0,-1-1 0,1 1 0,-1 0 0,1 0 0,0 0 0,-1-1 1,1 1-1,0 0 0,0-1 0,1 2 0,0-2 2,0 1 0,0-1 0,1 0 0,-1 0 0,0 0 0,0 0 0,0 0 0,0 0 0,0 0 0,0-1 0,0 1 0,0-1 1,3-1-1,5-2 7,-1 0 0,1-1 0,-1 0 0,14-11 0,-10 6-25,-1-1 0,0-1 0,-1 0 0,0-1 0,-1 0 0,12-19 0,-17 23 0,0-1 0,0 1 0,-1-1 0,0 0 0,-1 0 0,0 0 0,-1 0 0,0-1 0,0 1 0,-1-1 0,0-10 0,-1 19 0,-1 1 0,1-1 0,0 1 0,-1 0 0,1-1 0,-1 1 0,1-1 0,-1 1 0,0 0 0,1-1 0,-1 1 0,0 0 0,0 0 0,0 0 0,0 0 0,0 0 0,0 0 0,0 0 0,0 0 0,-1 0 0,1 0 0,0 0 0,-1 1 0,1-1 0,0 0 0,-1 1 0,1 0 0,-1-1 0,1 1 0,-1 0 0,1-1 0,-1 1 0,1 0 0,-1 0 0,1 0 0,-1 1 0,-2-1 0,-2 1 0,0-1 0,0 1 0,0 1 0,0-1 0,1 1 0,-1 0 0,0 0 0,-8 5 0,-8 9-370,1 0-1,-33 32 1,-4 5-3767,19-23-7239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33 23126,'0'0'1463,"-9"10"-502,-2 3-453,0 0 1,1 1 0,1 0-1,0 1 1,1 0 0,0 1 0,2-1-1,0 1 1,-7 29 0,11-36-437,0 0 0,1 0 0,0-1 1,1 1-1,0 0 0,0 0 0,1 0 0,2 10 0,-2-16-58,0 0-1,0-1 0,0 1 1,0 0-1,1 0 1,-1-1-1,1 1 1,0-1-1,0 0 0,0 1 1,0-1-1,0 0 1,0 0-1,1 0 1,-1 0-1,1-1 0,-1 1 1,1-1-1,0 1 1,-1-1-1,1 0 0,0 0 1,0 0-1,0 0 1,0-1-1,0 1 1,5-1-1,6 1 20,1-1 1,-1-1-1,0 0 1,0-1-1,1-1 1,-1 0-1,-1-1 1,1 0 0,0-1-1,-1-1 1,0 0-1,-1 0 1,1-2-1,-1 1 1,0-2-1,-1 0 1,0 0-1,10-11 1,-9 9-5,-1-1 0,-1 0 0,1-1 1,-2 0-1,0 0 0,0-1 0,-2 0 1,0-1-1,0 0 0,-1 0 1,-1 0-1,-1-1 0,0 1 0,-1-1 1,3-29-1,-7 44-29,1 1 0,0 0 0,0 0 0,0 0 0,0-1 0,0 1 0,0 0 0,0 0 0,-1 0 0,1 0 0,0-1 0,0 1 0,0 0 0,0 0 0,-1 0 0,1 0 0,0 0 0,0 0 0,0 0 0,-1 0 0,1-1 0,0 1 0,0 0 0,-1 0 0,1 0 0,0 0 0,0 0 0,0 0 0,-1 0 0,1 0 0,0 0 0,0 0 0,-1 0 0,1 0 0,0 1 0,0-1 0,0 0 0,-1 0 0,1 0 0,0 0 0,0 0 0,0 0 0,-1 0 0,1 1 0,0-1 0,0 0 0,0 0 0,0 0 0,0 0 0,-1 1 0,1-1 0,0 0 0,0 0 0,0 0 0,0 1 0,0-1 0,0 0 0,0 0 0,0 0 0,0 1 0,0-1 0,0 0 0,0 0 0,0 1 0,-9 14 0,2 0 0,0 1 0,0 0 0,2 0 0,0 0 0,1 1 0,0 0 0,2 0 0,0 0 0,1 0 0,0 0 0,3 24 0,-1-37-18,0 0-1,1 0 1,-1-1 0,1 1-1,0 0 1,0 0 0,0-1-1,0 1 1,1-1-1,-1 0 1,1 0 0,0 0-1,0 0 1,0 0 0,0 0-1,1-1 1,-1 0 0,1 0-1,-1 0 1,1 0 0,0 0-1,0-1 1,0 1 0,0-1-1,0 0 1,0 0 0,7 0-1,9 2-543,0-1-1,1-1 1,-1-1 0,27-3-1,4-7-6868,-3-10-6892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22517,'0'0'1853,"-4"10"-743,-60 143 354,-29 82 2254,82-199-3297,1 1 0,1 0 0,3 1 0,-4 63 0,9-93-435,1 0-1,1 1 1,-1-1 0,1 0-1,1 0 1,-1 0 0,1 0-1,1 0 1,0 0 0,0-1-1,6 12 1,-6-14-42,1-1 0,-1 0 0,1 0 0,0 0 1,0-1-1,0 1 0,0-1 0,1 0 0,-1 0 0,1 0 1,0-1-1,0 0 0,0 0 0,0 0 0,0 0 0,0-1 1,0 0-1,9 1 0,-1-1-935,0 0 0,0 0 0,-1-2 1,20-2-1,-21 2-475,0-2 1,0 0 0,-1 0-1,1-1 1,14-7-1,33-23-9499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4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19154,'-11'3'5253,"0"0"-4809,1 1 0,0 0 0,1 1-1,-1-1 1,1 2 0,0-1 0,0 2 0,0-1 0,1 1 0,0 0-1,0 1 1,1-1 0,-7 11 0,2-1-310,0 0 0,2 1 0,0 0 0,2 1 1,0 0-1,1 1 0,0-1 0,2 1 0,0 0 0,2 1 0,0-1 0,1 1 1,1-1-1,1 1 0,4 36 0,-2-49-134,-1-1 0,1 1 0,1-1 0,-1 1 0,1-1 0,1 0 0,-1 0 0,1 0 0,0-1 0,1 1 0,-1-1 0,1 0 0,1 0 0,-1-1 0,1 0 0,0 0 0,0 0 0,0 0 0,1-1 0,0 0 0,0 0 0,0-1 0,0 0 0,0 0 0,1-1 0,-1 0 0,1 0 0,0-1 0,-1 0 0,1 0 0,0-1 0,0 0 0,10-1 0,-16 1 0,-1 0 0,0 0 0,0 0 0,0-1 0,0 1 0,0 0 0,0-1 0,0 1 0,0 0 0,0-1 0,0 1 0,0-1 0,0 0 0,0 1 0,-1-1 0,1 0 0,0 0 0,0 1 0,0-1 0,-1 0 0,1 0 0,-1 0 0,1 0 0,-1 0 0,1 0 0,-1 0 0,1 0 0,-1 0 0,0 0 0,1 0 0,-1 0 0,0 0 0,0 0 0,0 0 0,0 0 0,0 0 0,0-1 0,0 1 0,0 0 0,-1 0 0,1 0 0,0 0 0,0 0 0,-1 0 0,1 0 0,-2-2 0,1 0 0,-1-1 0,0 0 0,0 1 0,0-1 0,0 1 0,-1-1 0,0 1 0,1 0 0,-1 0 0,0 0 0,-5-3 0,-3 1 0,0 0 0,-1 0 0,1 1 0,-1 1 0,0 0 0,0 1 0,0 0 0,0 1 0,-1 0 0,1 1 0,-23 2 0,20 5 0,15-6 0,0-1 0,0 0 0,1 1 0,-1-1 0,0 1 0,0-1 0,0 0 0,1 1 0,-1-1 0,0 1 0,1-1 0,-1 0 0,0 1 0,1-1 0,-1 0 0,0 0 0,1 1 0,-1-1 0,0 0 0,1 0 0,-1 0 0,1 1 0,-1-1 0,1 0 0,-1 0 0,0 0 0,1 0 0,-1 0 0,1 0 0,-1 0 0,1 0 0,-1 0 0,1 0 0,-1 0 0,0 0 0,1 0 0,-1 0 0,2-1 0,18 1 0,1-1 0,-1-1 0,0 0 0,1-2 0,-1 0 0,26-10 0,5-5 0,58-31 0,-108 49 0,0 0 0,0 1 0,1-1 0,-1 0 0,0 1 0,1-1 0,-1 1 0,0 0 0,1-1 0,-1 1 0,1 0 0,-1 0 0,1 0 0,-1 0 0,1 0 0,-1 0 0,2 1 0,-2-1 0,-1 0 0,1 1 0,-1-1 0,0 1 0,1-1 0,-1 1 0,1-1 0,-1 1 0,0-1 0,1 1 0,-1 0 0,0-1 0,0 1 0,0-1 0,1 1 0,-1 0 0,0-1 0,0 1 0,0-1 0,0 1 0,0 0 0,0-1 0,0 1 0,0 0 0,0-1 0,-1 2 0,-17 51 0,14-45 0,-4 11 0,-2 1 0,1 0 0,1 0 0,1 1 0,1 0 0,1 1 0,1-1 0,-2 30 0,5-49-49,1-1 0,0 1 0,0-1 0,0 1 0,1-1 0,-1 1 1,0-1-1,0 0 0,1 1 0,-1-1 0,1 0 0,-1 1 0,1-1 0,0 0 0,-1 1 0,1-1 0,0 0 0,0 0 0,0 0 0,0 0 1,0 0-1,0 0 0,0 0 0,0 0 0,0 0 0,1 0 0,-1-1 0,0 1 0,1-1 0,-1 1 0,0-1 0,1 1 0,-1-1 1,0 1-1,1-1 0,-1 0 0,1 0 0,-1 0 0,1 0 0,-1 0 0,1 0 0,-1 0 0,0-1 0,1 1 0,-1 0 0,1-1 0,-1 1 1,0-1-1,3-1 0,2 0-650,1 0 0,-1-1 1,0 0-1,0 0 0,0-1 1,0 0-1,-1 0 0,0 0 1,9-8-1,14-28-10079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5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22325,'0'0'1655,"0"8"278,1 6-1248,1-1 0,1 1 1,1-1-1,0 0 1,0-1-1,1 1 1,1-1-1,0 1 1,9 11-1,-3-1-685,0 0 0,-1 0 0,-1 1 0,-1 1 0,-2-1 0,0 1 0,5 42 0,-10-46 0,-2-1 0,0 0 0,0 0 0,-2 0 0,-1 0 0,0 0 0,-2 0 0,0-1 0,-1 0 0,-11 26 0,-6 2 60,-46 73 0,54-99-160,0 0 0,-1-1 0,-1 0 0,-1-1 0,-25 19 0,3-15-3536,6-18-5412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5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20339,'0'0'12428,"27"50"-12428,22-50 0,12 0 0,9-4 0,4-8 0,-2-1 0,-4 3 0,-12 4 0,-18 4-2723,-20 2-1729,-18 5-833,-18 11-961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5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15150,'0'0'7399,"-13"49"-5028,49-44-289,15-5 64,13 0-769,16-4-512,7-6-385,3-3-384,-3 4-256,-13 1-2819,-13 0-5605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5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1 16528,'-14'0'4874,"-5"0"-3961,1 1 1,-1 0-1,0 2 1,1 0-1,-1 1 1,1 1-1,-30 12 1,25-4-670,0 1 1,1 1-1,0 1 1,1 0-1,1 2 1,1 0-1,1 2 1,0 0-1,-22 33 1,30-38-138,0 1 1,1 0-1,1 0 1,0 1-1,1 0 1,1 1-1,1-1 1,0 1-1,1 0 1,1 1-1,1-1 1,0 0-1,2 1 1,2 26-1,-1-40-107,0 1 0,0-1 0,1 0 0,0 0 0,0 0 0,0 0 0,1 0 0,0 0 0,0-1 0,0 1 0,0-1 0,1 0 0,-1 0 0,1 0 0,0 0 0,0-1 0,1 0 0,-1 1 0,1-2 0,0 1 0,-1 0 0,1-1 0,0 0 0,1 0 0,8 2 0,1-1 0,0 0 0,0 0 0,0-1 0,0-1 0,1-1 0,-1 0 0,31-5 0,-40 3 0,0 1 0,0-1 0,0-1 0,0 1 0,0-1 0,-1 0 0,1-1 0,-1 1 0,0-1 0,0 0 0,0 0 0,0-1 0,-1 1 0,0-1 0,5-7 0,-7 11 0,-1-1 0,0 0 0,1 0 0,-1-1 0,0 1 0,0 0 0,0 0 0,0-1 0,0 1 0,-1 0 0,1-1 0,-1 1 0,0 0 0,1-1 0,-1 1 0,0-1 0,0 1 0,-1-1 0,1 1 0,-1 0 0,1-1 0,-1 1 0,1 0 0,-1-1 0,0 1 0,0 0 0,0 0 0,-1 0 0,1 0 0,0 0 0,-1 0 0,1 0 0,-1 0 0,0 0 0,0 1 0,0-1 0,1 1 0,-1-1 0,-1 1 0,-2-2 0,-5-1 0,0-1 0,0 2 0,0-1 0,-1 1 0,1 1 0,-1 0 0,-21-1 0,26 3 0,0-1 0,0 1 0,0 0 0,-1 0 0,1 1 0,0 0 0,0 0 0,0 1 0,0-1 0,0 1 0,0 1 0,1-1 0,-1 1 0,-10 6 0,16-8 0,-1 0 0,0-1 0,0 1 0,1-1 0,-1 1 0,0 0 0,1 0 0,-1-1 0,0 1 0,1 0 0,-1 0 0,1 0 0,0 0 0,-1-1 0,1 1 0,0 0 0,-1 0 0,1 0 0,0 0 0,0 0 0,0 2 0,0-2 0,0-1 0,1 1 0,-1 0 0,1-1 0,-1 1 0,1-1 0,-1 1 0,1-1 0,0 1 0,-1-1 0,1 1 0,0-1 0,-1 0 0,1 1 0,0-1 0,0 0 0,-1 0 0,1 1 0,0-1 0,0 0 0,0 0 0,54 2 0,-45-3 0,16-1 0,-1-1 0,1-2 0,-1-1 0,0 0 0,-1-2 0,28-13 0,-22 10 0,0 0 0,1 2 0,38-7 0,-68 15 0,1 1 0,-1 0 0,0-1 0,0 1 0,1 0 0,-1 0 0,0 0 0,1 0 0,-1 0 0,0 0 0,1 0 0,-1 1 0,0-1 0,1 0 0,-1 1 0,0-1 0,0 1 0,0-1 0,1 1 0,-1-1 0,0 1 0,0 0 0,0 0 0,0 0 0,0 0 0,0-1 0,0 1 0,1 2 0,-1 0 0,-1 0 0,1 0 0,-1 0 0,1 1 0,-1-1 0,0 0 0,0 0 0,-1 0 0,1 0 0,0 0 0,-1 0 0,-1 4 0,-3 8 0,0 0 0,-2 0 0,0 0 0,0-1 0,-14 19 0,13-22 0,1 1 0,0-1 0,0 1 0,2 1 0,-1-1 0,2 1 0,0 0 0,-4 19 0,8-32-37,0 1 1,0-1-1,0 1 0,0-1 0,0 1 1,0-1-1,0 1 0,0-1 1,0 1-1,0-1 0,0 1 1,0-1-1,0 0 0,1 1 0,-1-1 1,0 1-1,0-1 0,1 1 1,-1-1-1,0 0 0,1 1 1,-1-1-1,0 0 0,1 1 0,-1-1 1,0 0-1,1 1 0,-1-1 1,1 0-1,-1 0 0,0 0 1,1 1-1,-1-1 0,1 0 0,-1 0 1,1 0-1,-1 0 0,1 0 1,-1 0-1,1 0 0,-1 0 1,1 0-1,0 0 0,23-7-5341,4-15-3324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5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12 213 11339,'0'0'13517,"-4"8"-10133,4-7-3353,-1 1 189,0 0-1,0 0 1,0 1-1,0-1 1,0 0-1,1 0 1,-1 0-1,1 1 0,-1-1 1,1 0-1,0 5 1,11 1 1123,17-9-856,-11-4-483,-1 0 1,1 0-1,-1-2 1,0 0-1,-1-1 1,0-1-1,0 0 1,15-12-1,-9 4-6,0-1 1,-1 0-1,-1-2 1,23-30-1,-11 2 2,-27 37 0,-6 9 0,-4 7 0,6-5 0,-10 11 0,1 0 0,0 1 0,1 1 0,0-1 0,1 1 0,1 0 0,0 1 0,1 0 0,0 0 0,1 0 0,0 0 0,2 1 0,-1-1 0,1 28 0,2-40-144,0 0 0,0 0 0,0 0 0,1 0-1,-1-1 1,0 1 0,1 0 0,0 0 0,-1 0 0,1 0 0,0 0 0,0-1 0,0 1 0,0 0-1,1-1 1,-1 1 0,0-1 0,1 1 0,-1-1 0,1 0 0,-1 1 0,1-1 0,0 0 0,-1 0-1,1 0 1,0 0 0,0-1 0,0 1 0,-1 0 0,1-1 0,0 1 0,0-1 0,0 0-1,0 0 1,0 0 0,0 0 0,0 0 0,0 0 0,2 0 0,3-1-818,1 1 1,-1-1-1,0-1 1,0 1-1,0-1 0,0-1 1,-1 1-1,1-1 1,12-7-1,18-18-7969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4:09:5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19763,'-10'12'2103,"-12"16"76,-30 48-1,44-64-1508,1 1 1,1 0-1,0 1 0,0-1 0,2 1 0,-1 0 0,2 0 0,-2 15 1,4-26-656,1 0 1,0-1 0,0 1 0,0 0 0,0 0 0,1-1 0,-1 1 0,1 0 0,-1 0 0,1-1 0,0 1 0,0-1 0,1 1-1,-1-1 1,0 1 0,1-1 0,-1 0 0,1 0 0,0 1 0,0-1 0,3 3 0,0-2-4,-1-1 0,0 1 0,1-1 1,0 0-1,-1 0 0,1-1 0,0 1 0,0-1 0,0 0 1,0-1-1,7 1 0,1 0-10,1-2 0,-1 0-1,1 0 1,-1-1 0,0-1 0,0 0-1,0 0 1,18-9 0,-23 8 1,0-1-1,0 0 1,0-1-1,-1 1 1,0-2-1,0 1 1,-1-1 0,0 0-1,0 0 1,-1 0-1,1-1 1,-2 0-1,9-16 1,-11 19-10,0 0 1,-1 1-1,1-1 0,-1 0 1,0 0-1,0 0 0,0 0 1,-1 0-1,0 0 0,0 0 1,0 0-1,0 0 0,-1 0 1,0 0-1,0 0 0,0 0 1,-1 0-1,0 1 0,0-1 1,0 0-1,0 1 0,-1 0 1,1-1-1,-1 1 0,0 0 1,-7-7-1,5 7-102,-1 0 1,1 1-1,0-1 1,-1 1-1,0 0 0,1 0 1,-1 1-1,0 0 1,-1 0-1,1 0 0,0 1 1,-1 0-1,1 0 1,0 0-1,-1 1 1,1 0-1,-9 1 0,-4 1-1391,1 1 0,-1 1 1,1 1-1,-30 11 0,-6 6-7416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14734,'0'0'9705,"-4"10"-7954,-3 10-992,2-1 1,0 0-1,2 1 0,0 0 1,1 0-1,1 0 0,2 25 1,-1-35-735,0 1 1,1-1 0,1 1 0,0-1 0,0 1-1,1-1 1,1 0 0,-1 0 0,2 0-1,-1-1 1,1 1 0,1-1 0,0 0 0,0-1-1,1 1 1,11 11 0,6-10-2087,-22-10 1607,-1 0 0,0 0 0,0 0 0,0 0 0,0 0 0,0 0 0,0 0 0,0-1-1,0 1 1,0 0 0,0-1 0,0 1 0,0 0 0,0-1 0,0 1 0,0-1 0,0 0 0,0 1 0,0-1 0,-1 0-1,1 0 1,0 1 0,0-1 0,-1 0 0,1 0 0,-1 0 0,1 0 0,-1 0 0,1 0 0,-1 0 0,1 0 0,-1-2-1,4-17-12191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12812,'0'0'12374,"11"-1"-10494,22-4-525,55-15 1,-74 16-1249,0 0 1,0-1-1,-1-1 1,0 0-1,0-1 1,0 0-1,16-13 1,-27 18-80,0 1 0,-1 0 0,1-1 0,-1 1-1,1-1 1,-1 0 0,0 1 0,0-1 0,1 0 0,-1 0 0,-1 0 0,1 1 0,0-1-1,1-4 1,-2 6-2,0-1 0,0 0 0,-1 1 0,1-1-1,0 0 1,0 0 0,0 1 0,0-1 0,-1 0-1,1 1 1,0-1 0,-1 0 0,1 1 0,0-1 0,-1 1-1,1-1 1,-1 0 0,1 1 0,-1-1 0,1 1-1,-1-1 1,1 1 0,-1 0 0,0-1 0,1 1-1,-1 0 1,0-1 0,-3 0 36,1 0 0,-1 0-1,1 0 1,-1 1 0,0-1 0,1 1 0,-1 0 0,1 0-1,-1 1 1,0-1 0,1 1 0,-1-1 0,1 1-1,-1 0 1,-4 2 0,-1 2-62,1 1 0,-1-1 0,1 1 0,0 1 0,0-1 0,1 2 0,0-1 0,0 1 0,0 0 0,1 0 0,-8 15 0,10-16 0,-1 0 0,2 1 0,-1-1 0,1 1 0,0 0 0,0 0 0,1 0 0,0 0 0,1 0 0,0 1 0,0-1 0,1 0 0,0 1 0,2 14 0,-1-20 4,1 1 1,0-1-1,-1 0 1,1 0-1,1 0 1,-1-1-1,0 1 1,1 0-1,-1-1 1,1 1-1,0-1 1,0 0-1,0 0 1,0 0-1,0-1 1,0 1-1,0 0 1,1-1-1,-1 0 1,0 0-1,1 0 1,-1-1-1,1 1 1,6 0-1,11 1-191,-1-1 0,39-2 1,5-8-2900,2-14-3822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13741,'-8'8'1826,"3"6"288,5 9-1057,0 10-449,8 10 449,5 8-224,8 6-545,2 3-160,2-3-128,3-8 0,-3-9-768,4-10-770,-6-12 353,-5-9 64,-8-9-993,-13-10-10698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26 191 13164,'0'0'8585,"-26"-54"-7753,42 40-223,9 1-97,9-2-287,5 0-161,11-1-32,5 1-513,3 0-1505,-2 0-1409,-2-3-3363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3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157 186 12812,'0'0'8056,"0"-9"-5419,-1 1-2218,1 1-1,-1 0 1,-1 0 0,1 0-1,-1 0 1,-5-13 0,6 18-379,0 1 0,1-1 0,-1 1 0,0-1 0,0 1 0,0-1 0,0 1 0,0-1 0,0 1 0,0 0 0,-1 0 0,1-1 0,0 1 0,-1 0 0,1 0 0,-1 0 0,1 1 0,-1-1 0,1 0 0,-1 0 0,0 1 0,1-1 0,-1 1 1,0 0-1,1-1 0,-1 1 0,0 0 0,0 0 0,1 0 0,-1 0 0,0 0 0,0 1 0,1-1 0,-1 0 0,0 1 0,1-1 0,-1 1 0,0 0 0,1 0 0,-1-1 0,1 1 0,-1 0 0,-1 2 0,-2 1-64,0 0 0,0 1 0,1 0 0,-1 0 0,1 1 0,0-1 0,0 1 0,1 0 0,0-1 0,0 2 0,0-1 0,1 0 0,-2 9 0,-2 5-8,0 0 0,2 1 0,-1 22 0,4-42 34,0 9-4,1 0 1,-1 0-1,1-1 0,1 1 1,2 12-1,-3-20 3,1-1 0,-1 0 1,0 1-1,1-1 0,-1 0 0,1 1 1,0-1-1,0 0 0,-1 0 1,1 0-1,0 1 0,0-1 0,0 0 1,0 0-1,0 0 0,0-1 0,0 1 1,2 1-1,-1-1 6,0-1-1,0 0 1,-1 1 0,1-1 0,0 0-1,0 0 1,0 0 0,0 0 0,0 0-1,-1-1 1,1 1 0,0-1 0,0 1-1,-1-1 1,1 1 0,0-1 0,0 0-1,1-1 1,5-3 89,0-1 0,0 0 0,-1 0 0,0 0 0,0-1 0,0 0-1,-1-1 1,9-13 0,38-68 466,-43 71-450,-1 0 1,-1 0-1,-1-1 0,-1 0 0,0-1 0,-1 1 0,-1-1 0,-1 0 0,0-23 0,-10 120-371,4-64 174,1 0 0,1 1 0,0-1 0,1 0 0,0 1 0,1-1-1,0 1 1,4 12 0,-3-22-131,-1-1-1,1 0 0,-1 1 0,1-1 0,0 0 1,1 0-1,-1 0 0,0 0 0,1-1 0,0 1 1,0-1-1,-1 1 0,1-1 0,1 0 0,-1 0 1,0 0-1,0-1 0,1 1 0,-1-1 0,1 0 1,-1 0-1,1 0 0,0 0 0,6 0 0,-2 0-994,0 0 0,-1-1 0,1 0 0,0-1-1,0 1 1,0-1 0,0-1 0,0 0 0,-1 0 0,13-5-1,12-11-6560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4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17424,'0'0'9017,"0"9"-8515,-2 58 541,0-25-873,2 0 0,1 0 1,14 80-1,-14-118-228,0 0 0,0 0-1,1 0 1,-1 0 0,1 0 0,0-1-1,0 1 1,0 0 0,0-1-1,1 0 1,-1 1 0,1-1 0,0 0-1,0 0 1,0 0 0,0-1 0,1 1-1,-1-1 1,6 3 0,-5-4-272,0 1 0,0-1 1,1-1-1,-1 1 0,0 0 0,1-1 0,-1 0 1,0 0-1,1 0 0,-1-1 0,1 1 1,-1-1-1,0 0 0,0-1 0,1 1 0,-1-1 1,0 1-1,5-4 0,27-18-4165,1-6-1356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4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150 169 7655,'0'0'8696,"-12"10"-4927,-5 6-2687,1-1-1,0 2 0,-20 29 1,29-38-820,1 2 1,0-1 0,1 1 0,0-1 0,1 1 0,0 1-1,0-1 1,1 1 0,0-1 0,1 1 0,-1 14-1,3-24-256,0 0 0,0 1-1,0-1 1,0 0-1,0 1 1,0-1 0,0 0-1,1 0 1,-1 1 0,0-1-1,1 0 1,-1 0-1,1 1 1,-1-1 0,1 0-1,0 0 1,-1 0-1,1 0 1,0 0 0,0 0-1,0 0 1,0 0-1,0 0 1,0 0 0,0-1-1,0 1 1,0 0-1,0-1 1,1 1 0,-1-1-1,0 1 1,0-1-1,0 1 1,1-1 0,-1 0-1,0 0 1,1 0 0,-1 0-1,0 0 1,1 0-1,-1 0 1,2 0 0,1-1 20,0 1 1,0-1-1,0 0 1,0 0 0,0-1-1,-1 1 1,1-1 0,0 0-1,-1 0 1,1 0-1,-1 0 1,0-1 0,4-2-1,3-8 60,0 0 0,0-1 0,-1 0 0,13-29 0,7-10 338,-26 53-518,-1 10 72,0 24 92,1-5-34,-3-28-28,0 1 0,0-1 0,1 0 0,-1 1 0,0-1 1,1 0-1,-1 1 0,1-1 0,0 0 0,-1 1 0,1-1 0,0 0 0,0 0 1,0 0-1,0 0 0,0 0 0,0 0 0,0 0 0,0 0 0,0 0 0,0-1 0,0 1 1,1 0-1,-1-1 0,0 1 0,0 0 0,1-1 0,-1 0 0,0 1 0,1-1 1,-1 0-1,1 0 0,-1 0 0,0 0 0,1 0 0,-1 0 0,1 0 0,-1 0 1,0-1-1,1 1 0,-1 0 0,0-1 0,1 1 0,-1-1 0,0 1 0,2-2 0,10-5 88,0 0-1,-1 0 0,22-18 0,-12 8-99,-15 12-41,1 0 0,0 0-1,0 1 1,0 0 0,1 1 0,-1-1 0,1 2 0,0-1 0,0 1 0,10-1-1,-18 3 33,0 0-1,-1 0 0,1 0 0,0 0 1,0 1-1,-1-1 0,1 0 0,0 0 1,0 1-1,-1-1 0,1 0 0,0 1 1,-1-1-1,1 0 0,0 1 0,-1-1 1,1 1-1,0-1 0,-1 1 0,1 0 1,-1-1-1,1 1 0,-1 0 0,0-1 1,1 1-1,-1 0 0,0-1 0,1 1 1,-1 0-1,0 0 0,0-1 0,1 3 1,0 33-32,0 1 102,-1-36-62,0 0 0,0 0 0,0 0 0,0 0 1,1-1-1,-1 1 0,0 0 0,1 0 0,-1 0 1,1 0-1,-1 0 0,1-1 0,-1 1 0,1 0 0,0 0 1,-1-1-1,1 1 0,0 0 0,0-1 0,-1 1 1,1-1-1,0 1 0,0-1 0,0 1 0,0-1 0,0 0 1,1 1-1,1-1-106,0 0 1,0 0-1,0 0 1,0 0 0,0-1-1,0 1 1,-1-1-1,1 0 1,0 0-1,0 0 1,0 0-1,-1 0 1,1-1-1,0 1 1,-1-1-1,0 0 1,1 1 0,2-5-1,42-44-2935,-33 32 1470,21-24-1762,41-63-10140,-85 124 22447,1 4-4860,-9 54-3217,14-61 448,-9 79 770,8-60-1929,-13 62 1,15-87-125,-2 1-1,1-1 1,-1 0 0,-1-1-1,0 1 1,0-1 0,-1 0 0,0 0-1,-1 0 1,-8 8 0,17-32 1619,10-11-1697,66-85 132,-29 42-36,65-119 0,-96 144 44,-17 41-100,0 1 0,0-1 1,0 0-1,-1 0 0,1 1 1,-1-1-1,0 0 1,0 0-1,0 0 0,0 0 1,-1 0-1,1 1 0,-2-6 1,1 8-13,1-1-1,-1 0 1,1 1 0,-1-1 0,1 1 0,-1-1-1,0 1 1,0 0 0,1-1 0,-1 1-1,0 0 1,1-1 0,-1 1 0,0 0 0,0 0-1,0 0 1,1-1 0,-1 1 0,0 0-1,0 0 1,0 0 0,1 0 0,-1 1 0,0-1-1,0 0 1,1 0 0,-1 0 0,0 1 0,0-1-1,1 0 1,-1 1 0,0-1 0,1 1-1,-1-1 1,-1 1 0,-23 18 261,21-15-158,0 1-1,1 0 0,-1 1 0,1-1 1,0 1-1,1 0 0,-1-1 0,1 1 1,0 0-1,1 0 0,-1 0 0,1 1 1,0-1-1,1 9 0,0-14-102,0 0 1,0 0-1,1 1 0,-1-1 0,1 0 1,-1 0-1,1 0 0,-1 0 0,1-1 1,-1 1-1,1 0 0,0 0 0,0 0 0,-1 0 1,1-1-1,0 1 0,0 0 0,0-1 1,0 1-1,0 0 0,0-1 0,0 0 1,0 1-1,0-1 0,0 1 0,0-1 0,0 0 1,0 0-1,1 0 0,-1 0 0,2 0 1,44 2 168,-35-3-130,22 1 258,0-2 1,0-1-1,0-2 0,63-17 0,-97 21-282,1 1 1,-1 0-1,1 0 0,-1-1 0,1 1 0,-1 0 0,1 0 0,-1-1 0,1 1 0,-1-1 0,0 1 0,1 0 0,-1-1 0,1 1 0,-1-1 0,0 1 0,1-1 0,-1 1 0,0-1 0,0 1 0,0-1 0,1 0 0,-1 1 0,0-1 0,0 1 0,0-1 0,0 1 0,0-1 0,0 0 1,0 1-1,0-1 0,0 1 0,0-1 0,0 1 0,0-1 0,-1 1 0,1-1 0,0 0 0,0 1 0,-1-1 0,1 1 0,0-1 0,-1 1 0,1-1 0,0 1 0,-1 0 0,1-1 0,0 1 0,-1-1 0,0 0 0,-28-28 1400,22 23-1245,2 1-177,-43-51 0,45 53 0,0-1 0,0 0 0,1 0 0,0 0 0,-1 0 0,2 0 0,-1 0 0,0-1 0,1 1 0,0 0 0,0-1 0,-1-8 0,4 11-115,-1 1 1,1 0-1,0 1 0,0-1 1,0 0-1,0 0 0,0 1 1,0-1-1,0 1 0,0 0 1,0-1-1,0 1 0,0 0 1,0 0-1,0 0 0,3 1 1,3-1-862,61-11-7555,-30 0 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4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13933,'3'-10'1294,"-3"7"-840,1 0 1,-1-1-1,1 1 0,0 0 0,0 0 1,0 0-1,0 0 0,0 0 1,1 1-1,-1-1 0,1 0 0,0 0 1,0 1-1,0 0 0,0-1 0,3-1 1,-4 4-346,0 1 0,-1 0 1,1-1-1,-1 1 0,1 0 0,0 0 1,-1-1-1,1 1 0,-1 0 0,0 0 1,1 0-1,-1 0 0,0 0 1,1 0-1,-1 0 0,0-1 0,0 1 1,0 0-1,0 0 0,0 0 1,0 0-1,0 2 0,2 32 1016,-2-29-733,2 158 2580,10 146-1209,-12-308-1725,0-1 0,0 1 0,0 0-1,1 0 1,-1-1 0,0 1 0,1 0-1,0-1 1,-1 1 0,1-1 0,0 1-1,0 0 1,0-1 0,1 3 0,4-8 352,-3-14-311,-2-1-78,0 0 0,-1 0 0,-1 0 1,-1 1-1,-1-1 0,0 0 0,-1 1 0,-1 0 0,-1 0 0,-1 0 1,0 1-1,-1 0 0,-11-17 0,22 39-1,1-1 0,0 1 0,0-1 0,1 0 0,-1 0 0,1 0 0,0-1 0,0 0 0,0 0 0,0 0 0,1 0 0,-1-1 0,1 0 0,-1 0 0,1-1 0,0 1 0,0-1 0,0 0 0,0-1 0,0 1 0,-1-1 0,1-1 0,0 1 0,0-1 0,0 0 0,0 0 0,0-1 0,-1 1 0,1-1 0,0-1 0,-1 1 0,9-6 0,-7 4 0,0-1 0,-1 0 0,1 0 0,-1-1 0,0 0 0,-1 0 0,1-1 0,-1 1 0,0-1 0,-1 0 0,0-1 0,0 1 0,0-1 0,-1 1 0,0-1 0,-1 0 0,1 0 0,1-17 0,-4 25 0,0-1 0,0 1 0,0 0 0,-1 0 0,1 0 0,0 0 0,0-1 0,0 1 0,0 0 0,0 0 0,0 0 0,-1 0 0,1 0 0,0-1 0,0 1 0,0 0 0,0 0 0,-1 0 0,1 0 0,0 0 0,0 0 0,0 0 0,0 0 0,-1 0 0,1 0 0,0-1 0,0 1 0,0 0 0,-1 0 0,1 0 0,0 0 0,0 0 0,0 1 0,-1-1 0,1 0 0,0 0 0,0 0 0,0 0 0,-1 0 0,1 0 0,0 0 0,0 0 0,0 0 0,-1 0 0,1 1 0,0-1 0,0 0 0,0 0 0,0 0 0,0 0 0,0 0 0,-1 1 0,1-1 0,0 0 0,0 0 0,0 0 0,0 1 0,0-1 0,0 0 0,0 0 0,-11 11 0,4 1 0,1 0 0,0 1 0,1-1 0,1 1 0,0 0 0,0 1 0,1-1 0,1 0 0,0 1 0,1-1 0,1 1 0,1 13 0,-1-25 0,0-1 0,0 0 0,0 1 0,0-1 0,1 0 0,-1 1 0,0-1 0,1 0 0,-1 0 0,1 1 0,0-1 0,-1 0 0,1 0 0,0 0 0,0 0 0,-1 0 0,1 0 0,0 0 0,0 0 0,0 0 0,0 0 0,0-1 0,0 1 0,1 0 0,-1-1 0,0 1 0,0-1 0,0 1 0,1-1 0,-1 1 0,0-1 0,1 0 0,-1 0 0,0 0 0,1 0 0,-1 0 0,0 0 0,1 0 0,-1 0 0,0 0 0,2-1 0,3 0 0,0 0 0,0 0 0,-1-1 0,1 0 0,-1 0 0,1 0 0,-1-1 0,7-3 0,13-14 0,0 0 0,-2-2 0,28-32 0,-9 9 0,-41 44 0,-1 0 0,0 1 0,0-1 0,1 1 0,-1-1 0,1 1 0,-1-1 0,0 0 0,1 1 0,-1 0 0,1-1 0,-1 1 0,1-1 0,-1 1 0,1-1 0,-1 1 0,1 0 0,0 0 0,-1-1 0,1 1 0,-1 0 0,1 0 0,0 0 0,-1-1 0,1 1 0,0 0 0,-1 0 0,1 0 0,0 0 0,-1 0 0,1 0 0,0 0 0,-1 1 0,1-1 0,0 0 0,-1 0 0,1 0 0,-1 1 0,1-1 0,0 0 0,-1 1 0,1-1 0,-1 0 0,1 1 0,-1-1 0,1 1 0,-1-1 0,1 1 0,-1-1 0,0 1 0,1-1 0,-1 1 0,0-1 0,1 1 0,-1 0 0,0 0 0,10 49 0,-6-22 0,-4-27 0,0 0 0,1 0 0,-1 1 0,1-1 0,-1 0 0,1 0 0,-1 0 0,1 0 0,0 0 0,-1 0 0,1 0 0,0 0 0,0 0 0,0 0 0,0 0 0,0 0 0,0 0 0,0-1 0,0 1 0,0 0 0,0-1 0,0 1 0,1-1 0,-1 1 0,0-1 0,0 0 0,0 0 0,1 1 0,-1-1 0,0 0 0,1 0 0,-1 0 0,0 0 0,0 0 0,1-1 0,-1 1 0,0 0 0,0 0 0,1-1 0,-1 1 0,0-1 0,0 1 0,0-1 0,0 0 0,0 1 0,0-1 0,0 0 0,0 0 0,1-1 0,10-7 0,0 0 0,-1-1 0,15-17 0,-9 10 0,-13 13 0,-1 1 0,1 0 0,0 0 0,0 1 0,0-1 0,0 1 0,1-1 0,-1 1 0,8-2 0,-11 4 0,1 0 0,-1 0 0,0 0 0,1 0 0,-1 0 0,1 0 0,-1 0 0,1 0 0,-1 1 0,1-1 0,-1 0 0,0 1 0,1-1 0,-1 1 0,0 0 0,1-1 0,-1 1 0,0 0 0,0 0 0,0 0 0,1 0 0,-1 0 0,0 0 0,0 0 0,-1 0 0,1 0 0,0 0 0,0 1 0,0-1 0,-1 0 0,1 1 0,-1-1 0,1 2 0,1 1 0,-1 0 0,1 0 0,0 0 0,0 0 0,1-1 0,-1 1 0,1-1 0,0 1 0,0-1 0,5 4 0,-7-6 0,1 0 0,0 0 0,0-1 0,-1 1 0,1 0 0,0-1 0,0 1 0,0-1 0,0 0 0,0 0 0,0 0 0,0 0 0,0 0 0,0 0 0,-1 0 0,1 0 0,0-1 0,0 1 0,0-1 0,0 0 0,0 1 0,-1-1 0,1 0 0,0 0 0,-1 0 0,3-2 0,12-8 0,-1-1 0,-1-1 0,0 0 0,16-20 0,-20 22 0,0-1 0,0 2 0,1-1 0,1 1 0,-1 1 0,2 0 0,-1 1 0,16-7 0,-28 14-27,1 1 0,0-1 1,0 1-1,0-1 0,0 1 0,-1 0 0,1-1 0,0 1 1,0 0-1,0 0 0,0 0 0,0-1 0,0 1 0,0 0 1,0 0-1,0 1 0,0-1 0,0 0 0,0 0 0,0 0 1,0 1-1,-1-1 0,1 0 0,0 1 0,0-1 0,0 1 1,0-1-1,-1 1 0,1-1 0,0 1 0,0 0 1,-1-1-1,2 2 0,7 32-2483,-10-32 2250,1 0-1,0 0 0,0 1 1,1-1-1,-1 0 0,0 0 1,1 0-1,-1 0 0,1 0 0,0 0 1,-1 0-1,1 0 0,0 0 1,0-1-1,0 1 0,1 0 0,-1-1 1,0 1-1,1 0 0,-1-1 1,1 1-1,-1-1 0,4 2 1,2-2-9889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5862,'0'0'18978,"-10"7"-18936,0 1 26,1 0-1,0 1 1,0 0-1,1 0 1,0 1-1,1 0 0,0 1 1,0 0-1,1 0 1,-7 18-1,-4 13-45,1 0-1,2 1 0,1 1 1,3 1-1,2-1 0,1 1 1,0 77-1,7-115-341,0 0-1,1-1 1,0 1-1,0-1 1,1 0-1,-1 1 1,1-1-1,5 10 1,-5-13-209,0 1 0,0-1 0,1 0 0,-1 1 1,1-1-1,0 0 0,0-1 0,0 1 0,5 3 0,20 9-6011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4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16976,'2'29'8624,"6"25"-5432,2 22-2602,-3 15 73,-4-21 290,23 118-1,-14-163-475,-6-23-239,-2-16-136,-4 4-102,0 0 0,0 0 0,-1 0 0,-1 0 0,1 1 0,-2-1 0,1 0 0,-5-10 0,-3-2 0,-1 0 0,-15-20 0,11 17 0,44 19 0,49-37 0,-55 29 0,0 1 0,31-12 0,-47 22 0,0 0 0,0 1 0,1 0 0,0 1 0,-1-1 0,1 2 0,0-1 0,-1 1 0,1 0 0,0 0 0,-1 1 0,10 2 0,-15-2 0,1 0 0,-1 1 0,0-1 0,0 0 0,0 1 0,0-1 0,0 1 0,0 0 0,0 0 0,0 0 0,-1-1 0,1 2 0,-1-1 0,1 0 0,-1 0 0,0 0 0,0 1 0,0-1 0,0 1 0,0-1 0,-1 0 0,1 1 0,-1-1 0,1 1 0,-1 3 0,2 13 0,-2-1 0,-1 29 0,0-22 0,9-261 0,28 298 0,-35-60 0,1 1 0,0-1 0,-1 1 0,1-1 0,0 0 0,0 0 0,0 0 0,1 0 0,-1 0 0,0 0 0,1 0 0,-1-1 0,1 1 0,0-1 0,-1 0 0,1 0 0,0 0 0,0 0 0,0 0 0,0-1 0,6 1 0,-5-1 0,1-1 0,-1 0 0,1 0 0,0 0 0,-1-1 0,0 1 0,1-1 0,-1 0 0,0 0 0,0-1 0,0 1 0,6-6 0,0-1 0,0 1 0,-1-1 0,-1-1 0,1 0 0,-2 0 0,1-1 0,-1 0 0,-1 0 0,7-17 0,-10 20 0,-1-1 0,1 0 0,-2 0 0,1 0 0,-1 0 0,-1 0 0,0-16 0,0 24 0,0 1 0,0 0 0,0-1 0,0 1 0,0 0 0,0-1 0,0 1 0,0 0 0,0-1 0,0 1 0,0 0 0,-1-1 0,1 1 0,0 0 0,0-1 0,0 1 0,0 0 0,-1-1 0,1 1 0,0 0 0,0 0 0,-1-1 0,1 1 0,0 0 0,0 0 0,-1 0 0,1-1 0,0 1 0,0 0 0,-1 0 0,1 0 0,0 0 0,-1 0 0,1-1 0,0 1 0,-1 0 0,1 0 0,0 0 0,-1 0 0,1 0 0,0 0 0,-1 0 0,1 0 0,-1 0 0,1 0 0,0 1 0,0-1 0,-1 0 0,1 0 0,0 0 0,-1 0 0,1 0 0,0 1 0,-1-1 0,1 0 0,0 0 0,0 0 0,-1 1 0,1-1 0,0 0 0,0 0 0,-1 1 0,1-1 0,0 0 0,0 1 0,0-1 0,0 0 0,-1 1 0,-15 21 0,7-4 0,1 1 0,0 0 0,2 0 0,0 1 0,1 0 0,1 0 0,1 0 0,-1 40 0,4-59 0,0-1 0,0 1 0,0 0 0,0 0 0,0 0 0,0 0 0,0-1 0,0 1 0,1 0 0,-1 0 0,0-1 0,1 1 0,-1 0 0,1 0 0,-1-1 0,0 1 0,1 0 0,0-1 0,-1 1 0,1 0 0,-1-1 0,1 1 0,0-1 0,-1 1 0,1-1 0,0 0 0,0 1 0,0 0 0,1-1 0,0 0 0,0 0 0,0 0 0,0 0 0,0 0 0,0 0 0,0 0 0,0 0 0,0-1 0,0 1 0,3-2 0,3-1 0,0-1 0,-1 1 0,0-1 0,0-1 0,7-4 0,24-26 0,64-76 0,-91 97 0,-11 14 0,1 0 0,-1-1 0,0 1 0,0 0 0,0-1 0,1 1 0,-1 0 0,0-1 0,0 1 0,1 0 0,-1 0 0,0-1 0,0 1 0,1 0 0,-1 0 0,0 0 0,1-1 0,-1 1 0,0 0 0,1 0 0,-1 0 0,1 0 0,-1 0 0,0 0 0,1 0 0,-1 0 0,0 0 0,1 0 0,-1 0 0,1 0 0,-1 0 0,0 0 0,1 0 0,-1 0 0,0 0 0,1 0 0,-1 0 0,0 0 0,1 1 0,-1-1 0,0 0 0,1 0 0,-1 1 0,0-1 0,1 0 0,-1 0 0,0 1 0,0-1 0,1 0 0,-1 0 0,0 1 0,0-1 0,0 0 0,0 1 0,1-1 0,-1 1 0,0-1 0,0 0 0,0 1 0,0-1 0,0 0 0,0 1 0,0-1 0,0 0 0,0 1 0,0-1 0,0 1 0,0-1 0,0 1 0,4 46 0,0-4 0,-3-42 0,-1 0 0,1 0 0,-1 0 0,1 0 0,0 0 0,0 0 0,-1 0 0,1-1 0,0 1 0,0 0 0,0 0 0,0-1 0,0 1 0,0-1 0,0 1 0,0-1 0,0 1 0,0-1 0,0 1 0,0-1 0,1 0 0,-1 0 0,0 0 0,0 0 0,0 1 0,0-2 0,1 1 0,-1 0 0,0 0 0,0 0 0,0 0 0,0-1 0,0 1 0,0 0 0,1-1 0,-1 1 0,0-1 0,0 0 0,0 1 0,0-1 0,-1 0 0,1 1 0,1-2 0,44-37 0,-41 35 0,28-34 0,-26 29 0,1-1 0,0 1 0,1 0 0,0 1 0,1 0 0,15-10 0,-24 19-76,1 0 0,-1 0 1,0 1-1,0-1 0,0 0 0,0 1 0,-1-1 0,1 1 1,0-1-1,0 1 0,-1 0 0,1-1 0,-1 1 0,1 1 1,11 23-2439,-10-24 1785,0-1 1,0 1 0,0-1 0,0 0 0,0 0-1,1 0 1,-1 0 0,0 0 0,1-1-1,-1 1 1,1-1 0,-1 1 0,1-1 0,-1 0-1,1 0 1,4-1 0,-5 1 109,20 0-5697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4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28 333 6054,'6'-16'2791,"-2"-1"0,0 1 0,-1-1 1,-1-1-1,0 1 0,-2-28 0,-16 74-1072,10-16-1377,0 1-1,1 0 1,1 0 0,1 0-1,0 1 1,0-1 0,0 21-1,3-34-335,0 0-1,0 0 1,0 0 0,0 0-1,0 0 1,0 0-1,1 0 1,-1 0-1,0 0 1,1 0-1,-1 0 1,0 0-1,1 0 1,-1 0-1,1 0 1,0 0-1,-1-1 1,1 1 0,-1 0-1,1 0 1,0 0-1,0-1 1,0 1-1,-1-1 1,1 1-1,0 0 1,0-1-1,0 0 1,0 1-1,0-1 1,0 1-1,0-1 1,0 0 0,0 0-1,0 0 1,0 0-1,0 1 1,0-1-1,0-1 1,0 1-1,0 0 1,0 0-1,0 0 1,0 0-1,0-1 1,0 1-1,2-1 1,3-1 55,-1 0 0,1 0 0,-1 0 0,0-1-1,1 0 1,-1 0 0,7-5 0,6-11 5,0 0-1,-2-1 1,0-1-1,-1 0 1,-1-1 0,-1 0-1,-1-1 1,-1-1-1,-1 0 1,-1 0 0,-1-1-1,-2 0 1,5-30-1,-11 51-205,-4 9 54,-7 22 24,-12 43 51,13 4 79,13-35-1505,-3-36 971,1 0 1,0-1-1,0 1 0,0-1 1,0 1-1,0 0 0,0-1 1,1 0-1,0 1 1,1 1-1,17 11-7419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5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56 737,'4'-4'1121,"7"0"-705,-1-4-320,5-2-96,6-4-32,4-1-704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1 823 13901,'0'0'5750,"6"-8"-4442,5-4-995,1 0 0,0 1 0,1 0 0,0 1 0,0 1 0,27-15 0,108-47 648,-103 51-814,627-247 379,69-32-1837,-722 290 1148,-6 4-26,-1-1 0,0 0 0,0-1 0,-1 0 0,19-16 0,-31 19-1172,-9 3 723,-14 3-524,-90 30-5687,40-12-192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2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820 107 10282,'0'0'1863,"3"-10"-1014,-2 5-709,1 0 0,0 0 0,-1 1 0,2-1 0,-1 1 0,0-1 0,1 1 0,0 0 0,0 0 0,0 0 0,1 0 0,-1 1 1,1-1-1,0 1 0,0 0 0,0 0 0,0 0 0,1 1 0,-1-1 0,6-1 0,-9 3-68,40-13 1329,-24 15-492,-17-1-872,1 1 0,-1-1 0,0 1 0,0-1 0,0 1 0,1-1 0,-1 1 0,0-1 0,0 1 0,0 0 0,0-1 0,0 1 0,0-1 0,0 1 0,0 0 0,0-1 0,0 1 0,-1-1 0,1 1 0,0-1 0,0 1 0,0-1 0,-1 1 0,1-1 0,0 1 0,-1-1 0,1 1 0,0-1 0,-1 1 0,0 0 0,-13 18 490,-1-1 1,-1-1-1,-1 0 1,0 0-1,-26 17 1,0 1-223,-314 260 927,-29 25 136,350-285-877,36-35-487,-1 1 1,1-1-1,0 0 1,-1 0-1,1 1 1,0-1-1,-1 0 1,1 0-1,0 1 1,-1-1-1,1 0 1,0 1-1,0-1 1,0 0-1,-1 1 1,1-1-1,0 0 1,0 1-1,0-1 1,0 1-1,0-1 1,-1 0-1,1 1 1,0-1-1,0 1 1,0-1-1,0 0 1,0 1-1,0-1 1,0 1-1,1-1 1,-1 0-1,0 1 1,0-1-1,0 1 1,0-1-1,0 0 1,1 1-1,-1-1 1,0 0-1,0 1 1,1-1-1,20-1-261,80-30-12,101-45 0,12-5-58,201-37-3512,-295 86-890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47 15663,'0'0'2733,"2"-9"-5,4-20 427,-3 21-26,-5 26-1918,-32 359-791,34-212-5890,0-128-2837,0-28 1597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8616,'0'0'17200,"8"-51"-16463,33 41-481,5-2-192,10-6-448,7-4-1602,3-4-2082,-2-4-2690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21 14638,'0'0'1927,"-10"-4"0,8 3-1846,-2-2 30,0 1-1,0 0 0,1 1 1,-1-1-1,0 1 0,0 0 0,-1-1 1,1 2-1,0-1 0,0 0 1,0 1-1,-1 0 0,1 0 0,0 0 1,0 1-1,-1-1 0,1 1 0,0 0 1,0 0-1,0 1 0,0-1 1,0 1-1,0 0 0,0 0 0,1 0 1,-6 4-1,-13 15-18,1 0 0,1 1 0,1 1 0,1 1-1,1 1 1,1 0 0,-24 53 0,26-46 145,1 0 1,2 1-1,2 0 1,0 1-1,3 0 1,-5 53-1,10-77-163,1-1 1,0 0-1,0 0 0,1 0 1,0 0-1,1 0 1,3 12-1,-4-18-54,0-1-1,1 0 1,-1 0-1,0 0 1,1 0 0,-1 0-1,1 0 1,0 0-1,-1-1 1,1 1 0,0 0-1,0-1 1,0 0-1,0 1 1,0-1 0,0 0-1,1 0 1,-1 0 0,0 0-1,1-1 1,-1 1-1,0-1 1,1 1 0,-1-1-1,1 0 1,-1 0-1,1 0 1,-1 0 0,0 0-1,1-1 1,3 0-1,6-2 140,0 0 0,1-1 0,-2-1 0,1 0 0,0-1 0,-1 0 0,0 0 0,-1-1-1,1-1 1,-1 0 0,-1 0 0,15-16 0,12-15 490,49-71 0,-68 86-403,-1-1 1,-2 0-1,14-32 1,-23 45-96,0 0 0,-1 0 0,-1 0 1,0-1-1,-1 0 0,0 0 0,-1 1 1,0-1-1,-2-22 0,1 32-130,-1-1 0,0 1-1,1 0 1,-1 0 0,0-1 0,-1 1-1,1 0 1,0 0 0,-1 0 0,0 0 0,0 0-1,0 1 1,0-1 0,0 0 0,0 1-1,-1-1 1,1 1 0,-1 0 0,0 0 0,0 0-1,1 0 1,-1 1 0,0-1 0,-1 1 0,1 0-1,-4-2 1,2 2-169,1 0 0,-1 0 0,0 1 0,1 0 0,-1 0-1,0 0 1,1 0 0,-1 0 0,0 1 0,1 0 0,-1 0 0,1 0 0,-1 1 0,1 0 0,-1 0 0,1 0-1,0 0 1,-5 3 0,0 0-1660,9-15-16291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10410,'-15'-1'1986,"-4"1"-513,-2 11-192,-5 15-512,-3 9 288,-3 11-256,-4 8-193,0 5-351,2 5-65,2 0 224,6-4 129,6-4-257,7-8-192,10-6-192,3-11-1153,0-10-1698,8-10-3683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12716,'0'0'3860,"-13"3"-2115,11-2-1683,-4 0 46,-1 1 0,1 0 0,0 1 0,0-1 0,0 1 0,0 0 0,0 1 0,1-1 0,-1 1 0,1 0 0,0 1 0,0-1 0,1 1 0,-8 9 0,-17 33 352,2 0 1,2 2-1,3 1 1,1 0-1,3 2 1,2 0-1,-16 93 0,32-142-436,-5 18 181,2 0 0,0 1 0,1-1-1,1 1 1,2 0 0,3 30 0,-4-50-174,1 0 1,-1 0-1,1 0 0,0-1 1,-1 1-1,1 0 1,0-1-1,0 1 0,0 0 1,0-1-1,1 1 1,-1-1-1,0 0 0,1 1 1,-1-1-1,0 0 1,1 0-1,0 0 0,-1 0 1,1 0-1,0 0 1,-1 0-1,1-1 0,0 1 1,0-1-1,0 1 1,-1-1-1,1 1 0,0-1 1,0 0-1,0 0 1,0 0-1,0 0 0,0-1 1,2 1-1,3-2 106,-1 1 1,1-1-1,-1 0 0,1 0 1,-1 0-1,0-1 0,0 0 1,0 0-1,5-5 0,9-8 87,0-2-1,-1 0 1,-1-1-1,0-1 1,-2-1-1,0-1 1,-2 0-1,0 0 1,18-43-1,-19 35-85,-2-1 0,-1-1-1,-1 0 1,-2 0 0,-1 0 0,-1-1-1,-1-46 1,-4 78-139,1-15 61,-2-1 0,0 1-1,-6-31 1,6 44-77,1 0 0,-1 0 0,0 0 0,0 0 0,0 0 0,-1 0 0,1 1 0,-1-1 0,1 0-1,-1 1 1,0-1 0,0 1 0,0 0 0,0 0 0,0-1 0,-1 1 0,1 1 0,-1-1 0,1 0 0,-1 0-1,0 1 1,1 0 0,-1 0 0,0-1 0,0 1 0,0 1 0,-5-2 0,6 2-134,0 0 1,0 0-1,0 0 0,0 1 1,1-1-1,-1 1 1,0-1-1,0 1 1,0-1-1,1 1 0,-1 0 1,0 0-1,1 0 1,-1 0-1,1 0 1,-1 0-1,1 0 1,0 1-1,-1-1 0,1 1 1,0-1-1,0 0 1,0 1-1,0 0 1,0-1-1,0 1 0,1 0 1,-2 2-1,-4 25-4291,10-2-4147,6-15-1234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67 124 8808,'0'0'6310,"-3"-10"-3769,0-6-1765,1 2 692,-1 0-1,0 0 1,-9-20 0,12 34-1415,0-1 1,0 1 0,0-1-1,0 1 1,0-1 0,0 1 0,-1-1-1,1 1 1,0 0 0,0-1-1,-1 1 1,1-1 0,0 1-1,-1 0 1,1-1 0,0 1 0,-1-1-1,1 1 1,0 0 0,-1 0-1,1-1 1,-1 1 0,1 0-1,-1 0 1,1-1 0,0 1-1,-1 0 1,1 0 0,-1 0 0,1 0-1,-1 0 1,1 0 0,-1 0-1,1 0 1,-1 0 0,0 0 0,-10 16 335,-1 27-374,12-42-6,-2 5 12,1-1 1,1 0-1,-1 1 0,1-1 0,0 1 0,0 6 1,1-11-22,-1 0 0,0 0 0,1 0 1,-1 0-1,1 0 0,-1 0 0,1 0 1,-1 0-1,1 0 0,0 0 0,0 0 1,-1 0-1,1 0 0,0-1 0,0 1 0,0 0 1,0 0-1,0-1 0,0 1 0,0-1 1,0 1-1,0-1 0,0 1 0,0-1 1,0 0-1,1 0 0,-1 1 0,0-1 1,0 0-1,0 0 0,0 0 0,0 0 1,2 0-1,5-1 20,-1 0 1,0 0 0,0 0-1,0-1 1,0 0 0,0 0-1,0 0 1,0-1 0,-1-1-1,10-4 1,61-51-173,-8 7-313,-74 92-138,-105 195 2104,8-22 206,101-210-1614,-7 23-567,7-26 409,1 0 1,0 1-1,0-1 0,0 0 1,0 1-1,0-1 0,0 0 1,0 1-1,0-1 0,0 0 1,0 1-1,0-1 0,0 0 1,0 1-1,0-1 0,0 0 1,1 1-1,-1-1 0,0 0 1,0 1-1,0-1 0,0 0 1,1 0-1,-1 1 1,0-1-1,0 0 0,0 0 1,1 1-1,-1-1 0,0 0 1,0 0-1,1 0 0,-1 1 1,0-1-1,1 0 0,-1 0 1,0 0-1,1 0 0,-1 0 1,0 0-1,1 0 0,-1 0 1,0 0-1,1 0 0,-1 0 1,0 0-1,1 0 0,-1 0 1,0 0-1,1 0 1,-1 0-1,0 0 0,1 0 1,-1 0-1,0 0 0,1-1 1,-1 1-1,0 0 0,0 0 1,1 0-1,-1 0 0,0-1 1,0 1-1,1 0 0,-1 0 1,0-1-1,0 1 0,5-3-653,-1 0 0,-1-1-1,1 1 1,0-1 0,-1 1 0,0-1-1,4-6 1,-3 5-305,20-27-5586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17072,'-10'10'721,"-16"18"34,2 1 0,2 1 1,0 1-1,2 1 0,-28 59 0,36-65-370,1 2 0,1 0 0,2 0 0,1 1 1,0 0-1,3 0 0,0 0 0,1 38 0,3-64-367,0-1 0,0 1 0,0 0 0,0 0 1,1 0-1,-1-1 0,1 1 0,0 0 0,0-1 0,0 1 1,0 0-1,0-1 0,1 1 0,-1-1 0,1 0 0,-1 1 0,1-1 1,0 0-1,0 0 0,0 0 0,0 0 0,0-1 0,5 4 1,-3-4 56,0 1 1,0-1-1,0-1 1,0 1-1,0 0 0,0-1 1,0 0-1,0 0 1,0 0-1,0 0 1,0-1-1,0 0 1,0 1-1,0-1 1,0-1-1,6-2 1,3-2 142,1-1 1,-1-1 0,0 0-1,-1-1 1,0-1-1,-1 1 1,0-2 0,0 0-1,-1 0 1,17-25 0,-13 15 27,0 0 0,-2-1 0,-1-1 0,0 0 0,13-44 0,-19 46-154,0 0 0,-2 0 0,0 0 0,-1 0 0,-1 0 0,-1-1 0,-4-28 0,4 49-102,0 0-1,0 0 0,0 0 0,0 1 0,-1-1 0,1 0 0,0 0 0,0 0 0,-1 0 1,1 0-1,-1 0 0,1 0 0,-1 0 0,1 0 0,-1 1 0,1-1 0,-1 0 1,0 0-1,1 1 0,-1-1 0,0 0 0,0 1 0,0-1 0,1 1 0,-1-1 1,0 1-1,0-1 0,0 1 0,0 0 0,0-1 0,0 1 0,0 0 0,0 0 1,0 0-1,0 0 0,0 0 0,0 0 0,0 0 0,0 0 0,0 0 0,0 0 0,0 0 1,0 1-1,-1-1 0,-1 2-133,0-1 0,0 1 0,0-1 1,0 1-1,0 0 0,1 0 0,-1 0 0,0 1 0,1-1 1,0 1-1,-4 4 0,-1 4-965,0 1 1,0 1-1,-5 15 0,-2 18-5704,8-11-3650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23062,'0'0'2498,"64"-25"-11787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 10154,'-11'9'9368,"-6"6"-8168,0 0 0,1 2 0,-13 18-1,22-27-859,1 1 0,0 0 0,1 0-1,0 0 1,1 1 0,0 0 0,0 0-1,1 0 1,0 0 0,-2 16 0,4-21-335,0 0 0,1 0 0,0 0 0,0 0 1,0 0-1,0 0 0,1 0 0,0 0 0,0 0 1,0 0-1,0 0 0,1 0 0,0 0 0,0-1 1,1 1-1,-1-1 0,1 0 0,0 1 0,0-1 1,0 0-1,0-1 0,1 1 0,0-1 0,0 1 1,0-1-1,0 0 0,0-1 0,0 1 0,1-1 1,0 1-1,-1-1 0,1-1 0,0 1 0,0-1 1,0 0-1,0 0 0,0 0 0,8 0 0,-3-1 32,0-1-1,1 0 0,-1 0 0,0-1 0,0-1 0,0 1 0,-1-2 1,1 1-1,-1-1 0,0-1 0,0 1 0,0-2 0,0 1 0,-1-1 1,0-1-1,0 1 0,-1-1 0,1-1 0,5-7 0,-6 7 66,-1 0 0,0 0 0,0 0 0,-1-1 0,0 0-1,0 0 1,-1 0 0,0 0 0,-1-1 0,0 0 0,-1 1 0,1-1-1,-2 0 1,0 0 0,0-1 0,-1 1 0,0 0 0,0 0 0,-3-14-1,2 20-85,-1 1-1,1-1 0,0 1 1,-1-1-1,1 1 0,-1 0 1,0 0-1,0 0 0,-1 0 1,1 0-1,0 0 0,-1 1 1,0-1-1,0 1 0,1 0 1,-1-1-1,-1 2 0,1-1 1,0 0-1,0 0 0,-1 1 1,1 0-1,-1 0 0,1 0 1,-1 0-1,0 0 0,1 1 1,-1-1-1,0 1 0,1 0 1,-1 0-1,0 1 0,1-1 1,-1 1-1,-6 1 0,3 0-63,1-1-1,0 1 0,0 0 1,0 0-1,0 1 0,0 0 1,0 0-1,0 0 0,1 1 1,0-1-1,0 1 0,0 1 0,0-1 1,0 1-1,1 0 0,0 0 1,0 0-1,0 0 0,-5 12 1,8-14-153,0-1 0,-1 1 0,2 0 1,-1-1-1,0 1 0,0 0 0,1-1 0,0 1 1,-1 0-1,1 0 0,0-1 0,1 1 1,-1 0-1,0 0 0,1-1 0,-1 1 0,1 0 1,0-1-1,0 1 0,0-1 0,0 1 1,0-1-1,1 1 0,-1-1 0,1 0 0,0 0 1,0 1-1,-1-1 0,1-1 0,4 5 1,1-3-769,-1 0 0,0 0 0,1-1 0,-1 1 0,1-1 0,0-1 0,0 1 0,0-1 0,0 0 0,-1-1 0,10 0 0,30 0-8448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14926,'0'0'3411,"-9"4"-517,-2 3-2467,0 0 1,1 1-1,0 0 1,1 0-1,0 1 1,0 1-1,1-1 1,0 1-1,1 1 1,0-1-1,0 1 1,-8 21-1,9-18-99,0 0 0,1 0 0,1 0 0,0 1 0,-2 18 0,5-31-321,1 1 1,-1-1-1,1 1 1,0 0-1,0-1 0,0 1 1,0 0-1,0-1 1,1 1-1,-1-1 1,1 1-1,0 0 0,-1-1 1,1 0-1,0 1 1,1-1-1,-1 1 0,0-1 1,1 0-1,-1 0 1,1 0-1,0 0 0,0 0 1,-1 0-1,1 0 1,1-1-1,-1 1 0,0-1 1,0 1-1,0-1 1,1 0-1,-1 0 0,1 0 1,-1 0-1,1 0 1,4 0-1,13 1 34,0-1 0,0-1 1,-1-1-1,1 0 0,0-2 0,-1 0 0,1-1 0,-1-1 1,0-1-1,33-15 0,-19 5-5,0-1 1,-2-2-1,0-1 1,55-46-1,-74 56-2,-1-1-1,19-23 1,-26 29-2,-1 1 1,0-1-1,0 0 1,-1 0 0,1 0-1,-1 0 1,0 0-1,-1 0 1,1 0-1,-1-1 1,1-7 0,-2 12-5,0 1 0,-1-1 0,1 0 0,0 0 0,0 0 0,-1 1 0,1-1 0,0 0 0,-1 0 0,1 1 0,-1-1 1,1 0-1,-1 1 0,1-1 0,-1 1 0,1-1 0,-1 0 0,0 1 0,1-1 0,-1 1 0,0 0 0,1-1 0,-1 1 0,0-1 1,0 1-1,1 0 0,-1 0 0,0-1 0,0 1 0,0 0 0,1 0 0,-1 0 0,0 0 0,0 0 0,0 0 0,0 0 1,0 1-1,-37 3 260,24 0-264,0 1-1,0 1 1,1 0-1,0 1 0,0 0 1,0 1-1,-16 13 1,5-2 13,1 2 0,-32 36 0,23-13 61,31-43-100,-1 1 1,1 0-1,0 0 0,0 0 0,0 0 1,0 0-1,1 0 0,-1 0 0,1 0 0,-1 1 1,1-1-1,-1 0 0,1 0 0,0 0 1,0 1-1,0-1 0,1 0 0,-1 0 0,0 0 1,1 1-1,0 1 0,1-3-3,-1 0 0,0 0 0,1 0-1,-1 0 1,1 0 0,-1 0 0,1 0 0,0-1 0,-1 1-1,1-1 1,0 1 0,0-1 0,-1 1 0,1-1 0,0 0-1,0 0 1,-1 0 0,1 0 0,0 0 0,0-1 0,0 1-1,-1 0 1,4-2 0,40-14-592,-38 11 302,0 0 0,0 0 0,0-1 0,-1 0-1,1 0 1,-1-1 0,-1 0 0,1 0-1,-1 0 1,-1-1 0,1 0 0,4-11-1,-7 13-304,0 0-1,0 0 0,-1 0 0,0 1 0,0-1 1,0 0-1,-1-1 0,0 1 0,0 0 1,0 0-1,-1 0 0,-2-7 0,-10-18-5896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51 16624,'0'0'2055,"-8"-7"502,2 2-2311,1 1 1,0-1-1,-1 1 0,0 1 0,0-1 1,0 1-1,0 0 0,-1 1 0,1 0 1,-1 0-1,0 0 0,1 0 0,-1 1 1,0 0-1,0 1 0,0 0 1,0 0-1,0 0 0,0 1 0,0 0 1,1 0-1,-10 3 0,1 2-139,0 0 1,0 1-1,0 1 0,1 0 0,0 1 0,0 0 0,1 2 1,0-1-1,1 1 0,0 1 0,-15 21 0,19-24 1,0 1-1,1 1 0,0-1 0,1 1 0,0 0 0,1 1 0,0-1 0,1 1 0,0 0 1,1 0-1,1 0 0,-1 1 0,2-1 0,0 1 0,1 23 0,1-32-94,0-1-1,0 1 1,0 0-1,1 0 0,-1-1 1,1 1-1,0-1 1,0 0-1,0 1 1,1-1-1,-1 0 0,1 0 1,0 0-1,-1-1 1,1 1-1,1-1 1,-1 1-1,0-1 1,0 0-1,1 0 0,-1 0 1,1-1-1,0 0 1,0 1-1,-1-1 1,1 0-1,0-1 0,6 2 1,7 0 67,0-1 1,0 0-1,0-1 1,0-1-1,23-3 1,-18-1-3,-1-1 0,1 0 0,-2-2 0,1 0 0,-1-1 0,0-1 0,-1-1 0,33-25 0,-32 21-8,-1-1-1,-1-1 1,0 0 0,-1-1 0,-1-1-1,-1 0 1,22-39 0,-33 50-24,0 1 0,-1-1 0,0 0 1,0 0-1,-1 0 0,0 0 1,-1 0-1,1-12 0,-1 18-52,-1 0 0,0 0 0,0 0-1,-1 0 1,1 0 0,0 0 0,-1 0-1,1 0 1,-1 0 0,0 0 0,0 0 0,1 0-1,-1 0 1,-1 0 0,1 0 0,0 1 0,0-1-1,-1 1 1,1-1 0,0 1 0,-1-1 0,0 1-1,1 0 1,-1-1 0,0 1 0,0 0 0,0 0-1,1 0 1,-1 1 0,0-1 0,0 0-1,0 1 1,0-1 0,-1 1 0,1 0 0,-4 0-1,-5-1-419,0 1-1,0 1 0,0 0 0,0 1 0,0 0 0,0 0 0,0 1 0,-13 6 0,-46 22-5798,55-24 4142,-35 18-11263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21524,'0'0'5387,"8"12"-4576,6 10-604,-1 0 0,-1 1 1,-1 1-1,12 35 0,-18-34-172,-4-19-26,0 0 0,0-1 0,1 1 0,0 0 0,0 0 0,0-1 0,4 7 0,-6-12-3,0 1 0,0-1 0,0 0 0,0 0 0,1 0 0,-1 0 1,0 0-1,0 0 0,0 0 0,0 0 0,0 0 0,0 0 0,1 0 0,-1 0 1,0 0-1,0 0 0,0 0 0,0 0 0,0 0 0,1 0 0,-1 0 0,0 0 1,0 0-1,0 0 0,0 0 0,0 0 0,1 0 0,-1 0 0,0 0 0,0 0 1,0 0-1,0 0 0,0 0 0,0 0 0,0 0 0,1 0 0,-1-1 0,0 1 1,0 0-1,0 0 0,0 0 0,0 0 0,0 0 0,0 0 0,0 0 0,0-1 1,0 1-1,0 0 0,0 0 0,1 0 0,-1 0 0,0 0 0,0-1 0,0 1 1,0 0-1,0 0 0,3-16 239,0-15-7,-2-5-139,0 17-148,0 1 0,-1-1 0,-1 1 0,-1-1 0,0 1 0,-2 0 0,-6-23 0,10 41 33,0 1 0,0-1 0,-1 1 0,1-1 0,0 0 0,0 1 0,0-1 0,-1 1 0,1-1 0,0 0 0,0 1 0,-1-1 0,1 0 0,0 0 1,-1 1-1,1-1 0,0 0 0,-1 0 0,1 1 0,0-1 0,-1 0 0,1 0 0,-1 0 0,1 0 0,0 0 0,-1 1 0,1-1 0,-1 0 0,1 0 0,0 0 0,-1 0 0,1 0 0,-1 0 0,1 0 0,-1 0 1,1-1-1,0 1 0,-1 0 0,1 0 0,-1 0 0,1 0 0,0 0 0,-1-1 0,1 1 0,0 0 0,-1 0 0,1-1 0,0 1 0,-1 0 0,1-1 0,0 1 0,0 0 0,-1-1 0,1 1 0,0 0 0,0-1 1,0 1-1,-1 0 0,1-1 0,0 1 0,0-1 0,0 1 0,0 0 0,0-1 0,0 1 0,0-1 0,0 1 0,0-1 0,0 2-78,-1 0 0,1 0 1,0 0-1,0 0 0,-1 0 0,1 0 1,0 1-1,0-1 0,0 0 0,1 0 0,-1 0 1,0 0-1,0 0 0,1 0 0,-1 0 0,0 0 1,1 0-1,-1 0 0,1 0 0,-1 0 0,1 0 1,0 0-1,-1 0 0,1 0 0,0-1 0,0 1 1,-1 0-1,1 0 0,0-1 0,0 1 0,0-1 1,2 2-1,11 1-1525,1 0 1,0-1-1,0-1 0,-1 0 1,1-1-1,0 0 1,0-1-1,0-1 0,27-7 1,-4-1-4233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41 2306,'10'-9'1965,"2"-10"6504,-12 8-820,-19 10-4181,15 2-3315,1 1 0,-1 0 0,1 0 1,0 0-1,0 0 0,0 0 0,0 1 0,0-1 0,0 1 0,0 0 0,1 0 0,-1 0 0,1 0 0,0 0 0,0 1 0,0-1 1,1 1-1,-1-1 0,1 1 0,0 0 0,-1 5 0,-2 4 63,1 1 0,0 0-1,1-1 1,0 24 0,1-34-185,1-1 0,0 1-1,0 0 1,0 0 0,1 0 0,-1 0-1,1-1 1,-1 1 0,1 0 0,0 0-1,0-1 1,0 1 0,0-1 0,1 1-1,-1-1 1,1 1 0,0-1 0,-1 0-1,1 0 1,0 0 0,0 0 0,0 0-1,1 0 1,-1 0 0,0-1-1,1 1 1,-1-1 0,1 0 0,-1 0-1,1 1 1,0-2 0,-1 1 0,1 0-1,0-1 1,0 1 0,0-1 0,-1 0-1,1 0 1,6 0 0,-4-1 73,0 1 0,1-1 0,-1 0-1,0-1 1,1 1 0,-1-1 0,0 0 0,0-1 0,0 1 0,-1-1 0,1 0-1,0 0 1,-1 0 0,0-1 0,0 0 0,0 1 0,0-1 0,-1-1 0,1 1-1,3-7 1,-4 4-37,0 1 0,-1 0 0,0-1 0,0 1-1,-1-1 1,1 1 0,-1-1 0,-1 0 0,1 1 0,-1-1-1,0 0 1,-1 0 0,0 1 0,-2-11 0,2 14-67,0 0 1,0 1-1,0-1 1,0 0-1,-1 1 1,1-1-1,-1 1 1,1-1-1,-1 1 0,0 0 1,0-1-1,0 1 1,0 0-1,0 1 1,-1-1-1,1 0 1,-1 0-1,1 1 1,-1 0-1,1-1 1,-1 1-1,0 0 1,0 0-1,0 1 1,1-1-1,-1 1 1,0-1-1,0 1 1,0 0-1,0 0 1,0 0-1,0 0 1,0 1-1,0-1 0,-3 2 1,5-2-55,0 0 1,0 1-1,0 0 1,0-1 0,0 1-1,0 0 1,1-1-1,-1 1 1,0 0-1,0 0 1,0 0-1,1 0 1,-1-1-1,0 1 1,1 0-1,-1 0 1,1 1-1,-1-1 1,1 0-1,0 0 1,-1 0-1,1 0 1,0 0-1,0 0 1,0 0-1,0 1 1,0-1-1,0 0 1,0 0-1,0 0 1,0 0-1,0 0 1,1 1-1,-1-1 1,0 0-1,1 0 1,-1 0-1,1 0 1,-1 0-1,1 0 1,0 0-1,-1 0 1,1 0-1,0-1 1,0 1-1,-1 0 1,1 0-1,0 0 1,1 0-1,6 2-841,-1-1 0,0 0 0,0-1 0,1 1 0,-1-1 0,16-1-1,22-3-6205,-10-7-2417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15214,'0'0'10944,"1"8"-9284,0-1-1428,1-1 1,-1 0-1,1 0 0,0 0 0,1 0 0,0 0 1,-1 0-1,2 0 0,6 9 0,-8-13-196,1 1 0,0 0-1,-1-1 1,1 0 0,0 1-1,0-1 1,1-1 0,-1 1-1,0 0 1,1-1 0,-1 1-1,1-1 1,-1 0 0,1 0-1,-1-1 1,1 1 0,0-1 0,-1 1-1,1-1 1,0 0 0,5-1-1,-1-1-4,-1 1 0,1-1 0,-1-1 0,0 1-1,0-1 1,0 0 0,0-1 0,-1 1 0,1-2 0,-1 1 0,0-1-1,0 1 1,0-2 0,-1 1 0,0-1 0,0 1 0,0-1-1,-1-1 1,5-7 0,-3 3-24,0-1-1,0 1 1,-1-2-1,0 1 1,-1 0-1,-1-1 1,0 0-1,-1 0 1,0 0-1,0-15 1,-17 84-359,15-50 359,-1 1 11,0 1-1,1-1 0,0 0 0,0 0 1,1 1-1,2 7 0,-3-13-24,1 0 1,0 0-1,0-1 1,0 1-1,-1 0 1,1-1-1,1 1 0,-1-1 1,0 0-1,0 1 1,1-1-1,-1 0 0,0 1 1,1-1-1,-1 0 1,1 0-1,0 0 0,-1-1 1,1 1-1,0 0 1,-1 0-1,1-1 0,0 1 1,0-1-1,0 0 1,0 0-1,-1 1 0,1-1 1,2 0-1,2 0-297,0 0-1,0-1 0,0 1 0,0-1 1,0 0-1,0-1 0,0 1 1,-1-1-1,1 0 0,-1-1 1,1 1-1,-1-1 0,0 0 1,6-5-1,-3 2-1260,-1-1 1,1 0-1,-2 0 0,1-1 0,-1 0 1,0 0-1,8-16 0,2-8-7414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 12588,'0'0'3182,"-3"12"-748,2-6-2352,-17 80 3660,17-78-3426,1-1-1,-1 0 0,1 0 0,1 1 0,-1-1 1,1 0-1,0 0 0,1 1 0,0-1 1,0 0-1,4 9 0,42 57 385,-33-50-584,0 0 1,16 35 0,-27-50-80,-1 1 0,0-1 0,0 1 0,-1 0 0,0 0 0,-1 0 0,0 0 0,0 0 1,-1 0-1,0 0 0,-2 12 0,0-16 115,1 0 1,-1 0-1,0 0 0,0 0 1,-1 0-1,1 0 1,-1-1-1,0 1 0,-1-1 1,1 0-1,-1 0 1,1 0-1,-1 0 1,0-1-1,-6 4 0,6-4-36,1 0 0,-1-1 0,1 0 0,-1 0 0,0 0 0,0 0 0,0-1 0,0 1-1,0-1 1,0 0 0,0-1 0,-1 1 0,1-1 0,0 1 0,0-1 0,-1 0 0,1-1 0,0 1-1,-8-2 1,10 0-106,-1 0-1,1 0 1,-1 0-1,1 0 1,-1-1-1,1 1 1,0 0-1,0-1 1,0 0-1,1 1 1,-1-1-1,1 0 1,-1 0 0,1 0-1,0 0 1,0 0-1,0 0 1,0 0-1,1-1 1,-1 1-1,1 0 1,0-7-1,-1-4-53,1 0 1,1 0-1,0 0 0,3-14 0,4 1-682,1 1 1,2 0-1,0 0 0,2 2 0,30-45 0,12-26-5377,-41 66 1216,16-46 0,-15 27-1786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12172,'0'0'14269,"-7"11"-14098,-22 35-75,28-42-40,0 0 1,0 0-1,0 0 0,1 0 0,0 0 1,0 0-1,0 0 0,0 0 1,0 0-1,1-1 0,0 1 0,-1 0 1,2 0-1,-1 0 0,0 0 1,1-1-1,0 1 0,-1-1 1,2 1-1,-1-1 0,0 0 0,1 1 1,-1-1-1,1 0 0,0-1 1,0 1-1,0 0 0,0-1 0,0 0 1,1 0-1,-1 0 0,6 2 1,4-1 73,0-1 0,0 0 0,0-1 1,0-1-1,0 0 0,15-2 1,46 1 329,-73 2-398,1-1 0,-1 0 1,0 0-1,1 1 1,-1-1-1,0 1 0,1-1 1,-1 1-1,0-1 1,0 1-1,1 0 0,-1 0 1,0-1-1,0 1 1,0 0-1,0 0 0,0 0 1,0 0-1,0 0 1,0 1-1,-1-1 0,1 0 1,0 0-1,-1 0 1,1 1-1,-1-1 0,1 3 1,4 44 906,-6-44-967,1-1 0,-1 0 0,1 1 0,0-1 0,0 1 0,0-1 0,1 1 0,0-1 0,-1 0 0,1 1 0,0-1 0,0 0 0,1 1 0,-1-1 0,1 0 0,-1 0 0,1 0 0,4 4 0,4-4-1754,-4-6-2736,1-12-4860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14734,'-7'9'1511,"-17"23"272,1 1 1,-28 56-1,43-75-1497,2 1 0,-1-1 1,2 1-1,0 0 0,1 1 0,0-1 1,1 1-1,1 0 0,1 0 0,0 18 0,1-33-281,0 0 0,1 0 0,-1 0 0,0 0-1,1 0 1,-1 0 0,1 0 0,-1 0 0,1 0 0,0 0-1,-1-1 1,1 1 0,0 0 0,-1 0 0,1-1-1,0 1 1,0 0 0,0-1 0,0 1 0,-1-1-1,1 1 1,0-1 0,0 1 0,0-1 0,0 0 0,0 0-1,0 1 1,0-1 0,0 0 0,0 0 0,0 0-1,0 0 1,0 0 0,1 0 0,-1 0 0,0 0-1,0-1 1,0 1 0,0 0 0,0-1 0,1 0 0,3 0 49,1-1 0,0 0 0,-1 0 1,0 0-1,1-1 0,6-4 0,5-7 14,0-1 0,-1 0-1,-1-1 1,-1 0 0,24-36-1,-17 19 24,-1-2 0,21-50-1,-78 151 2412,31-54-2275,0-1 0,1 1 0,1 0 0,0 1 1,0-1-1,1 1 0,-2 22 0,6-34-224,0 0 0,0 0-1,0 0 1,1-1 0,-1 1 0,0 0 0,0-1-1,1 1 1,-1-1 0,0 1 0,1-1 0,-1 0-1,1 0 1,-1 1 0,0-1 0,1 0 0,-1 0-1,1-1 1,-1 1 0,0 0 0,3-1 0,35-4-353,26-22-3728,-4-9-3797,-32 17 1805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17424,'-1'-2'5139,"-1"10"-2033,1 31-1140,3 55-2060,-1-80 105,0 0 0,1 0 0,1 0 0,1 0 1,0 0-1,0-1 0,1 1 0,1-1 0,0 0 0,12 16 1,-16-26-5,0-1 1,0 0 0,0 0 0,0 0 0,0 0 0,1-1 0,-1 1 0,1-1 0,-1 1 0,1-1 0,0 0 0,-1 0 0,1 0 0,0 0 0,0-1 0,0 1 0,0-1 0,-1 0 0,1 0 0,0 0 0,0 0 0,0 0 0,0 0 0,0-1 0,0 1 0,0-1 0,-1 0 0,1 0 0,0 0 0,-1 0 0,1-1 0,0 1 0,-1-1 0,0 0-1,3-2 1,7-4 47,0-2-1,-1 1 1,-1-1-1,0-1 1,14-19-1,-17 22-57,-1 0-1,0 0 1,-1 0-1,0 0 1,0-1-1,-1 0 1,0 0-1,-1-1 0,0 1 1,0 0-1,1-12 1,-19 76-83,11 1 492,4-55-384,0-1 0,0 1 0,0-1 0,1 1 0,-1-1 0,0 1-1,0-1 1,1 1 0,-1-1 0,0 0 0,1 1 0,-1-1 0,0 1 0,1-1 0,-1 0 0,1 0 0,-1 1-1,1-1 1,-1 0 0,0 0 0,1 1 0,-1-1 0,1 0 0,-1 0 0,1 0 0,-1 0 0,1 0 0,-1 0 0,1 1-1,-1-1 1,1-1 0,-1 1 0,1 0 0,0 0 0,-1 0 0,1 0 0,-1 0 0,0 0 0,1 0 0,-1-1 0,1 1-1,-1 0 1,1 0 0,-1-1 0,1 1 0,-1 0 0,0-1 0,1 1 0,-1 0 0,0-1 0,1 0 0,23-17 872,-5-5-415,26-29-90,-42 49-394,0 1 0,0-1 0,0 1 1,0 0-1,0 0 0,0 0 0,1 0 0,-1 1 0,0-1 1,1 1-1,-1 0 0,1 0 0,0 0 0,6 0 0,-8 1 0,0 0-1,-1 1 0,1-1 1,0 1-1,0 0 0,0 0 1,-1 0-1,1-1 0,0 2 1,-1-1-1,1 0 0,-1 0 1,1 0-1,-1 1 0,0-1 1,1 1-1,-1-1 0,0 1 1,0-1-1,0 1 0,0 0 1,0-1-1,0 1 0,0 3 1,16 50 25,-16-51-16,16 86 371,-3 1 0,-4 1 0,-3 110 0,-7-201-375,0-1 0,1 1 0,-1 0 0,0 0 0,0 0 0,0 0 0,0 0 0,0 0 0,-1 0 0,1 0 0,0 0 0,0 0 0,0 0 0,-1 0 0,1-1 0,-1 1 0,1 0 0,-1 0 0,1 0 0,-1 0 0,1-1 0,-1 1 0,0 0 0,1-1 0,-1 1 0,0 0 0,1-1 0,-1 1 0,0-1 0,0 1 0,0-1 0,0 0 0,1 1 0,-1-1 0,0 0 0,0 1 0,0-1 0,0 0 0,0 0 0,0 0 0,0 0 0,0 0 0,0 0 0,-1 0 0,0-1 0,0 1 0,-1-1 0,1 0 0,0 0 0,0 0 0,0 0 0,0 0 0,0-1 0,0 1 0,0 0 0,1-1 0,-1 1 0,0-1 0,1 0 0,-1 0 0,1 0 0,-2-3 0,-3-9 0,0 0 0,2 0 0,0-1 0,0 0 0,1 1 0,1-1 0,0-18 0,1 7 0,1-1 0,2 1 0,5-34 0,-4 47-232,0 1 0,1-1 1,0 1-1,1 0 0,0 1 0,1-1 1,0 1-1,1 0 0,0 0 0,1 1 0,10-11 1,8-4-2170,2 0 1,48-33-1,-37 30-8660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7 414 19603,'-2'-10'269,"0"0"0,1 1 1,0-1-1,1 0 1,0 0-1,0 0 1,1 0-1,0 0 1,1 1-1,0-1 0,1 1 1,0-1-1,0 1 1,1 0-1,0 0 1,1 0-1,0 0 1,0 1-1,10-11 0,4-6 128,1 1 0,1 2 0,2 0-1,47-36 1,-62 51-385,0 0 0,1 1-1,-1 0 1,1 1 0,0-1 0,1 2 0,-1 0-1,1 0 1,0 0 0,0 1 0,0 1 0,1 0 0,10-1-1,-19 3-17,0 1 1,0-1-1,0 1 0,0 0 0,1-1 0,-1 1 0,0 0 0,-1 1 0,1-1 0,0 0 0,0 0 0,0 1 1,-1-1-1,1 1 0,-1 0 0,1-1 0,-1 1 0,1 0 0,-1 0 0,0 0 0,0 0 0,0 0 0,0 0 1,-1 0-1,1 0 0,0 0 0,-1 0 0,1 1 0,-1-1 0,0 0 0,0 0 0,0 3 0,1 12 36,0 1 0,-1 0 0,-3 18 0,2-24 3,-4 18 32,0 0 1,-2-1-1,-18 48 1,15-52 265,2 0 1,1 0 0,0 1 0,3-1 0,-4 43-1,8-67-338,0 1 0,0-1 0,1 1 0,-1-1 0,0 0 0,1 1-1,-1-1 1,1 1 0,0-1 0,-1 0 0,1 0 0,0 1 0,0-1-1,0 0 1,0 0 0,0 0 0,0 0 0,0 0 0,0 0 0,0 0-1,0 0 1,1 0 0,-1-1 0,0 1 0,1 0 0,-1-1-1,0 1 1,1-1 0,-1 0 0,1 1 0,-1-1 0,1 0 0,-1 0-1,0 0 1,1 0 0,-1 0 0,1 0 0,-1 0 0,2-1 0,5 1-396,0-1 0,0-1 0,-1 1 0,1-1 0,-1 0 0,13-6-1,-7 1-1735,0-1-1,0-1 1,-1 0-1,20-18 0,7-12-10875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80 21300,'-10'12'1543,"-1"1"-1088,1 1-1,0 0 1,0 1 0,1 0-1,1 0 1,1 1 0,0 0-1,1 0 1,1 1-1,1-1 1,-5 34 0,8-42-304,1 0 0,-1 0 0,2 1 0,-1-1 0,1 0 0,1 0 0,2 11 0,-3-17-147,0 1 0,0-1 0,0 0-1,1 1 1,-1-1 0,1 0 0,0 0 0,-1 0 0,1 0-1,0 0 1,0 0 0,0 0 0,1-1 0,-1 1 0,0-1-1,1 0 1,-1 0 0,0 1 0,1-1 0,0-1 0,-1 1-1,1 0 1,-1-1 0,1 1 0,4-1 0,-1 1 1,1-1 0,-1 0 0,1 0 1,0-1-1,-1 0 0,1 0 1,-1 0-1,1-1 0,-1 0 0,1 0 1,-1-1-1,0 0 0,0 0 0,-1 0 1,8-6-1,-4 2 11,0 0 0,-1-1 1,0 0-1,0-1 0,-1 0 0,0 0 0,-1 0 0,9-18 1,-9 14 72,0 1 0,0-1 1,-2 0-1,1-1 1,-2 1-1,0-1 0,0 0 1,-2 0-1,0 0 1,0 0-1,-1 0 0,-1 0 1,0 0-1,-1 1 1,-4-19-1,4 28-51,0-1 0,0 1 0,0-1 0,0 1 0,-1 0 0,0 0 0,0 0 0,0 0 0,0 1 0,-1-1 0,1 1 0,-1 0 0,0 0 0,-6-4 0,8 6-45,0 0 0,0 0 0,0 1-1,0-1 1,0 1 0,0-1 0,0 1-1,-1 0 1,1 0 0,0 0 0,0 0-1,0 0 1,0 0 0,0 0 0,0 1-1,0-1 1,0 1 0,0-1 0,0 1-1,0 0 1,0 0 0,0 0 0,0 0-1,0 0 1,1 0 0,-1 1 0,1-1-1,-1 1 1,1-1 0,-1 1 0,1-1 0,0 1-1,-1 0 1,1 0 0,-1 2 0,-3 4-223,1 1 0,0-1 0,0 1 0,1 0 0,0 0 0,1 0 0,-2 14 0,4 24-3384,0-44 2925,1 1 0,0-1 0,0 0 0,0 0 0,0 1 1,0-1-1,1 0 0,0 0 0,-1-1 0,4 5 1,13 10-5590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66 14510,'0'0'3769,"-6"-10"-465,-18-28-250,23 37-2844,0 0 0,1-1 1,-1 1-1,0 0 0,0 0 1,0 0-1,0 0 0,-1 0 1,1 0-1,0 0 0,0 0 1,0 1-1,-1-1 0,1 0 1,-1 1-1,1-1 1,0 1-1,-1-1 0,1 1 1,-1 0-1,1-1 0,-1 1 1,-1 0-1,1 1-93,0-1 0,0 1 0,0 0 1,1-1-1,-1 1 0,0 0 0,0 0 0,1 0 1,-1 1-1,1-1 0,-1 0 0,1 1 0,-1-1 1,-1 3-1,-4 5 0,1 0 0,1 1 0,0-1 0,-6 15 1,11-24-106,-7 18 69,0 1-1,2 0 1,0 0 0,1 0-1,1 0 1,1 0 0,0 1-1,2 27 1,0-44-81,1 0 0,-1 0 0,0 0 0,1 0 0,-1 0 0,1-1 0,0 1 0,0 0 0,0 0 0,0 0 0,1-1 0,-1 1 0,1-1 0,0 1 0,0-1 0,-1 1 0,1-1 0,1 0 0,-1 0 0,0 0 0,0 0 0,1-1 0,-1 1 0,1-1 0,0 1 0,-1-1 0,1 0 0,0 0 0,0 0 0,0 0 0,0 0 0,0-1 0,4 1 0,-1-1 0,0 0 0,-1 0 0,1-1 0,0 0 0,-1 0 0,1 0 0,0 0 0,-1-1 0,1 0 0,-1 0 0,0-1 0,0 0 0,0 0 0,0 0 0,0 0 0,7-8 0,-4 3 0,0-1 0,0 0 0,-2-1 0,1 0 0,-1 0 0,0 0 0,-1-1 0,0 0 0,-1 0 0,5-20 0,-4 5 0,-1-1 0,0 1 0,-2-45 0,-5 50-685,-5 18-1014,6 5 1461,1-1 0,0 0 0,0 1-1,0-1 1,0 1 0,0-1-1,0 1 1,0 0 0,1-1-1,-1 1 1,1 0 0,-1-1 0,1 1-1,-1 0 1,1 0 0,0 0-1,0 2 1,-1 20-4273,1 3-1826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21909,'0'0'6918,"54"27"-14573,-31-42-2338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46 20243,'-9'15'1911,"-5"12"-778,1 1 0,-11 33 0,19-46-695,0-1 0,2 1 0,0 0 0,0-1 0,2 1 0,0 0 0,1 28 0,1-40-435,-1 0 1,1 0-1,0 0 0,0 0 1,0-1-1,0 1 0,1 0 1,-1 0-1,1-1 0,-1 1 1,1-1-1,0 0 1,0 1-1,0-1 0,1 0 1,-1 0-1,0 0 0,1-1 1,-1 1-1,1 0 0,0-1 1,-1 0-1,5 2 1,-5-2-3,0-1 1,0 1 0,1 0 0,-1-1 0,0 0 0,0 1 0,1-1 0,-1 0 0,0 0 0,1 0 0,-1-1 0,0 1 0,0 0 0,1-1 0,-1 0 0,0 1-1,0-1 1,0 0 0,0 0 0,0 0 0,0-1 0,0 1 0,0 0 0,0-1 0,0 1 0,-1-1 0,1 0 0,-1 1 0,3-4 0,2-6-12,-1 0 1,0-1-1,-1 1 1,0-1 0,-1 0-1,0 1 1,-1-1-1,-1-1 1,1 1 0,-2 0-1,0-14 1,-1 6 4,-1 1 1,0 0-1,-1 0 1,-2 0-1,1 0 1,-11-22-1,14 37 5,-1 1 0,1-1 0,-1 1 0,0 0 0,0-1-1,-1 1 1,1 0 0,-1 0 0,0 1 0,1-1 0,-1 0-1,0 1 1,-4-3 0,6 5 2,0-1 0,0 1 0,0 0 0,0-1 0,0 1 0,0 0 0,0 0 1,0 0-1,0 0 0,0 0 0,0 0 0,0 0 0,0 0 0,0 0 0,0 0 0,0 0 0,1 0 0,-1 1 0,0-1 0,-2 1 0,2 0-2,-1 1-1,1-1 0,-1 0 1,1 1-1,-1-1 1,1 1-1,0-1 1,0 1-1,0 0 0,0-1 1,0 1-1,0 0 1,0 0-1,0 2 1,-1 2-74,-1 1 0,2-1 0,-1 1 1,1-1-1,-1 1 0,2 0 1,-1 0-1,1 0 0,0-1 1,1 1-1,-1 0 0,1 0 1,1-1-1,1 8 0,-1-10-290,0-1 0,0 1 0,0-1-1,0 1 1,0-1 0,1 0 0,-1 0-1,1 0 1,0 0 0,0-1 0,0 1-1,0-1 1,0 0 0,1 0 0,-1 0 0,1 0-1,-1 0 1,1-1 0,0 0 0,0 1-1,0-1 1,0-1 0,0 1 0,-1-1-1,6 1 1,30-1-4926,3-7-3508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 13741,'-11'13'2578,"-10"13"-910,2 2 0,-28 49-1,41-67-1209,1 1 0,0-1 0,1 1 0,0 0 0,1 0 0,0 0-1,0 1 1,1-1 0,1 1 0,0-1 0,0 1 0,2 0 0,1 15 0,-1-24-444,-1 0 1,2 0-1,-1 0 1,0 0-1,0-1 1,1 1-1,0-1 1,-1 1-1,1-1 1,0 1-1,0-1 1,1 0-1,-1 0 1,0 0-1,1 0 1,-1-1-1,1 1 0,-1 0 1,1-1-1,0 0 1,0 0-1,-1 0 1,1 0-1,0 0 1,0 0-1,0-1 1,0 0-1,0 1 1,6-1-1,-2 0 16,-1-1-1,0 1 0,0-1 1,0 0-1,0 0 1,0-1-1,0 1 0,-1-1 1,1-1-1,0 1 1,-1-1-1,1 0 1,-1 0-1,5-5 0,5-6-8,-1-1 0,-1 0 0,0-1 0,-1 0 0,-1-1 0,0-1 0,-1 0 0,-2 0 0,1-1 0,-2 0 0,-1 0 0,0-1 0,-1 1 0,3-36 0,-7 53-14,-1 0 0,0 0 0,0 0-1,0 0 1,0 0 0,0 0-1,0 0 1,-1 0 0,1 0 0,-1 0-1,1 0 1,-1 0 0,0 0-1,0 0 1,0 0 0,0 0 0,0 0-1,0 1 1,-3-4 0,3 4 4,0 1-1,-1-1 1,1 0 0,-1 1 0,1-1-1,-1 1 1,1 0 0,-1 0 0,1-1-1,-1 1 1,1 0 0,-1 0-1,1 0 1,-1 1 0,1-1 0,-1 0-1,1 0 1,0 1 0,-1-1 0,-2 2-1,-3 1 54,0 1 0,0 0 0,0 1 0,0-1-1,0 1 1,1 0 0,0 1 0,-8 8 0,-39 60 1474,49-68-1401,0 0 0,0 1 1,1 0-1,0-1 0,1 1 0,0 0 0,0 1 0,0-1 0,-1 14 0,3-21-140,0 1 0,0-1 0,0 0 0,0 0 0,0 0 0,0 0 0,1 1 0,-1-1 0,0 0 0,0 0 0,0 0 0,0 0 0,0 0 0,1 0 0,-1 1 0,0-1 0,0 0 0,0 0 0,0 0 0,1 0 0,-1 0 0,0 0 0,0 0 0,0 0 0,0 0 0,1 0 0,-1 0 0,0 0 0,0 0 0,0 0 0,1 0 0,-1 0 0,0 0 0,0 0 0,0 0 0,0 0 0,1 0 0,-1 0 0,0 0 0,0 0 0,0 0 0,0-1 0,1 1 0,-1 0 0,0 0 0,0 0 0,0 0 0,0 0 0,0 0 0,0-1 0,1 1 0,-1 0 0,0 0 0,0 0 0,3-3-290,0 1 1,0 0 0,0-1 0,0 1-1,0-1 1,-1 0 0,1 0 0,-1 0 0,0 0-1,0-1 1,0 1 0,2-5 0,11-29-6805,-13 33 5832,17-47-15909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51 18738,'0'0'1681,"-10"-7"289,5 2-1743,-2 0 169,1 0 0,-1 0 0,0 0 0,-13-6 0,17 9-280,0 1-1,0 0 1,1 0 0,-1 0 0,0 1 0,0-1 0,0 1 0,0-1 0,0 1 0,0 0 0,0 0 0,0 0-1,0 1 1,0-1 0,0 1 0,0 0 0,0-1 0,1 1 0,-1 1 0,0-1 0,-4 3 0,-1 2-1,-1 1 0,2 0 0,-1 1 0,1 0 0,0 0 1,0 0-1,1 1 0,1 0 0,-1 0 0,1 1 0,1 0 1,0 0-1,-5 17 0,3-5 106,1 1 1,0 0 0,2 0-1,1 0 1,1 30-1,1-49-202,0-1 1,0 1-1,0 0 0,1 0 1,-1 0-1,1 0 0,0-1 0,0 1 1,1 0-1,-1-1 0,1 1 1,0-1-1,0 1 0,0-1 1,0 0-1,0 0 0,1 0 0,-1 0 1,1 0-1,0 0 0,0-1 1,4 4-1,-3-5 10,0 0 0,-1 1 0,1-1 0,0-1 0,-1 1 0,1 0 0,0-1 0,0 0 0,0 0 0,0 0 0,-1 0 0,1-1 0,0 1 0,0-1 0,0 0 0,-1 0 0,1-1 0,-1 1 0,1-1 0,-1 1 0,1-1 0,5-4 0,8-6 95,0-1 1,-1 0-1,-1-1 1,0-1-1,-1 0 1,16-22-1,-22 27-89,-2 0-1,1 0 0,-1-1 1,0 0-1,-1 0 0,-1 0 1,0 0-1,0-1 1,-1 0-1,0 0 0,-1 0 1,0-12-1,-2 22-26,0 0 0,0 1 0,0-1 0,0 0 0,0 1 0,0-1 0,-1 0 0,1 1 1,-1-1-1,1 1 0,-1-1 0,0 0 0,1 1 0,-1 0 0,0-1 0,0 1 0,0-1 0,0 1 0,0 0 0,0 0 0,-1 0 0,1 0 0,-2-2 0,0 2-33,0 0-1,1 0 1,-1 0-1,0 1 1,0-1-1,1 1 1,-1-1-1,0 1 1,0 0-1,0 0 1,1 0-1,-7 2 1,1-1-616,0 1-1,0 0 1,0 1 0,0 0 0,1 1-1,-1-1 1,1 1 0,-13 9 0,-5 10-4821,5-4-2454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86 8360,'0'0'20003,"-10"-1"-19379,7 0-603,0 0-1,0 1 0,-1 0 0,1-1 1,0 1-1,0 1 0,0-1 1,0 0-1,0 1 0,0-1 0,0 1 1,0 0-1,0 0 0,-3 2 0,3-1-21,0 1 0,0-1-1,1 1 1,-1 0-1,0 0 1,1 0 0,0 0-1,0 1 1,0-1-1,0 1 1,0-1 0,1 1-1,-1 0 1,0 4-1,-4 11 0,1 0-1,0 0 0,2 0 1,0 1-1,1-1 0,1 1 1,1 0-1,0-1 0,6 28 1,-6-45 1,0 0 1,1 1 0,-1-1 0,1 0-1,-1 0 1,1 0 0,0-1 0,0 1-1,0 0 1,0 0 0,0 0 0,0 0-1,1-1 1,-1 1 0,1-1 0,-1 1-1,1-1 1,-1 0 0,4 3 0,-3-4 11,-1 0 0,1 1 1,0-1-1,-1 0 1,1 0-1,0 0 0,-1 0 1,1 0-1,0 0 0,0 0 1,-1-1-1,1 1 1,0 0-1,-1-1 0,1 0 1,-1 1-1,1-1 0,2-1 1,4-4 131,0 0 0,0 0 0,-1-1 0,1 0 0,-1 0 0,10-14-1,0-2-7,-1-1 0,0-1 0,-2 0 0,-1-1 0,-1-1 0,-2 0 0,0 0 0,-2-1 0,0 0 0,4-47 0,-12 80-445,-1 116-4924,2-105 3253,0 0-1,1 0 1,6 21 0,1-11-3934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94 16143,'0'0'3678,"0"-12"161,2-2-2491,-1 9-812,-1 0 1,1 0-1,-1-1 1,0 1-1,0 0 1,0 0-1,-1 0 1,-2-10-1,3 15-502,0-1 1,-1 0-1,1 1 0,0-1 0,0 1 1,0-1-1,0 1 0,-1-1 0,1 1 1,0 0-1,0-1 0,-1 1 0,1-1 0,0 1 1,-1-1-1,1 1 0,-1 0 0,1-1 1,0 1-1,-1 0 0,1-1 0,-1 1 1,1 0-1,-1 0 0,1 0 0,-1-1 0,1 1 1,-1 0-1,1 0 0,-1 0 0,1 0 1,-1 0-1,0 0 0,1 0 0,-1 0 1,1 0-1,-1 0 0,1 0 0,-1 0 0,1 0 1,-1 0-1,1 1 0,-1-1 0,1 0 1,-1 0-1,1 1 0,-1-1 0,1 0 1,0 1-1,-1-1 0,1 0 0,-1 1 0,1-1 1,0 1-1,-1-1 0,1 0 0,0 1 1,-1-1-1,1 2 0,-22 27 843,7-4-877,2 2 0,0 0 0,2 1 0,1 0 0,1 0 0,1 1 0,2 0 0,-3 34 0,9-61-1,0 0-1,-1 1 1,1-1 0,0 0-1,1 0 1,-1 0 0,0 1-1,1-1 1,-1 0 0,1 0-1,0 0 1,0 0 0,-1 0-1,1 0 1,1 0 0,-1 0-1,2 3 1,-2-4-5,0 0 1,1 0 0,-1-1-1,1 1 1,-1 0-1,0-1 1,1 1-1,-1 0 1,1-1-1,-1 0 1,1 1-1,-1-1 1,1 0-1,0 0 1,-1 0-1,1 0 1,-1 0-1,4 0 1,2-2-66,1 0 0,-1-1-1,0 1 1,0-1 0,-1 0 0,1-1 0,0 0-1,11-9 1,78-73-3678,-10-13-4396,-51 50 853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47 11403,'0'0'12337,"-4"-1"-12465,3 2 135,0-1 0,-1 0 0,1 0 1,0 0-1,0 1 0,-1-1 0,1 1 1,0-1-1,0 1 0,0 0 0,0-1 1,0 1-1,-1 0 0,1 0 0,0-1 1,1 1-1,-1 0 0,0 0 0,0 0 1,-1 3-1,-19 35 218,15-24 103,1 0-1,0 1 0,-2 21 1,6-36-317,1 0 0,0 0 0,0 0 0,0 0 0,-1 1 0,1-1 1,0 0-1,0 0 0,1 0 0,-1 0 0,0 1 0,0-1 0,1 0 1,-1 0-1,0 0 0,1 0 0,-1 0 0,1 0 0,-1 0 0,1 0 0,0 0 1,1 2-1,-1-3 1,0 1 1,0-1-1,0 0 1,0 1-1,0-1 0,0 0 1,0 0-1,0 0 1,1 0-1,-1 0 1,0 0-1,0 0 1,0-1-1,0 1 1,0 0-1,0-1 0,0 1 1,0 0-1,1-2 1,6-2 43,-1 0 1,0-1-1,-1 1 0,1-2 1,7-7-1,-3 1-20,0 0 0,-1-1 0,0 0 0,-1 0 0,-1-1 0,0 0-1,-1-1 1,0 0 0,-1 0 0,4-18 0,-10 33-43,0 0 0,0 0 0,0 0 0,0 0 1,0 0-1,0 0 0,0 0 0,-1 0 0,1 0 0,0-1 0,0 1 0,0 0 0,0 0 0,0 0 0,0 0 1,0 0-1,0 0 0,0 0 0,0 0 0,0 0 0,0 0 0,-1 0 0,1 0 0,0 0 0,0 0 0,0 0 1,0 0-1,0 0 0,0 0 0,0-1 0,0 1 0,0 0 0,0 0 0,0 0 0,0 0 0,0 0 0,0 0 1,0 0-1,0 0 0,0 0 0,0 0 0,0-1 0,0 1 0,0 0 0,0 0 0,0 0 0,0 0 0,0 0 1,0 0-1,0 0 0,-8 11-133,-10 20 109,14-21 3,-1 1-1,2 0 1,-1 0 0,2 0-1,-1 0 1,2 1 0,-1-1 0,1 1-1,2 20 1,-1-31-110,0 0 1,0 0-1,0 0 0,1 0 1,-1 0-1,0 0 0,1 0 1,-1 0-1,1 0 0,-1 0 1,1 0-1,-1-1 1,1 1-1,0 0 0,-1 0 1,1 0-1,0-1 0,0 1 1,-1 0-1,1-1 0,0 1 1,0-1-1,0 1 0,0-1 1,2 1-1,-2 0-368,1-1 1,0 1-1,0-1 1,-1 0-1,1 0 1,0 0-1,0 0 0,0 0 1,0 0-1,-1 0 1,1-1-1,0 1 1,0-1-1,2 0 0,14-12-7175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164 106 8168,'0'0'13015,"0"-8"-11526,-1-23-384,1 30-1059,0 1-1,0-1 1,0 1-1,0 0 1,0-1-1,-1 1 1,1-1-1,0 1 1,0-1 0,-1 1-1,1 0 1,0-1-1,0 1 1,-1-1-1,1 1 1,-1 0-1,1-1 1,0 1-1,-1 0 1,1 0-1,-1-1 1,1 1-1,0 0 1,-1 0 0,1 0-1,-1 0 1,1-1-1,-1 1 1,1 0-1,-1 0 1,1 0-1,-1 0 1,1 0-1,-1 0 1,1 0-1,-1 0 1,1 0 0,-1 1-1,1-1 1,-1 0-1,1 0 1,-1 0-1,1 1 1,0-1-1,-1 0 1,1 0-1,-1 1 1,1-1-1,0 0 1,-1 1-1,-20 11 2181,10-1-1946,-1 0 0,2 0-1,-1 1 1,2 0 0,-1 0-1,2 1 1,0 1 0,-9 18 0,13-22-132,-1 1 0,1-1 0,1 1 0,0 0 0,1 0 0,0 0 0,0 1 0,1-1 0,1 0 0,0 0 0,0 1 0,3 11 0,-3-21-148,0-1 0,1 0 0,-1 0 0,0 0 0,1 0 0,-1 1 0,1-1 0,-1 0 0,1 0 0,-1 0 0,1 0 0,0 0 0,0 0 0,-1 0 0,1-1 0,0 1 0,0 0 0,0 0 0,0 0 0,0-1 0,0 1 0,0-1 0,0 1 0,0-1 0,0 1 0,3 0 0,-1-1 0,0 0 0,0 0 0,0 0 0,0 0 0,-1 0 0,1-1 0,0 1 0,0-1 0,0 0 0,5-2 0,1-1 0,1-1 0,-1 0 0,0 0 0,-1-1 0,12-9 0,-1-3 0,-2-1 0,0-1 0,-1 0 0,-1-1 0,18-33 0,-25 39 0,-1-1 0,0 0 0,-1 0 0,0 0 0,-2-1 0,0 0 0,0 0 0,-2 0 0,1-19 0,-24 117 0,20-77-4,-3 14-376,1-1 0,1 1 0,0-1-1,1 1 1,3 33 0,-2-49 108,1-1 0,-1 1 0,1-1 0,-1 0 0,1 1-1,0-1 1,0 0 0,-1 0 0,1 1 0,0-1 0,0 0 0,0 0 0,0 0-1,0 0 1,0 0 0,1 0 0,-1 0 0,0-1 0,0 1 0,1 0 0,-1-1 0,0 1-1,1-1 1,-1 1 0,0-1 0,1 0 0,-1 1 0,1-1 0,-1 0 0,1 0-1,-1 0 1,1 0 0,-1 0 0,1-1 0,-1 1 0,0 0 0,1-1 0,2 0-1,18-10-6271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160 370 18225,'0'0'10058,"-8"-4"-7987,-29-10-667,35 14-1374,1 0 0,-1 0 0,0-1-1,1 1 1,-1 0 0,0 1 0,0-1 0,1 0-1,-1 0 1,0 1 0,1-1 0,-1 1 0,0 0 0,1-1-1,-1 1 1,1 0 0,-1 0 0,1 0 0,0 0-1,-1 0 1,1 0 0,0 0 0,-2 2 0,-21 33 252,20-29-271,-5 10-11,0 1 0,-10 27 0,17-40 0,0 1 0,0-1 0,1 1 0,0-1 0,0 1 0,0 0 0,1 0 0,0-1 0,0 1 0,0 0 0,1 0 0,-1-1 0,3 8 0,-2-12 0,-1 0 0,1 0 0,0 0 0,-1-1 0,1 1 0,0 0 0,0 0 0,-1-1 0,1 1 0,0 0 0,0-1 0,0 1 0,0-1 0,0 1 0,0-1 0,0 0 0,0 1 0,0-1 0,0 0 0,0 0 0,0 1 0,0-1 0,1 0 0,-1 0 0,0 0 0,0 0 0,0-1 0,0 1 0,0 0 0,0 0 0,0-1 0,2 0 0,34-15 0,-22 4 0,0 0 0,0-1 0,-1-1 0,-1-1 0,0 0 0,-1 0 0,20-34 0,-13 15 0,-1 0 0,-2-2 0,12-40 0,-17 43 0,-2 0 0,-1-1 0,-1 1 0,-2-1 0,0-38 0,-5 72 0,0 0 0,0 0 0,0 0 0,0-1 0,0 1 0,0 0 0,0 0 0,0 0 0,0 0 0,0 0 0,0 0 0,0 0 0,0-1 0,0 1 0,0 0 0,0 0 0,0 0 0,0 0 0,0 0 0,0 0 0,0-1 0,0 1 0,0 0 0,0 0 0,0 0 0,0 0 0,0 0 0,0 0 0,0 0 0,-1 0 0,1-1 0,0 1 0,0 0 0,0 0 0,0 0 0,0 0 0,0 0 0,0 0 0,0 0 0,-1 0 0,1 0 0,0 0 0,0 0 0,0 0 0,0 0 0,0 0 0,0 0 0,-1 0 0,1 0 0,0 0 0,0 0 0,0 0 0,0 0 0,0 0 0,0 0 0,-1 0 0,1 0 0,0 0 0,0 0 0,0 0 0,0 0 0,0 0 0,0 0 0,-1 1 0,-6 6 0,-1 7 0,1-1 0,0 1 0,1 1 0,1-1 0,0 1 0,-4 21 0,-13 97 0,22-130 0,-4 22 23,2 0 0,0 0 0,4 43 0,-1-61-32,0-1-1,0 0 1,1 0-1,-1 0 1,1 0-1,1 0 1,-1-1-1,1 1 1,4 5-1,-5-8-9,0 0 0,0-1 0,0 0-1,1 1 1,-1-1 0,1 0 0,0 0-1,-1 0 1,1-1 0,0 1 0,0-1-1,0 1 1,0-1 0,0 0 0,0 0-1,1-1 1,-1 1 0,5 0 0,-6-1-258,1 0 0,-1 0 0,0 0 0,1 0 1,-1 0-1,1 0 0,-1-1 0,0 1 0,1-1 1,-1 0-1,0 0 0,1 0 0,-1 0 0,4-2 1,-3 0-412,-1 1 1,1 0 0,-1-1-1,0 1 1,0-1 0,0 0-1,0 0 1,0 0 0,0 0 0,1-4-1,10-28-7666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29 242 19346,'0'0'6353,"-5"8"-3732,1-2-2126,2-3-289,0 1 0,0-1 0,0 0 0,0 1 0,0 0 0,1-1 0,-1 1 0,1 0 0,0 0 0,0 0 0,1 0 0,-1 0 0,1 6 0,0-9-198,0-1-1,0 1 1,1-1-1,-1 1 1,0-1-1,0 1 0,1-1 1,-1 0-1,0 1 1,0-1-1,1 0 1,-1 1-1,1-1 1,-1 1-1,0-1 0,1 0 1,-1 0-1,1 1 1,-1-1-1,1 0 1,-1 0-1,1 0 1,-1 1-1,1-1 1,-1 0-1,1 0 0,-1 0 1,1 0-1,-1 0 1,1 0-1,-1 0 1,1 0-1,-1 0 1,1 0-1,-1 0 0,1-1 1,-1 1-1,0 0 1,1 0-1,-1 0 1,1-1-1,-1 1 1,1 0-1,-1 0 1,1-1-1,-1 1 0,1-1 1,20-15 318,-9-18-13,-10 30-282,-2 14-86,0 10-31,0-17 82,0 0 1,0 0-1,0 0 1,0 0 0,1 0-1,-1 0 1,1 0 0,0 0-1,0 0 1,0 0 0,0 0-1,0-1 1,1 1-1,-1 0 1,1-1 0,0 1-1,2 2 1,-1-3 12,-1-1 0,0 0 0,1 0 0,-1 0 1,1 0-1,-1 0 0,1 0 0,-1-1 0,1 1 0,-1-1 0,1 0 1,0 0-1,-1 0 0,1 0 0,0 0 0,-1 0 0,1-1 0,-1 0 0,1 1 1,-1-1-1,1 0 0,3-2 0,5-1-4,-1-2 0,1 1 0,-1-2 0,0 1 0,0-1 0,-1-1 0,9-8 0,62-68-12,-59 60 6,0-2 1,-17 20 0,1-1 0,0 1 0,0 0 0,0 0 0,1 1 0,0-1 0,0 1 0,12-7 0,-17 15 0,0 0 0,0 0 0,0 0 0,-1 1 0,1-1 0,-1 0 0,0 0 0,0 0 0,0 1 0,-1 2 0,1-4 0,0 66 0,0-68 0,0 1 0,1-1 0,-1 1 0,0-1 0,0 1 0,1-1 0,-1 1 0,0-1 0,1 0 0,-1 1 0,0-1 0,1 1 0,-1-1 0,1 0 0,-1 1 0,0-1 0,1 0 0,-1 0 0,1 1 0,-1-1 0,1 0 0,-1 0 0,1 0 0,-1 0 0,1 0 0,-1 0 0,1 1 0,0-1 0,-1 0 0,1 0 0,-1-1 0,1 1 0,-1 0 0,1 0 0,-1 0 0,1 0 0,-1 0 0,1-1 0,-1 1 0,1 0 0,-1 0 0,1-1 0,-1 1 0,0 0 0,1-1 0,-1 1 0,1 0 0,-1-1 0,1 0 0,22-18 0,119-168 0,-141 186 0,-1 1 0,0 0 0,0 0 0,0 0 0,0-1 0,0 1 0,0 0 0,1 0 0,-1 0 0,0-1 0,0 1 0,0 0 0,0 0 0,1 0 0,-1 0 0,0 0 0,0 0 0,0-1 0,1 1 0,-1 0 0,0 0 0,0 0 0,1 0 0,-1 0 0,0 0 0,0 0 0,1 0 0,-1 0 0,0 0 0,0 0 0,1 0 0,-1 0 0,0 0 0,0 0 0,0 0 0,1 0 0,-1 0 0,0 1 0,0-1 0,1 0 0,-1 0 0,0 0 0,0 0 0,0 0 0,1 0 0,-1 1 0,0-1 0,0 0 0,0 0 0,0 0 0,0 1 0,1-1 0,-1 0 0,0 0 0,0 0 0,0 1 0,0-1 0,8 25 0,-8-21 0,1 0 0,0 0 0,0 0 0,1 0 0,-1 0 0,1 0 0,0 0 0,0 0 0,4 5 0,-4-7 0,0-1 0,0 0 0,0 1 0,1-1 0,-1 0 0,0 0 0,0 0 0,1 0 0,-1-1 0,0 1 0,1-1 0,-1 1 0,1-1 0,-1 0 0,1 0 0,-1 0 0,1 0 0,-1 0 0,1-1 0,-1 1 0,5-2 0,3-2 0,1 0 0,0-1 0,15-10 0,-19 11 0,0-1 0,1 2 0,-1-1 0,1 1 0,8-3 0,-15 7-137,0 0 1,0-1-1,0 1 1,0 0-1,0-1 1,0 1-1,-1 0 0,1 0 1,0 0-1,0 0 1,-1-1-1,1 1 1,-1 0-1,1 0 0,-1 0 1,1 0-1,-1 1 1,0-1-1,1 0 1,-1 0-1,0 0 0,0 0 1,0 0-1,0 0 1,0 0-1,0 0 1,0 1-1,0-1 0,-1 1 1,-1 40-6956,-4-28 504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17360,'0'0'15215,"50"43"-17521,-31-18-1506,-4-2-1889,-5-4-3364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68 18962,'0'0'9091,"-12"6"-6587,-17 7-2098,0 3 1,2 0-1,-27 21 0,42-29-352,0 1-1,1 0 0,1 1 0,-1 1 0,2-1 0,-1 2 0,1-1 1,1 1-1,0 1 0,-6 13 0,13-24-79,0 1 0,0-1 0,0 1 0,0-1 0,0 1 0,1-1 0,0 1 0,-1 0 0,1-1 0,0 1 0,0 0 0,0-1 0,0 1 0,1-1 0,-1 1 0,1 0 0,0-1 0,-1 1 0,3 3 0,-1-4-53,-1 0 0,1 0-1,0 0 1,0-1 0,0 1-1,0-1 1,0 1 0,0-1-1,0 0 1,0 1 0,0-1-1,1 0 1,-1-1 0,1 1-1,-1 0 1,5 0 0,3 0-357,1 0 1,-1-1-1,0 0 1,1-1 0,-1 0-1,0 0 1,1-1 0,17-6-1,9-8-4705,0-4-2220</inkml:trace>
  <inkml:trace contextRef="#ctx0" brushRef="#br0" timeOffset="1">470 9 15439,'-11'-2'6336,"0"0"-5460,1 0 0,-1 1 0,0 0 0,0 0 0,-1 1 0,1 1 0,-14 2 0,20-2-758,0 0-1,0 1 1,0 0-1,0 0 1,0 0-1,1 0 1,-1 1-1,1 0 1,0-1-1,-1 2 1,1-1-1,0 0 1,1 1-1,-1 0 1,1 0-1,0 0 1,0 0-1,0 1 1,0-1-1,-3 8 1,5-10-124,-1 1-1,1-1 1,0 1 0,-1 0-1,1 0 1,0-1 0,1 1-1,-1 0 1,0 0 0,1 0 0,0 0-1,-1 0 1,1 0 0,1 0-1,-1 0 1,0 0 0,1 0-1,-1-1 1,1 1 0,0 0-1,0 0 1,0 0 0,0-1-1,0 1 1,1 0 0,-1-1 0,1 1-1,3 3 1,0-3-29,-1 0 0,1 0 1,0 0-1,1-1 0,-1 0 0,0 0 1,1 0-1,-1 0 0,1-1 0,0 0 0,-1 0 1,1-1-1,0 1 0,6-2 0,27 0-351,0-3 0,-1-1 0,66-17 0,-84 18 468,-19 4-71,-1-1 1,0 1 0,0 0 0,0 0-1,0 0 1,1 0 0,-1-1 0,0 1-1,0 0 1,0 0 0,1 0 0,-1 0 0,0 0-1,0 0 1,1-1 0,-1 1 0,0 0-1,0 0 1,1 0 0,-1 0 0,0 0 0,0 0-1,1 0 1,-1 0 0,0 0 0,0 0-1,1 0 1,-1 0 0,0 1 0,0-1 0,0 0-1,1 0 1,-1 0 0,0 0 0,0 0-1,1 0 1,-1 0 0,0 1 0,0-1 0,0 0-1,0 0 1,1 0 0,-1 1 0,0-1-1,0 0 1,0 0 0,0 0 0,0 1-1,1-1 1,-1 0 0,0 0 0,0 1 0,0-1-1,0 0 1,-13 15 1246,-26 16 520,13-12-1772,11-7-19,0 0 0,-1-1 1,0-1-1,0 0 0,-1-1 0,-1-1 1,-29 10-1,45-18-139,1 0-1,0 1 1,0-1 0,0 0-1,0 0 1,0 0 0,-1 0-1,1 0 1,0 0 0,0-1 0,0 1-1,0 0 1,0 0 0,0-1-1,0 1 1,-1-1 0,1 1-1,0-1 1,0 1 0,0-1-1,1 0 1,-1 1 0,0-1 0,0 0-1,0 0 1,0 0 0,0-1-1,-9-30-9455,9 30 8977,-6-44-17408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8:5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25048,'0'0'897,"12"64"1537,4-17-128,4 5-224,3 8-2082,7 1 0,3 0 0,4 1-833,3 2-2530,-4 0-1442,-3-1-3586</inkml:trace>
  <inkml:trace contextRef="#ctx0" brushRef="#br0" timeOffset="1">349 879 12075,'0'0'8969,"0"49"-4100,0-31-1987,2-6-928,11-3-256,3-3-1378,2-1-320,1-1 0,0-4-1217,-7 0-3556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3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7815,'0'0'8462,"12"-3"-7795,24-9-244,-3 0-81,1 1-1,0 2 0,1 1 1,54-4-1,78 21 578,-116-4-700,0-2-1,0-2 1,80-9 0,60-32 597,-126 24-737,0 3 0,1 3 0,87-3-1,-82 16-17,1 4-1,82 19 0,-79-12-17,131 8 0,140-40 148,-51 0 56,-240 19-221,0 1-1,0 3 0,74 16 1,90 45 44,-165-47-33,0-1 0,0-3 1,2-3-1,111 11 0,138-27 1104,-110-1-1140,-137-1-1908,-21-8-2341,8-13-6402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3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9129,'0'0'5648,"8"0"-4757,99 3 680,160 27-1,-167-17-1364,332 16 117,4-32 696,-333 1-791,114-2-78,468-3 1500,-3 32 458,-559-11-2642,-133-21-6737,-16-9-2595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3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10090,'0'0'2786,"9"0"-2316,298-38 1222,-159 15-1585,191-26-100,195-24 396,5 38 1322,239 56-1265,-28 0-76,-449-22 339,333-45 1,-434 26-564,-114 20-4105,-73 0-1655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4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59 5157,'-20'-19'11120,"13"2"-6069,8 15-4964,-1 1 1,1 0-1,-1 0 0,1 0 1,-1-1-1,1 1 0,0 0 0,0 0 1,0 0-1,0 0 0,0 0 1,0 0-1,0 1 0,0-1 1,0 0-1,0 0 0,0 1 1,0-1-1,0 1 0,1-1 1,-1 1-1,0-1 0,1 1 1,-1 0-1,0 0 0,0-1 1,1 1-1,-1 0 0,0 0 1,1 0-1,-1 1 0,2-1 1,7-1-39,0 1 0,-1 0 0,1 0 1,-1 1-1,1 0 0,-1 0 1,11 4-1,-17-4-46,-1 0 1,1 0-1,-1 1 1,1-1-1,-1 1 1,0-1 0,0 1-1,1 0 1,-1 0-1,-1 0 1,1 0-1,0 0 1,0 1-1,-1-1 1,1 0-1,-1 1 1,0-1-1,0 1 1,0 0-1,0-1 1,0 1-1,0 0 1,-1 0-1,1-1 1,-1 1-1,0 0 1,0 0 0,0 4-1,-1-1 41,1 1 0,-1-1 0,0 0 0,0 0 0,-1 0 0,0 0 0,0 0 0,-1 0 0,1 0 0,-1-1 0,-5 7 0,-47 55 1636,6-8 143,48-58-1812,0 0 0,1 0 0,-1 0 0,0 0 0,0-1 0,1 1 0,-1 0 0,0 0 0,1 1 0,-1-1 0,1 0 0,-1 0 0,1 0 0,0 0 0,-1 0 0,1 0 0,0 1 0,0-1 0,0 0 0,0 0 0,0 0 0,0 1 0,0-1 0,0 0 0,0 0 0,1 0 0,-1 0 1,1 1-1,-1-1 0,0 0 0,1 0 0,0 0 0,-1 0 0,1 0 0,0 0 0,-1 0 0,1 0 0,0-1 0,0 1 0,0 0 0,0 0 0,0-1 0,0 1 0,0 0 0,0-1 0,0 1 0,0-1 0,0 1 0,0-1 0,0 0 0,1 1 0,-1-1 0,0 0 0,0 0 0,0 0 0,0 0 1,3 0-1,10 1-425,1 0 1,-1-1 0,24-4 0,-32 4 11,16-3-1962,-1-2 0,1 0 0,-1-1 0,0-1 0,21-11 0,8-5-7283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10 127 6022,'0'0'20366,"4"-8"-19656,13-25-54,-17 33-640,1-1-1,-1 0 0,1 0 0,0 1 1,-1-1-1,1 0 0,0 0 1,-1 1-1,1-1 0,0 1 1,0-1-1,0 1 0,-1-1 1,1 1-1,0 0 0,0-1 0,0 1 1,0 0-1,0-1 0,0 1 1,0 0-1,0 0 0,0 0 1,0 0-1,0 0 0,0 0 0,0 0 1,-1 0-1,1 1 0,0-1 1,0 0-1,0 1 0,0-1 1,0 0-1,0 1 0,0-1 1,-1 1-1,1-1 0,0 1 0,0 0 1,-1-1-1,1 1 0,0 0 1,-1-1-1,1 1 0,-1 0 1,1 0-1,-1-1 0,1 1 0,-1 0 1,1 0-1,-1 0 0,0 0 1,0 0-1,1 0 0,-1 0 1,0 0-1,0 0 0,0 1 0,0 6-10,0 0 0,0 0 0,-1 0 0,0-1 0,0 1 0,-1 0-1,0-1 1,0 1 0,-1-1 0,-4 9 0,-4 5 97,-1-1 0,-16 20 0,27-38-88,16-24 45,48-70 469,-56 81-476,-1 0 1,0-1 0,-1 1 0,0-1-1,-1-1 1,4-20 0,-7 32-85,0 33-358,1-31 369,-1 1-1,1-1 1,-1 0-1,1 0 1,-1 0-1,1 0 1,0 0-1,0 0 1,0 0 0,-1-1-1,1 1 1,0-1-1,0 1 1,0-1-1,0 0 1,0 1-1,0-1 1,0 0-1,0 0 1,0-1 0,3 1-1,43-10-1759,-40 7 648,0-1 0,0-1-1,-1 0 1,0 0-1,0 0 1,0-1 0,0 0-1,-1 0 1,8-10 0,9-13-7686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4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38 14157,'0'0'2840,"-9"-4"561,7 3-3235,-1-1 37,0 0-1,0 1 1,0-1-1,0 1 1,0 0-1,0-1 1,0 2-1,0-1 1,-1 0-1,1 1 0,0-1 1,-1 1-1,1 0 1,0 0-1,-1 0 1,1 0-1,0 1 1,-1 0-1,1-1 1,0 1-1,0 0 0,-1 1 1,1-1-1,0 0 1,0 1-1,1 0 1,-1 0-1,-3 2 1,-1 3 0,1 0 1,0 0 0,0 0-1,1 0 1,0 1 0,1 0-1,-1 0 1,2 0 0,-1 1-1,1 0 1,0-1 0,1 1-1,-3 17 1,4-21-167,1-1 0,0 1-1,0-1 1,0 1 0,1 0 0,-1-1 0,1 1-1,0-1 1,0 0 0,1 1 0,-1-1 0,1 0 0,0 0-1,0 0 1,0 0 0,1 0 0,-1 0 0,1 0-1,0-1 1,0 0 0,1 1 0,-1-1 0,0 0 0,1-1-1,0 1 1,0-1 0,0 1 0,0-1 0,4 1-1,0 1-8,-1-2 1,1 1-1,-1-1 0,1 0 0,0-1 0,-1 0 0,1 0 0,0-1 0,0 0 0,0 0 0,0-1 0,0 0 0,-1 0 0,16-5 0,-19 4 0,0 0 0,1 0 0,-1 0 0,0 0 0,-1-1 0,1 0 0,0 0 0,-1 0-1,0 0 1,1-1 0,-1 1 0,0-1 0,-1 0 0,1 1 0,-1-1 0,0 0 0,0-1 0,0 1 0,0 0-1,-1-1 1,0 1 0,0-1 0,0 1 0,0-1 0,-1 1 0,1-8 0,-1 4-52,0-1 1,-1 1-1,1 0 1,-1 0-1,-1 0 0,0 0 1,0 0-1,-1 0 1,1 0-1,-2 0 1,1 1-1,-1 0 0,0 0 1,-1 0-1,0 0 1,0 0-1,0 1 0,-1 0 1,1 0-1,-2 1 1,1 0-1,-1 0 1,-8-6-1,-7 4-1992,16 10-6970,6 5 2857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4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11563,'0'0'10340,"9"-6"-8428,-2 2-1513,0 0 1,0 0 0,0 1 0,0 0 0,1 0 0,-1 1 0,1 0 0,0 0 0,0 1 0,-1 0 0,10 0 0,-9 1-188,0 0 1,0 1 0,0 0-1,0 1 1,0-1 0,0 2-1,0-1 1,10 6-1,-16-7-176,0 0-1,0 0 0,0 0 0,-1 0 0,1 0 0,0 1 0,-1-1 0,1 1 0,-1-1 1,1 1-1,-1-1 0,0 1 0,0 0 0,1 0 0,-1 0 0,-1 0 0,1-1 0,0 1 1,0 0-1,-1 1 0,1-1 0,-1 0 0,0 0 0,1 0 0,-1 0 0,0 0 1,0 0-1,0 0 0,-1 1 0,1-1 0,0 0 0,-1 0 0,0 0 0,1 0 0,-1 0 1,0 0-1,0 0 0,-1 2 0,-6 6 34,1-1 1,-1 0-1,-1 0 1,0 0-1,0-1 1,-1 0-1,1-1 1,-2 0-1,1-1 1,-16 7-1,-18 14 37,41-26-106,0 1 0,0-1 0,0 1 0,0 0 0,1 0 0,-1 0 0,0 0 0,1 1 0,0-1 0,0 1 0,-1-1 0,1 1 0,1 0 0,-1 0 0,0 0 0,1 0 0,-1 0 0,1 0 0,0 0 0,0 0 0,0 0 0,1 1 0,-1-1 0,1 0 0,0 1 0,0-1 0,0 0 0,0 6 0,1-7 0,-1-1 0,0 1 0,1 0 0,-1 0 0,1-1 0,-1 1 0,1 0 0,0-1 0,-1 1 0,1-1 0,0 1 0,0-1 0,0 1 0,1-1 0,-1 1 0,0-1 0,0 0 0,1 0 0,-1 0 0,1 0 0,-1 0 0,1 0 0,-1 0 0,1 0 0,0-1 0,-1 1 0,1 0 0,0-1 0,0 0 0,-1 1 0,1-1 0,2 0 0,10 2 0,-1-1 0,1 0 0,17-3 0,-12 2 0,-2 0-169,-7 1-571,0-1 0,0 0 1,1-1-1,-1 0 0,0 0 0,0-1 0,0-1 0,13-4 0,-9-2-6493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4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19314,'0'0'7453,"8"-5"-5959,-2 2-1277,1 0-1,-1 0 0,1 1 1,-1-1-1,1 1 0,0 1 1,0-1-1,11 0 0,-15 2-180,-1 0 0,0 0 0,0 0 0,1 0 0,-1 1 0,0-1 0,0 1 0,1-1 0,-1 1 0,0 0 0,0-1 0,0 1 0,0 0 0,0 1 0,0-1 0,0 0 0,-1 0 0,1 1 0,0-1 0,-1 1 0,1 0 0,-1-1 0,1 1 0,-1 0 0,0 0 0,0 0 0,1 0 0,-2 0 0,1 0 0,0 0 0,0 0 0,-1 0 0,1 1 0,-1-1 0,1 0 0,-1 0 1,0 3-1,0-1 18,0-1 1,0 1 0,0-1 0,0 0 0,0 1-1,-1-1 1,0 1 0,0-1 0,0 0 0,0 0-1,0 1 1,-1-1 0,1 0 0,-1 0 0,0 0-1,-2 2 1,-12 23 204,16-27-259,0 0 0,0-1 0,0 1 0,0 0 0,0-1 0,0 1 0,0 0 0,1-1 0,-1 1 0,0 0 0,0-1 0,0 1 0,1-1 0,-1 1 0,0 0 0,1-1 0,-1 1 0,0-1 0,1 1 0,-1-1 0,1 1 0,-1-1 0,1 1 0,-1-1 0,1 0 0,-1 1 0,1-1 0,-1 1 0,1-1 0,0 0 0,-1 0 0,1 1 0,0-1 0,-1 0 0,1 0 0,1 0 0,37 11 0,-14-5 0,-21-5 0,-1 1 0,1-1 0,0 1 0,-1 1 0,1-1 0,-1 0 0,0 1 0,1 0 0,-1-1 0,-1 1 0,1 0 0,0 1 0,-1-1 0,1 0 0,-1 1 0,0-1 0,2 7 0,-3-8 0,0 1 0,-1 0 0,1 0 0,-1 0 0,0-1 0,1 1 0,-1 0 0,-1 0 0,1 0 0,0-1 0,-1 1 0,1 0 0,-1 0 0,0 0 0,0-1 0,0 1 0,0-1 0,0 1 0,-1-1 0,1 1 0,-1-1 0,0 0 0,0 0 0,0 1 0,0-1 0,-2 2 0,-5 4 0,0-1 0,0 0 0,-1-1 0,0 0 0,0 0 0,0-1 0,-1 0 0,0-1 0,1 0 0,-2 0 0,1-2 0,0 1 0,-1-1 0,1-1 0,-1 0 0,-15-1 0,26 0-3,0-1 1,0 1-1,1 0 0,-1-1 1,0 1-1,0-1 1,0 1-1,1-1 0,-1 1 1,0-1-1,1 1 0,-1-1 1,0 0-1,1 1 1,-1-1-1,1 0 0,-1 0 1,1 1-1,-1-1 0,1 0 1,0 0-1,-1 0 0,1 0 1,0 1-1,0-1 1,0 0-1,-1 0 0,1 0 1,0 0-1,0 0 0,0 0 1,0 0-1,1 0 0,-1 1 1,0-1-1,0-1 1,13-35-3611,5 11-6738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130 119 7751,'0'0'4965,"9"-7"-2547,-3 3-2239,29-26 2925,-33 28-2649,-1 0 0,1 0 0,0-1 0,-1 1 0,1 0 0,-1-1 0,0 0 0,0 1 0,0-1 0,0 0 0,0 1 0,-1-1 0,1 0 0,-1 0 0,0 0 0,0 0 0,0-4-1,0 6-324,0 0-1,-1 0 0,1 0 0,0 0 0,-1 0 0,1-1 0,-1 1 0,1 0 0,-1 0 0,1 0 0,-1 0 1,0 0-1,1 1 0,-1-1 0,0 0 0,0 0 0,0 0 0,0 1 0,0-1 0,0 0 0,0 1 0,0-1 1,-2 0-1,0 0 31,0 0 1,-1 0-1,1 1 1,-1-1-1,1 1 1,0 0-1,-1 0 1,-4 0-1,2 1-71,0-1 0,0 2 1,0-1-1,0 0 0,0 1 0,0 0 0,0 1 1,1-1-1,-7 5 0,5-2-54,1 1-1,-1 1 1,1-1-1,0 1 1,1 0-1,-1 0 1,2 1 0,-1 0-1,1 0 1,0 0-1,0 0 1,1 0-1,0 1 1,1 0 0,0-1-1,0 1 1,1 0-1,0 0 1,1 0-1,0 11 1,0-19-35,0 1 0,1-1 0,-1 0 0,0 0 0,1 1 0,-1-1 0,1 0 0,-1 0 0,1 0 0,-1 0 0,1 0 0,0 0 0,0 0 0,0 0 0,-1 0 0,1 0 0,0 0 0,0 0 0,0 0 0,0-1 0,0 1 0,3 1 0,-1-1 0,1 0 0,-1 1 0,1-1 0,0-1 0,-1 1 0,1 0 0,7-1 0,0 0 0,-1-1 0,1 0 0,-1-1 0,1 0 0,10-4 0,-5-1 0,0-1 0,0-1 0,-1 0 0,0-1 0,0-1 0,25-25 0,-60 63-233,1 1 0,1 1-1,-21 48 1,30-58-73,2-1 1,0 2-1,1-1 0,1 1 0,1 0 0,1 0 1,-1 26-1,4-41-546,0-4 509,0 0 0,-1 0-1,1 0 1,0 0 0,0 0 0,0 0 0,0 0 0,0 0 0,1 0-1,-1-1 1,0 1 0,0 0 0,1 0 0,-1 0 0,0 0 0,1 0-1,-1 0 1,1 0 0,-1-1 0,1 1 0,0 0 0,0 1 0,10-1-7008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4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26 279 12332,'-9'8'1775,"-5"5"5725,12-8-1440,16-14-4654,20-17-1089,-1-1 1,-1-2 0,-2-1-1,-1-2 1,-1-1 0,-2-1-1,30-50 1,-54 93-342,-1 1 0,0-1 0,0 1 0,-1 0 0,-1 15 0,-5 1 198,-1 0 0,-10 27 1,10-35-501,1 1 0,0-1 1,2 1-1,0 1 1,-2 30-1,9-44-5044,9-5-5270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5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20531,'0'0'3107,"-12"65"-3235,8-24-2466,1 4-3524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9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12460,'-4'47'2786,"-2"-2"-2850,3 0-3907</inkml:trace>
  <inkml:trace contextRef="#ctx0" brushRef="#br0" timeOffset="1">67 670 17232,'-3'12'902,"0"-5"-800,-1 6 383,0 1 1,0 0 0,1 1 0,-1 23 0,4-37-584,1 0 0,-1 0 1,1-1-1,-1 1 0,1 0 1,0-1-1,-1 1 0,1 0 0,0-1 1,0 1-1,-1-1 0,1 1 1,0-1-1,0 1 0,0-1 0,-1 0 1,1 1-1,0-1 0,0 0 1,0 0-1,0 0 0,0 0 0,0 1 1,0-1-1,0-1 0,-1 1 1,1 0-1,0 0 0,0 0 0,0 0 1,0 0-1,0-1 0,1 0 0,34-7-5777,-36 7 5826,1 1 0,0-1 0,-1 1 0,1 0 1,0-1-1,0 1 0,-1 0 0,1-1 0,0 1 0,0 0 0,0 0 0,-1-1 1,1 1-1,0 0 0,0 0 0,0 0 0,0 0 0,-1 0 0,1 0 1,0 1-1,0-1 0,0 0 0,-1 0 0,1 0 0,0 1 0,0-1 1,0 0-1,-1 1 0,1-1 0,0 1 0,-1-1 0,1 1 0,1 1 0,-2-1 386,0 1 0,0 0 0,0 0 0,0 0-1,0-1 1,-1 1 0,1 0 0,0 0 0,-1-1-1,1 1 1,-1 0 0,0-1 0,0 1-1,-1 2 1,-25 37 6123,11-26-6722,16-15 216,0 0 0,0 1 0,-1-1 0,1 0 1,0 0-1,-1 0 0,1 0 0,0 0 1,-1 1-1,1-1 0,0 0 0,-1 0 0,1 0 1,0 0-1,-1 0 0,1 0 0,0 0 1,-1 0-1,1 0 0,0-1 0,0 1 0,-1 0 1,1 0-1,0 0 0,-1 0 0,1 0 1,0-1-1,-1 1 0,1 0 0,0 0 0,0 0 1,-1-1-1,-5-14-6462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1:3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8:0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 64,'-4'0'666,"3"0"-644,1 0 0,-1 0 1,1-1-1,-1 1 0,1 0 0,-1 0 0,1 0 0,-1 0 1,1 0-1,-1 0 0,1 0 0,-1 0 0,1 0 0,-1 0 1,1 0-1,-1 1 0,1-1 0,-1 0 0,1 0 0,-1 0 1,1 1-1,-1-1 0,1 0 0,-1 0 0,1 1 0,0-1 1,-1 0-1,1 1 0,0-1 0,-1 1 0,1-1 0,0 0 1,-1 1-1,1-1 0,0 1 0,0-1 0,0 1 0,-1-1 1,1 1-1,0 0 0,0 1-796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8:2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48 238 320,'-9'73'285,"9"-60"-134,0 0-1,-2 0 0,1 0 1,-2 0-1,0-1 0,0 1 1,-1-1-1,-1 1 0,-7 13 1,7-82 980,9-34-1304,27-142-1,-27 206-237,4-22-1334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10954,'-5'9'4426,"-7"12"-2038,1 2 1,1-1-1,-13 44 0,15-39-1549,-6 49 1,4-10-863,7-48 381,6-32 1058,13-54-1486,-14 62-71,0 0 0,0 0 0,0 1 1,1-1-1,0 1 0,0-1 0,0 1 0,1 0 0,5-6 0,-9 11 128,1 0 1,-1-1-1,1 1 0,0 0 0,-1 0 0,1 0 1,-1-1-1,1 1 0,0 0 0,-1 0 1,1 0-1,0 0 0,-1 0 0,1 0 0,-1 0 1,1 0-1,0 1 0,-1-1 0,1 0 0,-1 0 1,1 0-1,0 1 0,-1-1 0,1 0 1,-1 1-1,1-1 0,-1 0 0,1 1 0,-1-1 1,1 1-1,-1-1 0,1 1 0,19 22 164,-8-9-13,-6-10-52,1-1 0,0 1 0,-1-1 0,1 0 0,0-1 1,0 0-1,1 0 0,-1 0 0,0-1 0,1 0 0,-1-1 0,0 0 1,1 0-1,7-1 0,-15 1-81,0 0 17,1 1 0,-1-1-1,1 0 1,-1 0 0,0 0 0,1 0 0,-1 0 0,1 0 0,-1 0-1,1 0 1,-1 0 0,1 0 0,-1 0 0,0 0 0,1 0-1,-1 0 1,1 0 0,-1 0 0,1 0 0,-1-1 0,0 1 0,1 0-1,-1 0 1,1-1 0,-1 1 0,0 0 0,1 0 0,-1-1 0,0 1-1,1 0 1,-1-1 0,0 1 0,0 0 0,1-1 0,-1 1 0,0-1-1,0 1 1,0 0 0,0-1 0,1 1 0,-1-1 0,0 1-1,0-1 1,0 1 0,0-1 0,0 1 0,0 0 0,0-1 0,0 1-1,0-1 1,-1 0-2,0 0 0,1 0 0,-1 0 0,0 0 0,1 1 0,-1-1 0,0 0 0,0 1 0,0-1 0,0 0 1,1 1-1,-1-1 0,0 1 0,0 0 0,0-1 0,0 1 0,0 0 0,0-1 0,0 1 0,0 0 0,-1 0 0,-1 0 0,-1 0-23,-1 1-1,0-1 1,1 1 0,-1 0 0,1 1 0,-1-1-1,1 1 1,-1 0 0,1 0 0,0 0 0,0 0 0,0 1-1,0 0 1,-4 3 0,6-4 14,-1 1-1,1-1 0,0 1 1,0-1-1,-1 1 1,2 0-1,-1-1 0,0 1 1,1 0-1,-1 0 1,1 1-1,0-1 0,0 0 1,0 0-1,0 1 1,1-1-1,-1 0 0,1 1 1,0-1-1,1 7 1,-1-9-12,0 0 0,1-1 0,-1 1 0,0 0 1,1 0-1,-1-1 0,1 1 0,0 0 1,-1-1-1,1 1 0,-1 0 0,1-1 1,0 1-1,0-1 0,-1 1 0,1-1 1,0 0-1,0 1 0,0-1 0,-1 0 1,1 1-1,0-1 0,0 0 0,0 0 0,0 0 1,0 0-1,1 0 0,31 1 66,-22-2-18,6 0 7,0 0 0,33-9 0,-35 6-54,1 1-1,0 1 1,31-1-1,-46 4 1,0 0 0,1-1 0,-1 1-1,0 0 1,-1 0 0,1 0 0,0 0-1,0 0 1,0 0 0,0 0 0,-1 0-1,1 0 1,-1 0 0,1 0 0,-1 0-1,1 1 1,-1-1 0,1 0 0,-1 0-1,0 1 1,0-1 0,0 0 0,0 3 0,1-2 122,-1 1 0,0-1 0,1 1 0,-1-1 0,0 1 0,-1-1 0,1 0 0,0 1 0,-1-1 0,1 1 0,-1-1 0,-1 4 0,2-6-115,0 0 1,0 1-1,-1-1 1,1 0-1,0 0 1,0 1-1,0-1 1,0 0-1,0 0 1,-1 0-1,1 0 1,0 1-1,0-1 1,0 0-1,-1 0 1,1 0-1,0 0 1,0 0-1,-1 0 1,1 1-1,0-1 1,0 0-1,-1 0 1,1 0-1,0 0 1,0 0-1,-1 0 1,1 0-1,0 0 1,0 0-1,-1 0 1,1 0-1,0 0 1,0-1-1,-1 1 1,1 0-1,0 0 1,0 0-1,0 0 1,-1 0-1,1 0 1,0-1-1,-6-12 370,3-15 66,1 7-726,3-31-1670,-1 51 1879,0 0 0,1 0-1,-1-1 1,0 1 0,1 0 0,-1 0 0,1-1 0,0 1 0,-1 0 0,1 0 0,0 0-1,-1 0 1,1 0 0,0 0 0,0 0 0,0 0 0,0 0 0,0 1 0,0-1 0,0 0 0,0 1-1,0-1 1,1 1 0,-1-1 0,0 1 0,0-1 0,1 1 0,-1 0 0,0-1 0,0 1-1,1 0 1,1 0 0,57 4-13816,-33-3 2097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4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2204 15727,'0'0'3977,"-2"15"-3689,1 13-157,2-1 1,1 0-1,1 1 0,2-1 0,0 0 0,14 38 0,175 461 21,-19-61 33,-125-295 417,-26-85 224,3-1 0,56 123 0,-79-199-768,0 1-1,0-1 1,1 0-1,0-1 1,0 1-1,1-1 1,0 0-1,0 0 1,1-1-1,0 0 1,0 0-1,0 0 1,1-1-1,0 0 1,0-1-1,0 1 1,1-2-1,-1 1 1,1-1-1,0 0 1,14 2-1,0-4 32,1 0 1,-1-1-1,1-2 0,-1 0 0,0-2 0,0 0 1,0-2-1,27-10 0,26-13 100,74-42 0,-78 36-185,549-279-66,138-64 1053,890-443 1,-1270 625-991,148-89 37,150-75 1093,-563 308-912,-148 65 1273,19-5-1455,-1-2 0,1 0 0,-1-1 0,0-1 0,-1 0 0,-32 3 0,47-8-43,0 1 0,0-1 0,0 0 0,0 1 1,0-1-1,0 0 0,0 0 0,0 0 0,1 0 0,-1 0 0,0-1 0,1 1 0,-1-1 0,1 1 0,-1-1 0,1 1 0,0-1 1,-1 0-1,1 0 0,0 1 0,-1-4 0,-19-46-185,19 46 170,-49-155-772,-68-178-474,24 94 1308,-80-169 340,125 327-86,31 56-302,2 0 1,1-1-1,2 0 0,-15-48 0,28 75 19,0 0 1,0 0-1,0 0 0,-1 1 0,1-1 1,-1 0-1,0 1 0,0 0 0,0-1 0,0 1 1,-1 0-1,1 0 0,-1 0 0,0 0 1,-3-2-1,2 3-1,0 0-1,1 1 1,-1 0 0,0 0 0,0 0 0,0 0-1,0 1 1,0-1 0,0 1 0,0 0 0,-1 0-1,1 1 1,0-1 0,0 1 0,-4 1 0,-18 5-11,0 2 0,0 0 0,1 2 0,-38 21 1,-3 1 56,-28 8 104,-3-4 0,0-4 0,-3-5 0,0-4 0,-155 17 0,-19-4-532,-452 119 0,-391 216-546,830-252 1007,-480 279 1,37 88-1677,704-468-563,0-2-1,-45 23 0,25-24-3610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1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47 1826,'0'0'16816,"-5"3"-15583,2-1-832,-11 6-2,14-8-340,0 0-1,-1 0 1,1 0-1,0 0 1,-1 0-1,1 0 1,0 0-1,0 0 1,-1 0-1,1 0 1,0 0-1,0 0 1,-1 0-1,1 0 1,0 0-1,-1 0 1,1 0 0,0 0-1,0 0 1,-1-1-1,1 1 1,0 0-1,0 0 1,0 0-1,-1 0 1,1-1-1,0 1 1,0 0-1,0 0 1,-1 0-1,1-1 1,0 1-1,0 0 1,0 0 0,0-1-1,0 1 1,-1 0-1,1 0 1,0-1-1,0 1 1,0 0-1,0-1 1,0 1-1,0 0 1,0 0-1,0-1 1,0 1-1,0 0 1,0 0-1,0-1 1,0 1-1,9-13-2258,3-4-5032,-7-4-5388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2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1075 3523,'1'-2'13047,"5"-6"-5742,7-6-4012,10-11-4574,-2 3-348,-11 12 3721,112-154-1358,-26 31-192,-95 132-499,-1 1 1,1 0-1,-1-1 0,0 1 1,1 0-1,-1-1 0,1 1 1,-1 0-1,1 0 0,-1 0 0,1-1 1,-1 1-1,1 0 0,-1 0 1,1 0-1,-1 0 0,1 0 1,-1 0-1,1 0 0,-1 0 0,1 0 1,-1 0-1,1 0 0,-1 0 1,1 1-1,-1-1 0,1 0 1,-1 0-1,1 0 0,-1 1 0,1-1 1,-1 0-1,0 1 0,1-1 1,0 1-1,21 22 457,16 35-56,-36-55-310,30 54 147,-18-31-151,0 0 1,33 41 0,-37-49 538,6 5 493,-15-23-1162,0 0 0,-1-1 0,1 1 0,0 0 0,0 0 0,-1 0 0,1 0 0,0-1 0,-1 1 0,1 0 0,0-1 0,-1 1 0,1-1 0,-1 1 0,1-1 0,-1 1 0,1-1 0,0 1 0,-1-1 0,0 1 0,1-1 0,-1 0 0,1 1 0,-1-1 0,0 0 0,1 0 0,14-27 0,-11 19 0,167-254 0,-142 230 0,-24 28 0,0 1 0,0-1 0,-1 0 0,0 0 0,0-1 0,0 1 0,3-8 0,1-5 0,-2 0 0,0-1 0,-1 0 0,-1 0 0,-1-1 0,2-21 0,-3-123 0,-3 96 0,2 44 0,0 18 0,0-1 0,-1 1 0,1-1 0,-1 1 0,-1 0 0,0-1 0,-2-9 0,78 10 0,164-58 0,-233 61 0,1 0 0,-1-1 0,1 0 0,-1 0 0,8-7 0,-11 7 0,1 1 0,-1 0 0,0 0 0,1 1 0,0-1 0,0 1 0,0 0 0,0 0 0,0 0 0,0 0 0,0 1 0,1 0 0,-1-1 0,0 2 0,1-1 0,-1 0 0,9 1 0,-1 3 0,-11-3 0,0 0 0,0 0 0,0 0 0,0 0 0,1 0 0,-1 0 0,0 1 0,0-1 0,0 0 0,0 1 0,0-1 0,0 1 0,0-1 0,0 1 0,0 0 0,0-1 0,0 1 0,0 0 0,0 0 0,-1-1 0,1 1 0,0 0 0,-1 0 0,1 0 0,0 0 0,-1 0 0,1 0 0,-1 0 0,1 0 0,-1 0 0,0 1 0,0-1 0,1 0 0,-1 0 0,0 0 0,0 0 0,0 0 0,0 1 0,0-1 0,0 0 0,0 0 0,-1 0 0,1 2 0,0 29 0,-1 0 0,-2-1 0,-1 1 0,-1 0 0,-14 42 0,-23 96 0,30-114 0,7-40 0,-1 1 0,-1-1 0,0 0 0,-1-1 0,-19 28 0,-13 26 0,34-60 0,0-1 0,0 1 0,-1-1 0,0 0 0,0 0 0,-1-1 0,0 0 0,-17 11 0,25-15 0,-1 1 0,1-1 0,0 0 0,0 0 0,0 1 0,0-1 0,1 0 0,-1 0 0,1 1 0,0-1 0,0 0 0,0 0 0,2 4 0,-2-4 0,1-1 0,-1 0 0,0 0 0,0 0 0,1 0 0,-1 0 0,1 0 0,0 0 0,-1-1 0,1 1 0,0-1 0,0 1 0,0-1 0,0 1 0,0-1 0,1 0 0,-1 0 0,0 0 0,0-1 0,1 1 0,-1 0 0,1-1 0,-1 1 0,0-1 0,1 0 0,3 0 0,6-1 0,0-1 0,0 0 0,-1 0 0,18-7 0,-19 5 0,0 1 0,0 1 0,0 0 0,13-2 0,-21 5 0,-1-1 0,1 0 0,-1 1 0,1 0 0,-1-1 0,1 1 0,-1 0 0,1-1 0,-1 1 0,1 0 0,-1 0 0,0 0 0,1 0 0,-1 1 0,0-1 0,0 0 0,0 0 0,0 1 0,0-1 0,0 1 0,-1-1 0,1 1 0,0-1 0,-1 1 0,2 2 0,-2-3 0,0 0 0,0 1 0,1-1 0,-1 0 0,1 1 0,-1-1 0,1 0 0,0 0 0,-1 1 0,1-1 0,0 0 0,0 0 0,0 0 0,0 0 0,0 0 0,0 0 0,0 0 0,0 0 0,0-1 0,0 1 0,0 0 0,1-1 0,-1 1 0,0-1 0,1 1 0,-1-1 0,0 1 0,1-1 0,-1 0 0,0 0 0,1 0 0,-1 0 0,1 0 0,-1 0 0,0 0 0,1 0 0,-1 0 0,0-1 0,1 1 0,-1-1 0,0 1 0,1-1 0,-1 1 0,0-1 0,2-1 0,35-19 0,-26 14 0,1 0 0,-1 1 0,1 0 0,23-6 0,-33 10 0,1 1 0,0-1 0,-1 0 0,1 0 0,-1 0 0,0 0 0,0 0 0,0-1 0,0 1 0,0-1 0,-1 0 0,5-5 0,29-47 0,-10 15 0,25-8 0,-52 48 0,1-1 0,-1 1 0,1 0 0,-1-1 0,1 1 0,-1-1 0,1 1 0,0-1 0,-1 1 0,1-1 0,0 1 0,-1-1 0,1 1 0,0-1 0,-1 1 0,1-1 0,0 0 0,0 1 0,0-1 0,0 1 0,0-1 0,0 0 0,-1 1 0,1-1 0,1-1 0,-1 2 0,0-3 0,0 1 0,0 0 0,0-1 0,0 1 0,1-1 0,-1 1 0,1 0 0,0-1 0,0 1 0,0 0 0,0 0 0,0 0 0,0 0 0,0 0 0,1 0 0,-1 0 0,1 0 0,0 0 0,-1 0 0,1 1 0,0-1 0,0 1 0,0-1 0,0 1 0,0 0 0,0 0 0,1 0 0,-1 0 0,0 0 0,1 1 0,-1-1 0,3 0 0,10-1 0,-1 0 0,1 2 0,-1-1 0,22 3 0,-2 0 0,-25-2 0,0 0 0,1-1 0,-1 2 0,0-1 0,1 2 0,-1-1 0,17 6 0,-25-4 0,1 0 0,-1 1 0,0-1 0,0 1 0,0-1 0,-1 1 0,1 0 0,-1-1 0,0 1 0,0 0 0,0-1 0,0 1 0,-2 5 0,2 1 0,0-3 0,0 1 0,0 0 0,0-1 0,-1 1 0,0 0 0,-1-1 0,0 1 0,0-1 0,0 0 0,-1 0 0,0 1 0,-6 7 0,8-10 0,0 0 0,-1 1 0,1-1 0,1 1 0,-1-1 0,1 0 0,0 1 0,0-1 0,2 10 0,0 17 0,-5-5 0,2-16 0,0-1 0,0 0 0,1 1 0,1 15 0,0-25 0,-1 0 0,1 0 0,-1 0 0,1 0 0,-1 0 0,1 0 0,0 0 0,-1 0 0,1-1 0,0 1 0,0 0 0,0 0 0,0-1 0,0 1 0,0 0 0,0-1 0,0 1 0,0-1 0,0 1 0,0-1 0,0 1 0,0-1 0,0 0 0,0 0 0,0 0 0,3 1 0,37 0 0,-23-1 0,6 5 0,-18-4 0,0 1 0,-1-1 0,1 0 0,0-1 0,0 1 0,0-1 0,0 0 0,0-1 0,6 0 0,-10-2 0,1-1 0,-1 1 0,0-1 0,1 1 0,-2-1 0,1 0 0,0 0 0,-1 1 0,0-1 0,0 0 0,0 0 0,0-1 0,0-5 0,2-7 0,2-1 0,2-5 0,-1 0 0,-2 0 0,0-1 0,1-24 0,-6 46 0,1 0 0,-1 0 0,1 0 0,-1 0 0,0 0 0,1 0 0,-1 0 0,0 0 0,-1 0 0,1 0 0,0 0 0,0 0 0,-1 1 0,1-1 0,-1 0 0,0 1 0,1 0 0,-1-1 0,0 1 0,0 0 0,0 0 0,-3-2 0,3 2 0,-1 0 0,1 0 0,0 0 0,0-1 0,0 1 0,0-1 0,0 1 0,0-1 0,1 0 0,-1 1 0,0-1 0,1 0 0,0 0 0,-1 0 0,1-1 0,0 1 0,0 0 0,0 0 0,0-1 0,1 1 0,-1 0 0,0-1 0,1-2 0,-1-21 0,0 20 0,0 0 0,1 0 0,0 0 0,0 0 0,0 0 0,1 0 0,0 0 0,0 1 0,1-1 0,-1 0 0,1 0 0,0 1 0,1-1 0,3-5 0,-1 3 0,1-1 0,1 1 0,-1 0 0,1 1 0,1 0 0,-1 0 0,1 0 0,0 1 0,1 0 0,0 1 0,0 0 0,10-5 0,-14 8 0,1 0 0,0-1 0,-1 0 0,1 0 0,-1 0 0,0-1 0,0 0 0,5-6 0,-8 8 0,0 0 0,0 0 0,-1 0 0,1-1 0,-1 1 0,0-1 0,0 1 0,0-1 0,0 1 0,0-1 0,0 0 0,-1 0 0,1 1 0,-1-1 0,0 0 0,0 0 0,0 1 0,0-1 0,0 0 0,-2-5 0,1 6 0,0 1 0,-1-1 0,1 1 0,-1 0 0,1-1 0,-1 1 0,1 0 0,-1 0 0,0 0 0,0 0 0,0 0 0,0 0 0,0 1 0,0-1 0,1 1 0,-2-1 0,1 1 0,0 0 0,-4-1 0,-26-9 0,26 3 0,1 0 0,-1 0 0,1 0 0,1 0 0,-1-1 0,1 0 0,1 0 0,-1 0 0,1 0 0,1 0 0,-1-1 0,2 1 0,-1-1 0,1 0 0,0 1 0,1-1 0,1-13 0,-1 21 0,1 0 0,-1 0 0,1 0 0,-1 0 0,1 0 0,0 0 0,-1 1 0,1-1 0,0 0 0,0 0 0,-1 1 0,1-1 0,0 1 0,0-1 0,0 1 0,0-1 0,0 1 0,0-1 0,0 1 0,0 0 0,0-1 0,0 1 0,0 0 0,0 0 0,2 0 0,37-5 0,-27 4 0,17-6 0,1-2 0,-1 0 0,-1-2 0,55-28 0,-62 28 0,-11 7 0,0 0 0,1 1 0,-1 0 0,1 1 0,-1 1 0,1-1 0,0 2 0,18 0 0,-14 1 0,0-2 0,0 0 0,25-5 0,-40 6 0,0-1 0,0 1 0,-1 0 0,1 0 0,0 0 0,0-1 0,0 1 0,0 0 0,-1 0 0,1 0 0,0 1 0,0-1 0,0 0 0,0 0 0,-1 0 0,1 1 0,0-1 0,0 0 0,-1 1 0,1-1 0,0 0 0,0 1 0,-1-1 0,1 1 0,0-1 0,-1 1 0,1 0 0,-1-1 0,1 1 0,-1 0 0,1-1 0,0 2 0,0 1 0,0 0 0,0 0 0,-1 0 0,1 0 0,-1 0 0,0 0 0,0 0 0,0 0 0,0 5 0,-2 5 0,0 0 0,-1-1 0,-6 20 0,-63 145 0,67-159 0,0-1 0,1 1 0,1 0 0,0 0 0,2 0 0,0 0 0,1 1 0,4 27 0,-2-22 0,-2-1 0,0 1 0,-1-1 0,-6 32 0,6-48 0,-1-1 0,0 0 0,1 0 0,0 0 0,0 0 0,1 0 0,-1 0 0,1 0 0,1 1 0,0 6 0,0-12-6,0-1 1,-1 1-1,1-1 1,0 1-1,0-1 1,-1 0-1,1 1 1,0-1-1,0 0 1,0 0-1,0 0 1,-1 0-1,1 0 1,0 0-1,0 0 1,0 0-1,0 0 1,0 0-1,-1 0 1,1 0-1,0 0 1,0-1-1,0 1 1,-1 0-1,1-1 1,0 1-1,0-1 1,-1 1-1,1-1 1,0 0-1,25-13-421,-14 4 24,-9 7 271,0 0 0,1 0 0,-1 1 1,1-1-1,-1 1 0,1 0 1,0 0-1,0 0 0,0 0 1,0 1-1,0 0 0,0-1 0,9 0 1,-12 3 127,0-1 0,0 1 0,0 0 0,0-1 0,0 1 0,-1 0 0,1 0 0,0-1 0,0 1 1,-1 0-1,1 0 0,0 0 0,-1 0 0,1 0 0,-1 0 0,0 0 0,1 0 0,-1 0 0,0 0 0,1 0 1,-1 0-1,0 0 0,0 1 0,0 0 0,4 38 551,-3-31-281,-1-7-222,0 1 0,0-1 1,1 0-1,-1 0 0,1 0 0,-1 0 0,1 0 1,-1 0-1,1 0 0,0-1 0,0 1 0,0 0 1,0 0-1,0 0 0,1-1 0,-1 1 0,0-1 1,1 1-1,1 1 0,-1-3-22,-1 0 1,0 0-1,1 0 0,-1 0 0,0 0 1,1 0-1,-1 0 0,0-1 0,0 1 1,1 0-1,-1-1 0,0 1 0,0-1 1,0 1-1,1-1 0,-1 0 0,0 1 1,0-1-1,0 0 0,0 0 0,0 0 1,0 0-1,-1 0 0,1 0 0,0 0 1,0 0-1,-1 0 0,1 0 0,0 0 1,-1-1-1,1 0 0,11-17 43,-2 0-1,0-1 1,-1 0 0,8-27-1,-13 35-40,0 0-1,-2-1 0,1 0 1,-2 0-1,0 0 1,0 0-1,-1 0 1,-3-22-1,0 21-23,1 0 0,0 0 0,1 1 0,1-1 0,0 0 0,0 0 0,5-21 0,-4 30 0,1 0 0,0-1 0,0 1 0,0 0 0,1 0 0,0 0 0,-1 1 0,2-1 0,-1 1 0,1-1 0,-1 1 0,1 0 0,0 0 0,0 1 0,1-1 0,-1 1 0,1 0 0,0 0 0,0 1 0,0-1 0,8-2 0,7 0-45,0 0 0,0 1 0,0 1 0,0 1 0,1 1 0,27 1 0,-28 0 29,-18 1 15,-1 0-1,0 0 1,0 0 0,0 0 0,-1-1-1,1 1 1,0 0 0,0 0-1,0 1 1,-1-1 0,1 0 0,0 0-1,-1 0 1,1 0 0,-1 1 0,0-1-1,1 0 1,-1 0 0,0 1-1,0-1 1,0 0 0,0 1 0,0-1-1,0 0 1,0 0 0,0 1-1,0-1 1,-1 0 0,1 1 0,-1 0-1,-8 45 272,-11-2-218,14-35-93,1 1 0,0-1 0,0 1 1,1 0-1,1 0 0,0 1 0,1-1 0,-2 13 1,4-23 29,1 0 0,-1 0 1,0 0-1,0 0 0,1 0 1,-1 0-1,1 0 1,-1 0-1,1 0 0,-1 0 1,1 0-1,0-1 1,-1 1-1,1 0 0,0-1 1,-1 1-1,1 0 0,0-1 1,0 1-1,0-1 1,0 1-1,0-1 0,0 1 1,0-1-1,-1 0 0,1 1 1,0-1-1,0 0 1,0 0-1,0 0 0,0 0 1,2 0-1,42 0-45,-30 0 57,33-2 64,-28 1-76,1 0 0,0 2 0,28 3 0,-47-3 6,1 0 1,-1 0-1,0 0 0,0 1 0,0-1 1,0 0-1,0 1 0,0 0 0,0-1 1,-1 1-1,1 0 0,-1 0 0,1 0 1,-1 0-1,1 0 0,-1 0 0,0 0 0,0 0 1,0 1-1,0-1 0,-1 0 0,1 1 1,-1-1-1,1 0 0,-1 1 0,0-1 1,0 1-1,0-1 0,0 1 0,0 2 1,-1 6 22,1 0 0,-2 0 1,1 0-1,-1 0 0,-6 15 1,-22 43 328,19-48-184,2 0 1,-9 30 0,15-38-164,2 0 0,-1 0 0,2 24 0,-2 13 0,0-34 0,1-1 0,0 0 0,1 0 0,1 1 0,5 29 0,-5-40 0,0 0 0,1-1 0,0 1 0,0 0 0,0-1 0,0 1 0,1-1 0,0 0 0,0 0 0,0 0 0,0 0 0,1 0 0,-1-1 0,1 0 0,0 1 0,0-1 0,0-1 0,0 1 0,1-1 0,-1 1 0,10 2 0,-9-3 0,1 1 0,0-1 0,-1-1 0,1 1 0,0-1 0,0 0 0,0 0 0,0-1 0,8 0 0,-11-1 0,-1 0 0,0 0 0,1 0 0,-1 0 0,0 0 0,0-1 0,1 0 0,-1 1 0,-1-1 0,1 0 0,0 0 0,0 0 0,-1 0 0,1 0 0,-1 0 0,1 0 0,-1-1 0,0 1 0,0 0 0,0-1 0,0 1 0,-1-1 0,1 1 0,0-4 0,1-4-2163,-2 10 1985,-1-1 0,1 1 0,0-1-1,0 1 1,0 0 0,0-1 0,0 1 0,0-1-1,0 1 1,1 0 0,-1-1 0,0 1 0,0-1-1,0 1 1,0 0 0,0-1 0,1 1-1,-1-1 1,0 1 0,0 0 0,1-1 0,-1 1-1,0 0 1,1 0 0,-1-1 0,0 1 0,1 0-1,-1 0 1,0-1 0,1 1 0,-1 0-1,0 0 1,1 0 0,-1-1 0,1 1 0,-1 0-1,0 0 1,1 0 0,-1 0 0,1 0 0,-1 0-1,0 0 1,1 0 0,1-3 163,0-1-1,0 1 1,0-1 0,-1 1 0,1-1 0,-1 0 0,0 1-1,-1-1 1,1 0 0,0 0 0,-1-6 0,1 5-310,3-28-2021,4-43-9108,-5 29 13237,3 33 7369,8 0-4511,23-10-2582,-17 12-962,62-59 595,-26 21-949,-54 49-729,-1 0-1,0 0 1,1 0 0,-1 0 0,0 1 0,1-1 0,-1 1 0,1-1 0,-1 1 0,1-1-1,-1 1 1,1 0 0,-1 0 0,1 0 0,0 0 0,-1 0 0,1 0 0,-1 0 0,1 0 0,-1 0-1,1 1 1,-1-1 0,1 1 0,-1-1 0,1 1 0,-1 0 0,2 1 0,-1-1 58,-1-1 0,0 1 0,1 0 0,-1-1 1,0 1-1,1-1 0,-1 1 0,1-1 0,-1 0 1,0 1-1,1-1 0,-1 0 0,1 0 0,-1 0 1,1 0-1,-1-1 0,1 1 0,-1 0 0,1 0 1,-1-1-1,1 1 0,-1-1 0,0 0 0,1 1 1,-1-1-1,2-1 0,16-14 379,36-27-202,-53 42-252,1-1 1,-1 1 0,1 0-1,0 0 1,-1 0 0,1 0-1,0 0 1,-1 0 0,1 1-1,0-1 1,0 1 0,0 0 0,0 0-1,0 0 1,-1 0 0,1 1-1,0-1 1,0 1 0,0-1-1,3 2 1,-5-1 5,0 1 0,1-1 1,-1 0-1,0 0 0,0 1 0,0-1 0,0 1 0,-1-1 0,1 1 0,0-1 1,-1 1-1,1-1 0,-1 1 0,1 0 0,-1-1 0,0 1 0,0 0 0,0-1 1,0 1-1,0 0 0,0-1 0,0 1 0,0 0 0,-1 2 0,0-2 2,1 0 0,0 0 0,0 0 0,0 0-1,0 1 1,0-1 0,0 0 0,0 0-1,1 0 1,-1 0 0,1 0 0,-1 0 0,1 0-1,0 0 1,1 2 0,0-3-5,1 0 0,-1-1 0,0 1 0,0-1 0,0 0 0,0 1 0,0-1 0,0 0 0,1 0 0,-1 0 0,0 0 0,0-1 0,0 1 0,0-1 0,1 1 0,2-2 0,10-1 0,-12 9-5952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3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142 119 13357,'0'0'1569,"-8"4"-1366,3-1-114,1-1 1,0 1-1,0-1 0,0 1 1,1 0-1,-1 1 0,1-1 1,-1 1-1,1-1 1,0 1-1,1 0 0,-1 0 1,0 1-1,1-1 0,0 0 1,0 1-1,1-1 0,-1 1 1,1 0-1,0-1 1,0 1-1,0 6 0,-9 66 688,0 103 0,9-118-634,-2 0-1,-3-1 1,-18 76 0,19-120-9,1 1 0,1 0 1,0-1-1,1 1 0,1 1 0,2 31 0,0-46-139,0 0-1,1 0 0,-1 0 1,1 0-1,0-1 0,0 1 1,0 0-1,1-1 0,-1 0 1,1 0-1,3 4 0,39 35 26,-28-28 39,-4-2-70,1 0 0,0-1 0,1-1 0,-1-1 0,29 14-1,-31-18 124,0-1-1,1-1 0,-1 0 0,1-1 1,0 0-1,0-1 0,-1 0 0,24-2 0,-1-3 492,-1-1-1,47-15 1,-50 12-540,0 0 0,1 3 1,41-4-1,-48 8 40,-1 1 0,1 1-1,-1 1 1,0 2 0,0 0 0,0 1-1,43 16 1,-63-20-96,55 25 84,1-4-1,1-2 0,1-2 1,98 13-1,-24-20-38,0-6-1,209-20 1,-174 4 276,282 19 1,-405-4-282,0-2 1,0-3-1,0-1 0,0-2 1,0-3-1,-1-1 1,0-3-1,73-26 1,-103 29 18,-6 3-10,1 0-1,0 1 0,0 0 1,0 0-1,0 1 0,20-1 0,-31 4 74,40-1-1,-29 1-130,18 0-20,0-1-1,34-5 1,-53 3 16,-1 1 1,1-1 0,-1-1-1,0 1 1,1-2-1,-2 0 1,1 0 0,-1 0-1,13-11 1,-7 5 17,-2-1 1,0-1-1,0 0 1,-1 0-1,-1-1 1,0-1-1,-1 0 1,-1 0-1,0-1 0,-1 0 1,-1-1-1,0 0 1,-1 0-1,-1 0 1,-1-1-1,0 1 1,-1-1-1,-1 0 1,-1 0-1,-1-20 1,2-36-32,0 40-9,-1 1 1,-8-68-1,6 95 25,0 0 1,-1-1-1,0 1 0,0 0 0,0 0 1,-1 0-1,0 1 0,0-1 1,0 1-1,0-1 0,-1 1 0,0 0 1,0 0-1,-1 1 0,0-1 0,1 1 1,-1 0-1,-8-5 0,-2 1-11,-1 1-1,0 1 1,0 0-1,-1 1 1,-20-3-1,-37-12-11,66 16 7,0 0 0,0 0 1,0-1-1,1 0 0,0 0 0,0-1 1,0 0-1,1 0 0,-10-12 1,10 10 35,0 1 0,-1 0 0,0 1 1,0-1-1,-1 1 0,0 1 0,0-1 0,-15-6 1,-5 3 60,-1 1 0,1 2 0,-38-4 1,-38-9 83,-76-35-125,116 32-17,-2 3 0,1 3 0,-82-9 0,-368 11-48,264 14 131,-51 5-132,232 1 13,1 3 1,-90 23 0,-164 69 533,79-23-166,176-62-469,68-16 91,-1 0 0,1 0 1,-1 0-1,1 0 0,0 0 0,-1 0 1,1 0-1,0 0 0,-1 0 0,1 0 0,0 0 1,-1 0-1,1 0 0,0 0 0,-1-1 1,1 1-1,0 0 0,-1 0 0,1 0 1,0-1-1,-1 1 0,1 0 0,0 0 1,0-1-1,-1 1 0,1 0 0,0 0 0,0-1 1,-1 1-1,1 0 0,0-1 0,0 1 1,0 0-1,0-1 0,0 1 0,0 0 1,-1-1-1,1 1 0,0 0 0,0-1 1,0 1-1,0-1 0,0 1 0,3-19-1437,-2 18 1182,16-44-5324,11-15-2338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2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173 327 5125,'0'0'1794,"9"-5"-567,9-4 1074,0-2-1,-2 0 0,27-22 1,-39 29-1844,1 0 0,-1 0 0,0 0 0,0 0 1,-1-1-1,1 0 0,-1 1 0,0-1 0,0 0 0,-1-1 1,1 1-1,-1 0 0,0-1 0,-1 0 0,1 1 0,-1-1 0,0 0 1,-1 1-1,1-1 0,-1-7 0,-1 11-368,1 1 0,-1-1-1,0 1 1,0-1 0,0 0-1,0 1 1,0 0 0,0-1 0,0 1-1,0 0 1,-1-1 0,1 1 0,-1 0-1,1 0 1,0 0 0,-1 0-1,0 0 1,1 0 0,-1 1 0,0-1-1,1 1 1,-1-1 0,0 1-1,1-1 1,-1 1 0,0 0 0,0 0-1,-2 0 1,-54 0 77,46 3-173,1 0-1,-1 0 1,0 1 0,1 0 0,0 1 0,0 1-1,0 0 1,1 0 0,-1 1 0,2 0 0,-1 1-1,1 0 1,-13 14 0,15-15 33,1 0 1,0 1-1,0 0 0,0 0 1,1 0-1,1 0 0,-1 1 1,1 0-1,1 0 1,-1 0-1,2 0 0,-1 1 1,1-1-1,1 1 0,0 0 1,0-1-1,1 15 0,0-22-13,1 0 1,-1-1-1,1 1 0,0 0 0,0 0 0,0-1 0,0 1 0,0 0 0,0-1 0,0 1 0,0-1 0,1 0 0,-1 1 0,0-1 0,1 0 0,-1 0 0,1 0 0,0 1 0,-1-2 0,1 1 1,0 0-1,0 0 0,-1-1 0,1 1 0,0-1 0,0 1 0,0-1 0,0 0 0,0 0 0,0 0 0,0 0 0,0 0 0,-1 0 0,1 0 0,3-1 0,6 0 70,0-1 0,0 0-1,0-1 1,0 0 0,10-5 0,12-7-62,-1-3 0,0 0 1,-1-2-1,-1-2 0,-1 0 1,-2-2-1,0-1 1,-1-2-1,-2 0 0,0-1 1,28-46-1,-17 0-240,-60 104-454,-68 129 1201,84-139-267,0 0-1,1 1 0,1 0 0,1 0 0,1 1 0,-4 28 0,9-48-268,0 1-1,0-1 0,0 1 0,0-1 0,0 0 1,0 1-1,0-1 0,1 1 0,-1-1 1,1 0-1,0 1 0,0-1 0,0 0 1,0 1-1,0-1 0,0 0 0,0 0 0,1 0 1,-1 0-1,1 0 0,0-1 0,-1 1 1,1 0-1,0-1 0,0 1 0,0-1 0,0 0 1,3 2-1,-2-2-336,0-1 1,-1 1-1,1-1 0,0 1 0,0-1 1,-1 0-1,1 0 0,0 0 0,0-1 1,-1 1-1,1-1 0,0 1 1,-1-1-1,1 0 0,0 0 0,-1 0 1,4-2-1,20-18-8255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64 4324,'-6'-32'11409,"-10"13"-5713,13 17-5462,-1 0 1,0 0-1,1 1 1,-1 0-1,0 0 1,0 0-1,0 0 1,0 0-1,0 1 0,0 0 1,0 0-1,0 0 1,-5 1-1,4 0-120,0 1-1,0-1 1,0 1 0,0 0-1,1 1 1,-1-1-1,0 1 1,1 0-1,0 0 1,0 0-1,0 1 1,0-1-1,0 1 1,1 0 0,-1 0-1,1 1 1,0-1-1,0 0 1,-4 11-1,-2 3 535,0 1 0,1 1 1,-9 34-1,12-35-506,2 0 1,-1 0-1,2 1 1,1-1 0,0 1-1,2-1 1,0 1 0,1-1-1,1 1 1,1-1-1,0 0 1,2 0 0,8 20-1,-9-28-122,6 25-2,-30-49-2987,-14-27-4082,-36-58-1,39 48 5357,5 0 4254,24 50-2431,1-1-1,0 1 1,0 0-1,0-1 1,0 1 0,0-1-1,0 1 1,-1 0-1,1-1 1,0 1-1,0-1 1,0 1 0,0 0-1,0-1 1,0 1-1,1-1 1,-1 1-1,0 0 1,0-1 0,0 1-1,0 0 1,0-1-1,1 1 1,-1-1-1,0 1 1,0 0 0,0 0-1,1-1 1,-1 1-1,0 0 1,1-1-1,-1 1 1,0 0-1,1 0 1,-1-1 0,1 1-1,21-6 1654,41 5-2095,-41 2 693,-6-2-1210,1 0-1,-1-1 0,0-1 0,0 0 0,23-9 0,-1-5-4421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6534,'0'0'19379,"-6"12"-18066,-10 19-820,-47 104 1045,56-118-1443,1 0 0,0 1 0,2 0 0,0 0 0,1 0 0,-1 24 0,4-39-160,0-1 1,0 1-1,0-1 1,0 1-1,1-1 1,-1 0 0,1 1-1,0-1 1,0 0-1,0 1 1,0-1-1,0 0 1,1 0-1,-1 0 1,0 0 0,1 0-1,0 0 1,-1 0-1,1 0 1,0-1-1,0 1 1,0-1-1,0 1 1,0-1-1,0 0 1,1 0 0,-1 0-1,0 0 1,3 1-1,0-1-648,1 0 1,-1 0-1,1 0 0,-1-1 0,1 1 0,-1-2 1,1 1-1,-1 0 0,1-1 0,-1 0 0,1 0 1,7-3-1,20-14-6382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15246,'0'0'6054,"-30"75"-4164,22-44-865,2 1-577,2 1-288,4-2-63,0-4-33,0-4 0,0-3-32,0-8-481,0-3-736,0-7-1025,-5-13-8616</inkml:trace>
  <inkml:trace contextRef="#ctx0" brushRef="#br0" timeOffset="1">1 159 10922,'0'0'10154,"75"0"-9770,-36-3-288,1-3-416,-1-6-2274,-5-4-2691,-7-3-8072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12460,'0'0'11637,"9"8"-10425,71 65 603,-76-69-1766,-1-1-1,0 1 0,0 0 1,0 0-1,0 1 0,0-1 0,-1 1 1,0-1-1,0 1 0,0 0 1,-1 0-1,0 0 0,0 0 1,0 0-1,0 0 0,-1 10 1,-1-7 45,0 0 0,0 1 0,-1-1 1,0 0-1,-1 0 0,0-1 1,0 1-1,-1 0 0,-6 10 0,-8 7 414,-1-1 0,-1 0 0,-1-1-1,-32 27 1,46-44-457,5-3-63,0-1-1,0 0 1,-1 0 0,1 1 0,-1-2 0,1 1 0,-1 0-1,0 0 1,0-1 0,0 0 0,0 1 0,0-1-1,0 0 1,0 0 0,-4 0 0,6-1-206,1 0-1,-1 0 1,0-1 0,1 1 0,-1 0 0,1 0-1,-1 0 1,1-1 0,-1 1 0,1 0-1,-1-1 1,1 1 0,-1 0 0,1-1-1,-1 1 1,1-1 0,0 1 0,-1-1 0,1 1-1,0-1 1,-1 1 0,1-1 0,0 1-1,0-1 1,-1 1 0,1-1 0,0 0-1,0 1 1,0-1 0,0 1 0,0-1 0,0 1-1,0-1 1,0 0 0,0 1 0,0-1-1,0-1-413,-1-22-12271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10762,'0'0'13672,"10"0"-12423,350 34 3305,661-34-3833,-683-6-578,-281 6-127,-56 0-39,-1 0 0,0 0 0,0 0 0,0 0-1,0 0 1,0 0 0,0 0 0,1 0 0,-1 1-1,0-1 1,0 0 0,0 0 0,0 0 0,0 0-1,0 0 1,0 0 0,1 0 0,-1 1 0,0-1-1,0 0 1,0 0 0,0 0 0,0 0-1,0 0 1,0 1 0,0-1 0,0 0 0,0 0-1,0 0 1,0 0 0,0 0 0,0 1 0,0-1-1,0 0 1,0 0 0,0 0 0,0 0 0,0 0-1,0 1 1,0-1 0,0 0 0,0 0 0,0 0-1,0 0 1,-1 0 0,1 0 0,0 1 0,0-1-1,0 0 1,0 0 0,0 0 0,0 0 0,0 0-1,-1 0 1,1 0 0,0 0 0,0 0-1,0 1 1,0-1 0,0 0 0,-1 0 0,1 0-1,0 0 1,0 0 0,0 0 0,0 0 0,-1 0-1,-11 6-2311,-8-5-2565,-3-1-3631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2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78 7976,'0'0'10046,"6"-10"-6736,2-1-2220,-5 7-588,0 0 1,0 0-1,-1 0 0,1-1 1,-1 1-1,0-1 0,0 0 1,2-7-1,-4 11-407,0 1 0,0 0 0,0 0 0,1 0 0,-1-1 0,0 1-1,0 0 1,0 0 0,0-1 0,0 1 0,0 0 0,0 0 0,0-1 0,0 1 0,0 0 0,0 0 0,0-1 0,0 1 0,0 0 0,0 0 0,0-1 0,0 1 0,0 0 0,0 0 0,0-1 0,-1 1 0,1 0-1,0 0 1,0-1 0,0 1 0,0 0 0,-1 0 0,1 0 0,0-1 0,0 1 0,0 0 0,-1 0 0,1 0 0,0 0 0,0 0 0,-1-1 0,-12 6 544,-13 14-1011,20-14 349,0 1 1,0 0 0,1 1 0,0-1 0,1 1 0,-1 0 0,1 0 0,0 0 0,1 1 0,0-1 0,0 1 0,0 0 0,1 0 0,-1 11 0,3-19-18,1 1 0,-1 0 1,1 0-1,-1 0 0,1 0 1,-1-1-1,1 1 1,0 0-1,0-1 0,-1 1 1,1 0-1,0-1 1,0 1-1,0-1 0,-1 1 1,1-1-1,0 0 0,0 1 1,0-1-1,0 0 1,0 1-1,0-1 0,0 0 1,0 0-1,0 0 1,0 0-1,0 0 0,2 0 1,39 0-38,-31-1-16,91-3 157,-103 12 331,-11 3-204,-1-1 0,0 0 0,-1-1 1,0 0-1,0-2 0,-1 1 0,-22 7 0,9-3 26,12-4-365,-41 16 476,53-24-735,1 1 1,0 0-1,0-1 0,0 1 1,-1-1-1,1 0 0,0 0 1,-1 0-1,-3-1 0,-6-8-6634,4-13-6033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18 7143,'-5'-17'8574,"-6"18"-5659,8 1-2782,1 0 0,-1 0-1,1 1 1,-1-1 0,1 0 0,0 1-1,0 0 1,-3 5 0,-4 13 540,0 0 1,2 1 0,0 0-1,2 0 1,0 1 0,-2 31-1,2 143 2740,6-135-3149,5 1-707,-16-75-5862,-25-30 1969,-33-43 1610,59 71 3547,1 1 0,0-1 0,0 0 0,-8-24 0,16 37-732,-1 0 1,1-1 0,-1 1 0,1 0-1,0 0 1,-1 0 0,1-1 0,0 1 0,0 0-1,0 0 1,0-1 0,0 1 0,1 0-1,-1 0 1,0 0 0,0-1 0,1 1 0,-1 0-1,1 0 1,-1 0 0,1 0 0,-1 0-1,1 0 1,0 0 0,0 0 0,-1 0 0,1 0-1,0 0 1,0 0 0,0 0 0,0 0-1,0 1 1,0-1 0,0 1 0,0-1 0,0 0-1,0 1 1,1 0 0,-1-1 0,0 1 0,0 0-1,0-1 1,1 1 0,0 0 0,10-1-135,-1 0 0,0 0 0,1 1 1,11 2-1,-3-1 195,30 0-918,-26 0-1450,-1 0-1,0-2 1,29-4 0,-14-8-6073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12364,'0'0'3064,"-9"5"-1244,-2 2-1364,0 1 0,1 0 0,0 1 0,0 0 0,1 0 0,0 1 0,1 0 0,0 1 0,0-1 0,1 2 0,-7 15 0,7-13-260,1 0 1,1 0-1,0 1 0,1-1 0,1 1 0,0 0 0,1 0 1,1 0-1,0 0 0,1 1 0,2 19 0,-1-28-254,0-1 0,0 0 0,1 0-1,-1 0 1,2 0 0,-1 0 0,1 0 0,-1 0 0,2-1-1,-1 1 1,1-1 0,-1 0 0,1 0 0,1-1-1,-1 1 1,1-1 0,-1 0 0,1 0 0,1 0 0,-1-1-1,0 1 1,1-1 0,0-1 0,0 1 0,-1-1-1,2 0 1,-1 0 0,0-1 0,8 1 0,-3 0-1369,0-1 1,0 0-1,0-1 1,14-2 0,7-5-5002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4676,'0'0'2029,"10"-10"667,-5 4-2000,36-34 1613,-38 37-1613,0 0-1,0 0 1,1 1 0,-1 0-1,1-1 1,-1 1 0,1 0-1,0 1 1,0-1 0,0 1-1,0 0 1,6-2 0,-9 46 2688,-4-21-2931,-2 0-1,0-1 0,-1 0 1,-1 0-1,-16 32 1,10-22 63,-13 42 1,26-73-540,-1 1 1,1 0-1,-1 0 1,1 0-1,0-1 1,0 1-1,-1 0 1,1 0-1,0 0 1,0 0-1,0 0 1,0 0-1,0 0 1,0-1-1,0 1 1,0 0-1,0 0 1,0 0-1,1 0 1,-1 0-1,0 0 1,0-1-1,1 1 1,-1 0-1,1 0 1,-1 0-1,1-1 1,-1 1-1,1 0 1,-1-1-1,1 1 1,0 0-1,-1-1 1,1 1 0,0-1-1,0 1 1,0-1-1,-1 1 1,1-1-1,0 0 1,0 1-1,0-1 1,0 0-1,1 1 1,-1-1-307,1-1 0,-1 1 0,0 0 1,1 0-1,-1-1 0,1 1 0,-1-1 0,0 1 1,0-1-1,1 0 0,-1 0 0,0 1 1,0-1-1,0 0 0,0 0 0,0 0 1,0 0-1,0 0 0,0 0 0,0 0 0,0-1 1,-1 1-1,1 0 0,0 0 0,-1-1 1,1 1-1,0-3 0,2-17-8202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14894,'0'0'5125,"58"-7"-3203,-19 2-961,4-1-609,4-1-288,-3 2-96,-7-3-2370,-8-1-2627,-4-5-6406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13100,'0'0'7239,"21"51"-5541,-8-28-353,0 8-352,-5 7-128,-7 8-32,-1 10-129,-10 8 1,-15 4-321,-4 1-223,-1-1-33,1-8-321,-1-13-2561,5-18-3364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14894,'0'0'1826,"8"51"-417,13-36-160,10-3-128,10-4-608,7-3-353,7-5-32,3 0-288,-4 0-673,-6-10-672,-13-3-1794,-14 2-1858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13036,'0'0'2333,"9"-1"-1884,11 1-17,0-1 1,1 2 0,-1 1 0,0 1 0,0 0 0,0 1 0,0 2-1,-1 0 1,0 1 0,0 0 0,35 21 0,-51-26-386,0 0 1,0 0-1,0 1 1,0 0-1,0-1 1,0 1-1,-1 0 1,1 0-1,-1 0 1,0 1-1,0-1 1,0 0 0,0 1-1,-1-1 1,1 1-1,-1 0 1,0 0-1,0-1 1,0 1-1,-1 0 1,1 0-1,-1 0 1,0 0-1,0 0 1,0 0-1,-1 0 1,1 0-1,-1-1 1,0 1-1,0 0 1,-1 0-1,1-1 1,-4 6-1,-4 10 166,-2 0 0,-1-1 0,0-1 0,-28 30 0,31-37-192,-87 103-217,58-66-5368,29-36-4029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55 10186,'0'-2'315,"0"0"0,0 0 0,0-1 0,0 1 0,-1 0 0,1 0 0,-1 0 0,1 0 0,-1 0 0,0-1 0,0 1 0,0 1 0,0-1 0,0 0 0,0 0-1,-1 0 1,1 0 0,-1 1 0,-2-3 0,2 2-115,-1 1-1,0-1 1,1 1-1,-1 0 0,0-1 1,0 1-1,0 1 1,0-1-1,0 0 0,0 1 1,0 0-1,-6-1 1,3 1-120,0 1 0,0 0 0,-1 0 0,1 0 1,0 0-1,0 1 0,0 0 0,0 1 0,0-1 1,1 1-1,-1 0 0,1 0 0,-8 6 0,7-2 7,0-1-1,1 1 0,-1 0 0,1 0 0,1 1 0,-1-1 0,1 1 0,1 0 1,-5 13-1,7-19-71,0 0 0,0 1 0,1-1 0,-1 1 0,1-1 0,-1 1 0,1-1 0,0 1 1,0-1-1,0 1 0,0-1 0,0 0 0,1 1 0,-1-1 0,1 1 0,-1-1 0,1 1 1,0-1-1,0 0 0,0 0 0,0 1 0,1-1 0,-1 0 0,0 0 0,1 0 0,0 0 0,-1-1 1,1 1-1,0 0 0,0-1 0,0 1 0,0-1 0,0 1 0,0-1 0,1 0 0,1 1 0,24 7 121,-17-6-113,-1 1 0,-1 0 0,1 0 1,-1 0-1,13 9 0,-18-10-28,0 1 1,-1-1-1,1 1 0,-1 0 0,0 0 0,0 0 1,0 0-1,-1 0 0,0 1 0,1-1 0,-2 1 1,1-1-1,0 1 0,1 10 0,2 18 107,-2 0-1,-1 0 1,-2 0-1,-1 1 0,-2-1 1,0 0-1,-3 0 1,-1-1-1,-14 42 1,16-59 251,0 0 1,-1-1 0,-1 0-1,0 0 1,-1-1 0,0 1 0,-11 11-1,16-21-203,1-1 0,-1 1 0,-1-1 0,1 0 0,0 0 0,-1 0 0,0-1 0,1 1 0,-1-1 0,0 0 0,0 0 0,-1 0 0,1 0 0,0-1 0,0 0 1,-1 0-1,1 0 0,-1 0 0,1-1 0,-1 1 0,1-1 0,-1-1 0,1 1 0,-1 0 0,1-1 0,-1 0 0,1 0 0,-8-3 0,7 1-92,0-1 0,1 1 0,0-1 0,0 1-1,0-1 1,0 0 0,0-1 0,1 1 0,0-1 0,0 1 0,0-1 0,0 0 0,1 0 0,0 0 0,0 0 0,0-1 0,1 1 0,0-1 0,0 1 0,-1-11 0,-1-14-128,1 0 1,3-42 0,-1 59-22,1 0-1,0 1 1,1-1 0,0 1 0,1-1 0,1 1-1,0 0 1,1 0 0,0 0 0,0 1 0,1 0 0,1 0-1,0 0 1,9-9 0,-8 11-346,1 0 0,0 1 0,1 0 0,0 1-1,0 0 1,1 1 0,-1 0 0,2 0 0,15-5 0,60-24-7485,-44 15 678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3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12940,'0'0'12839,"-4"11"-12305,-7 27 170,2 0-1,-7 77 1,5-27 847,18-155 932,-2-106-2500,-6 151-153,0 17-249,4 15 138,-2-6 266,0-1-1,0 1 1,0-1 0,1 0-1,-1 0 1,1 1-1,0-1 1,0 0 0,0-1-1,0 1 1,1 0-1,-1 0 1,1-1-1,0 0 1,-1 1 0,1-1-1,4 2 1,-1-1 64,1 0 0,-1-1-1,0 1 1,1-2 0,-1 1 0,1-1 0,0 0 0,11 1 0,1-2-603,0-1 0,1-1 0,-1-1 1,0 0-1,28-10 0,-4 4-5742,-15 7-5447,-21 2 4638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4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136 130 3107,'0'0'4260,"4"-11"-1991,-1 5-1744,13-39 1422,-15 42-1408,0 0 0,0-1 0,0 1 0,-1-1 1,0 1-1,1-1 0,-1 0 0,0 1 0,-1-1 0,1 1 0,-1-1 1,-1-5-1,1 7-388,0 1 0,0 0 0,0 0 0,-1-1 1,1 1-1,0 0 0,-1 0 0,1 0 0,0 0 0,-1 1 0,1-1 1,-1 0-1,0 0 0,1 1 0,-1-1 0,1 1 0,-1 0 1,0-1-1,1 1 0,-1 0 0,0 0 0,1 0 0,-1 0 0,0 0 1,0 1-1,1-1 0,-1 0 0,-1 1 0,-2 0-72,0 0 0,0 1 0,1-1 0,-1 1-1,0 0 1,1 0 0,0 0 0,-7 5 0,5-2 100,0 0 1,1 1-1,-1 0 1,1 0 0,1 1-1,-1-1 1,1 1 0,0 0-1,0 0 1,1 1-1,0-1 1,0 1 0,1-1-1,0 1 1,0 0 0,0 13-1,2-20-144,1 0-1,-1 0 0,1 0 1,0-1-1,-1 1 1,1 0-1,0 0 1,0-1-1,0 1 1,0 0-1,0-1 1,-1 1-1,1-1 0,0 1 1,0-1-1,0 0 1,0 1-1,1-1 1,-1 0-1,0 0 1,0 0-1,0 1 0,0-1 1,0 0-1,0 0 1,0-1-1,0 1 1,0 0-1,0 0 1,2-1-1,39-5 404,-18-3-332,0 0 1,0-1 0,28-18 0,-36 19-109,0 0 1,1 0 0,0 2 0,0 0 0,1 1-1,0 0 1,0 2 0,19-3 0,-37 7-7,1 0 0,0 0 0,0 0 0,0 0 0,-1 0 1,1 0-1,0 0 0,0 1 0,-1-1 0,1 0 0,0 0 0,0 1 0,-1-1 0,1 0 1,0 1-1,-1-1 0,1 1 0,0-1 0,-1 1 0,1-1 0,-1 1 0,1 0 0,0-1 1,-1 1-1,0 0 0,1-1 0,-1 1 0,1 0 0,-1 0 0,3 30 5,-19 30 446,11-47-252,2-10-86,1 0 0,1 1 0,-1-1 0,0 1 0,1-1-1,0 1 1,0 7 0,4-12-69,-1 0 0,1-1 0,0 1 0,0-1 0,0 1 0,0-1 0,0 0 0,-1 0 0,1 0 0,0 0 0,3-3 1,9-7-88,-1-1 0,0 0 0,-1 0 0,12-17 0,-11 14-426,-1 1-1,30-24 1,-42 81 17,-8-9 793,4-25-165,1 1 0,0 0 0,0 0 0,1 0 0,1 0 0,-1 0 0,3 17 0,-1-25-130,0 0 0,0 0 0,0 0 0,0 0 1,0 0-1,0-1 0,0 1 0,1 0 0,-1-1 1,0 1-1,1-1 0,0 0 0,-1 1 0,1-1 0,0 0 1,-1 0-1,1 0 0,0 0 0,0-1 0,0 1 1,0 0-1,0-1 0,0 1 0,0-1 0,0 0 0,0 1 1,0-1-1,0 0 0,0 0 0,1-1 0,-1 1 1,2-1-1,3 1 68,0-1 1,0 0 0,-1-1 0,1 1-1,-1-1 1,1 0 0,-1-1 0,11-5 0,-8 2-92,-1-1 1,0 0 0,0-1 0,0 1 0,-1-2 0,0 1-1,8-12 1,-13 16-14,1-1 0,-1 1 0,1 0 0,-1-1 0,0 1 1,-1-1-1,1 0 0,-1 0 0,0 0 0,0 1 0,-1-1 0,1 0 0,-1 0 0,0 0 0,0 0 0,-1 0 0,0 0 0,-1-6 0,-9-4-252,7 8-472,18 5-639,29 0-9113,-13-5-1254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4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11755,'0'0'-235,"12"3"128,153 48 579,58 15 727,393 24 3600,-488-75-4772,-21-4 17,0-4-1,0-5 1,0-5-1,-1-5 1,1-4-1,162-40 1,-60-4-23,171-42 17,-277 77-30,184-13-1,248 32 30,-1 32 16,-343-18-47,-156-9-9,0-2-1,-1-1 1,1-2-1,-1-1 1,1-2-1,-1-2 0,0-1 1,38-14-1,-8-4 41,-38 14-28,1 2 0,0 0 0,1 2 0,0 0 0,38-4 0,-4 1-1701,-37 1-2536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4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47 11082,'0'0'11515,"-5"12"-10249,-16 44-402,3 0 1,2 2 0,2 0 0,3 1 0,-6 100-1,17-159-858,0 0 0,0 1 0,0-1 0,0 0 0,0 1 0,0-1 0,0 0 0,0 1 0,0-1 0,1 0-1,-1 1 1,0-1 0,0 0 0,0 1 0,0-1 0,0 0 0,1 0 0,-1 1 0,0-1 0,0 0-1,1 0 1,-1 1 0,0-1 0,0 0 0,1 0 0,-1 0 0,0 1 0,0-1 0,1 0 0,-1 0-1,0 0 1,1 0 0,-1 0 0,0 0 0,1 0 0,-1 0 0,0 0 0,1 0 0,17-4 254,13-15 40,85-110-238,-37 37-76,-47 58-2,-9 11 41,36-48 1,-54 64-54,0 0-1,-1 0 1,0-1 0,0 1-1,-1-1 1,0 0 0,0 0 0,-1 0-1,0-1 1,0 1 0,0-17-1,-2 23 17,0 1-1,0 0 0,-1-1 0,1 1 0,0-1 1,-1 1-1,1 0 0,-1 0 0,0-1 0,1 1 1,-1 0-1,0 0 0,0 0 0,0-1 1,0 1-1,0 0 0,0 0 0,0 1 0,0-1 1,0 0-1,-1 0 0,1 0 0,0 1 0,0-1 1,-1 1-1,1-1 0,0 1 0,-1-1 1,1 1-1,-1 0 0,1 0 0,0 0 0,-1 0 1,1 0-1,-1 0 0,-2 0 0,-1 0-31,-1 1 0,1-1 0,-1 1 0,1 0 0,0 0 0,-1 1-1,1-1 1,-9 5 0,3 2 68,0 0 0,1 0 0,0 1 0,0 0 0,1 0 0,1 1 0,0 0 0,0 1 0,0 0 0,2 0 0,-1 1 0,2 0 0,-1 0 0,2 0 1,-1 1-1,2-1 0,0 1 0,0 0 0,-1 26 0,4-37-17,0 1 1,1-1-1,-1 1 1,1-1 0,0 1-1,0-1 1,0 0-1,0 1 1,0-1 0,0 0-1,1 0 1,-1 1-1,1-1 1,-1 0 0,1-1-1,0 1 1,0 0-1,0 0 1,0-1 0,0 1-1,0-1 1,0 0-1,0 0 1,1 1 0,-1-1-1,1-1 1,-1 1-1,0 0 1,1-1 0,-1 1-1,5-1 1,11 3 67,0-1 1,0-2-1,28-1 1,-20 0-98,70 2-581,-95-1 595,1 1 1,-1-1-1,0 1 1,0 0-1,0-1 1,1 1 0,-1 0-1,0 0 1,0-1-1,0 1 1,0 0 0,0 0-1,0 0 1,0 0-1,-1 1 1,1-1 0,0 0-1,0 0 1,-1 0-1,1 1 1,-1-1 0,1 0-1,-1 1 1,0-1-1,1 0 1,-1 1-1,0-1 1,0 0 0,0 1-1,0-1 1,0 1-1,0-1 1,-1 0 0,1 1-1,0-1 1,-1 0-1,0 2 1,-14 53 32,6-34-354,-2 5-1653,5-8-4456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119 269 17745,'0'0'1970,"-5"9"-1004,-20 39 554,-33 71 2472,52-105-3772,1 0 0,0 0 0,1 1 0,1-1 0,0 1 0,-1 25 0,4-39-213,0-1 0,0 1 0,0 0 0,0-1 0,0 1 0,0 0 0,1-1 1,-1 1-1,0-1 0,0 1 0,1-1 0,-1 1 0,0 0 0,1-1 0,-1 1 0,0-1 0,1 1 0,-1-1 0,1 0 0,-1 1 1,1-1-1,-1 1 0,1-1 0,-1 0 0,1 1 0,-1-1 0,1 0 0,-1 0 0,1 0 0,0 1 0,-1-1 0,1 0 0,0 0 1,-1 0-1,1 0 0,-1 0 0,1 0 0,0 0 0,-1 0 0,1 0 0,-1 0 0,1 0 0,0-1 0,0 1 0,2-1 49,0 0-1,0 1 0,-1-1 0,1-1 0,0 1 0,-1 0 1,1-1-1,-1 1 0,5-4 0,1-4 0,-1 0 1,0 0-1,0-1 1,0 0-1,-2 0 1,1-1-1,-1 0 1,-1 0-1,0 0 0,5-20 1,-4 7-226,-1-1 0,-1 0 0,1-35 1,-5 64 121,1 1 1,0-1-1,0 1 1,0-1-1,1 1 1,-1-1 0,1 0-1,0 1 1,1-1-1,-1 0 1,1 0-1,-1 0 1,1 0 0,1 0-1,-1 0 1,0 0-1,1-1 1,0 1-1,0-1 1,0 0 0,0 0-1,0 0 1,1 0-1,-1-1 1,1 1-1,0-1 1,0 0-1,0 0 1,0 0 0,0 0-1,0-1 1,1 0-1,-1 0 1,5 1-1,5 0-631,0 0 0,0 0-1,1-2 1,-1 0 0,1 0-1,-1-2 1,0 0 0,15-3-1,-22 3 171,-1 1 1,0-1-1,0 0 0,0-1 0,0 0 0,0 0 0,-1 0 0,1 0 1,-1-1-1,0 0 0,0 0 0,0 0 0,-1-1 0,1 0 1,-1 1-1,0-2 0,-1 1 0,1 0 0,-1-1 0,4-7 1,-7 12 575,1 1 1,-1-1 0,1 0-1,-1 1 1,1-1 0,-1 0-1,0 0 1,0 1-1,1-1 1,-1 0 0,0 0-1,0 0 1,0 0 0,1 1-1,-1-1 1,0 0 0,0 0-1,0 0 1,-1 0 0,1 1-1,0-1 1,0 0 0,0 0-1,-1 0 1,1 1 0,0-1-1,-1 0 1,1 0 0,0 1-1,-1-1 1,1 0 0,-1 1-1,0-1 1,1 0 0,-1 1-1,1-1 1,-1 1 0,0-1-1,1 1 1,-1-1 0,0 1-1,0 0 1,1-1 0,-1 1-1,0 0 1,0 0 0,0-1-1,1 1 1,-1 0 0,0 0-1,0 0 1,0 0 0,0 0-1,-1 0 1,-2 1 299,-1-1-1,1 1 1,-1 0 0,1 0-1,-1 1 1,1-1 0,0 1-1,0 0 1,-5 2 0,-4 6 253,0 0 1,1 0-1,0 1 0,0 1 1,-15 19-1,21-22-187,0-1 1,0 1-1,1 0 0,0 1 1,0-1-1,1 1 0,0 0 1,1 0-1,-3 16 0,5-25-413,1 1 0,0-1-1,0 0 1,0 0-1,0 1 1,0-1-1,0 0 1,0 0-1,0 1 1,0-1-1,1 0 1,-1 0-1,0 0 1,1 1 0,-1-1-1,1 0 1,0 0-1,-1 0 1,1 0-1,0 0 1,0 0-1,-1 0 1,1 0-1,0 0 1,2 1-1,-1-1 4,1 0-1,-1 0 0,1 0 0,-1 0 0,1-1 0,0 1 0,-1-1 0,1 1 0,-1-1 0,1 0 0,4 0 1,5-2 44,-1 1 0,1-1 1,-1-1-1,20-7 1,-8 0-643,0-1 1,0-1-1,-1-1 1,36-28-1,-48 33 219,0-1 0,0 0 1,-1 0-1,-1-1 0,0 0 0,0 0 0,-1-1 0,0 0 1,0 0-1,-2-1 0,7-16 0,-7-3 667,-5 31-258,0-1 1,0 1 0,0-1 0,0 1-1,-1-1 1,1 0 0,0 1-1,0-1 1,0 1 0,-1-1 0,1 1-1,0 0 1,-1-1 0,1 1-1,0-1 1,-1 1 0,1-1 0,-1 1-1,1 0 1,-1-1 0,1 1 0,-1 0-1,1 0 1,-1-1 0,1 1-1,-1 0 1,1 0 0,-1 0 0,1-1-1,-1 1 1,1 0 0,-1 0-1,1 0 1,-1 0 0,0 0 0,1 0-1,-1 0 1,1 0 0,-1 1-1,1-1 1,-1 0 0,1 0 0,-1 0-1,0 1 1,16-6 322,0-1-1,0-1 0,0 0 1,-1 0-1,0-2 1,0 0-1,-1 0 1,24-23-1,-22 17-430,-1 1-1,0-2 0,-1 0 1,-1 0-1,0-2 0,17-33 1,-20 29-321,-9 24-121,-15 38 313,-8 32 1121,3 0 1,4 2 0,3 0 0,3 1-1,-1 87 1,20-346-94,-10 77-2537,10 112 957,8 5 775,0-1 1,1 0-1,0-2 1,1 0 0,-1-1-1,1-1 1,0-1-1,1-1 1,38 3 0,-44-6 4,0 0 1,0 0 0,0-1 0,0-1-1,-1 0 1,1-1 0,0 0 0,-1-1 0,0-1-1,0 0 1,0-1 0,-1 0 0,0-1 0,22-16-1,-32 21 11,0 1 0,1-1 0,-1 0 0,0 0 0,-1 0 0,1-1 0,0 1-1,0 0 1,-1-1 0,0 1 0,1-1 0,-1 1 0,0-1 0,0 1 0,0-1 0,-1 0 0,1 0-1,-1 1 1,1-1 0,-1-6 0,-1 8-33,1-1 0,-1 0 0,0 0 0,0 1 0,0-1-1,0 0 1,0 1 0,-1-1 0,1 1 0,0-1 0,-1 1 0,1 0 0,-1 0 0,0 0 0,1-1-1,-1 1 1,0 1 0,1-1 0,-1 0 0,0 0 0,0 1 0,0-1 0,0 1 0,0 0 0,0-1-1,0 1 1,0 0 0,0 0 0,-3 0 0,-5 1-18,-1-1-1,0 1 1,0 1 0,1 0-1,-1 1 1,1 0 0,0 0-1,0 1 1,0 0 0,0 1-1,0 0 1,1 1 0,0 0 0,0 0-1,-15 15 1,18-16 14,0 1 0,0 0 0,1 0 0,0 1 0,0 0 0,1-1 0,-1 2-1,2-1 1,-1 0 0,1 1 0,0 0 0,0-1 0,1 1 0,0 0 0,1 0 0,-1 1 0,2-1 0,-1 0 0,1 0 0,0 1 0,3 13 0,-1-14-19,1-1 0,0 0 0,1 1 0,-1-2 0,1 1 0,1 0 0,-1-1 0,1 1 0,0-1 0,1-1-1,-1 1 1,1-1 0,1 0 0,-1 0 0,0 0 0,1-1 0,0 0 0,0-1 0,10 4 0,0 1-605,1-2 1,32 9-1,31-4-4688,-1-9-4806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0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303 382 9705,'0'0'5050,"3"-10"-2012,0 0-2779,1-1 679,0-1-1,-1 1 1,-1-1 0,2-20-1,-3 30-803,-1-1 0,0 1 0,0-1 0,0 1 1,0-1-1,-1 1 0,1-1 0,-1 1 0,0-1 0,1 1 0,-1 0 0,0-1 0,0 1 0,0 0 0,-1 0 0,1-1 0,-1 1 0,1 0 0,-1 0 0,0 1 0,1-1 0,-1 0 0,0 1 0,0-1 0,0 1 0,0-1 0,-1 1 0,1 0 0,0 0 0,-5-2 0,-2 2-61,1-1 0,-1 1 0,0 0 0,0 1 1,1-1-1,-1 2 0,0 0 0,0 0 0,0 0 0,1 1 0,-1 0 1,1 1-1,-1 0 0,1 0 0,0 1 0,-13 8 0,9-5 21,1 1 0,-1 1 0,1 0 0,1 0 0,0 1 0,0 0 0,1 1 0,0 0 0,-13 22 0,21-32-66,0 1-1,0 0 1,0 0 0,0 0-1,0 0 1,0 0-1,0 0 1,1 0 0,-1 0-1,1 0 1,0 0 0,-1 0-1,1 0 1,0 1-1,0-1 1,1 2 0,-1-3-10,1 0 0,-1 0 1,1-1-1,-1 1 1,1 0-1,-1 0 0,1-1 1,0 1-1,-1 0 1,1-1-1,0 1 1,-1-1-1,1 1 0,0-1 1,0 1-1,0-1 1,0 0-1,-1 1 0,1-1 1,0 0-1,0 0 1,0 1-1,0-1 0,0 0 1,1 0-1,6 0 125,-1-1-1,1 0 0,-1 0 1,1 0-1,-1-1 1,0 0-1,12-5 0,30-16 7,-2-2 0,0-2 0,-2-2-1,0-1 1,-3-3 0,76-75-1,-104 94-182,-2 0-1,1 0 0,-2-1 1,0-1-1,17-34 0,-66 103-632,12-10 1044,-28 67 0,46-92-280,2 0 1,0 1-1,1-1 1,1 1-1,0 1 1,-1 36-1,5-52-222,1 0 1,-1 1-1,0-1 0,1 1 0,0-1 1,0 0-1,1 0 0,-1 0 0,1 0 1,0 0-1,0 0 0,0 0 0,0 0 1,1-1-1,5 7 0,-4-7-253,0 1-1,0-1 0,0 0 1,1 0-1,-1 0 1,1-1-1,0 1 1,-1-1-1,1 0 1,0-1-1,1 1 1,-1-1-1,0 0 1,0 0-1,1-1 1,-1 1-1,0-1 1,0-1-1,11 0 1,7-6-8217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10858,'0'0'15930,"0"9"-14595,-3 9-963,-1 1-1,-1-1 1,-1 0 0,0 0 0,-1 0 0,-1-1 0,-11 20 0,3-6 78,-18 50 0,28-60-340,1 1 0,0 0 0,1 0 0,2 1-1,0-1 1,2 37 0,0-58-110,0 1 0,1 0 0,-1 0 0,0 0 0,0-1 0,1 1 0,-1 0 0,1-1 0,0 1 0,-1 0 0,1-1 0,0 1 0,0 0 0,0-1 0,0 0 0,0 1 0,0-1 0,1 0 0,-1 1 0,0-1 0,1 0 0,-1 0 0,1 0 0,-1 0 0,1 0 0,0 0 0,-1-1 0,1 1 0,0-1 0,-1 1 0,1-1 0,0 1 0,0-1 0,-1 0 0,1 0 0,0 0 0,0 0 0,0 0 0,-1 0 0,1 0 0,0-1 0,0 1 0,-1-1 0,1 1 0,2-2 0,4-1 0,0 1 0,0-2 0,0 1 0,-1-1 0,0 0 0,1-1 0,-1 0 0,8-7 0,3-8 0,0-1 0,19-29 0,1-1 0,-39 51 0,1 0 0,0 0 0,0 0 0,0 1 0,0-1 0,0 0 0,0 0 0,0 0 0,0 0 0,0 1 0,0-1 0,0 0 0,0 0 0,0 0 0,0 0 0,0 0 0,0 1 0,0-1 0,0 0 0,0 0 0,0 0 0,0 0 0,0 1 0,0-1 0,0 0 0,0 0 0,0 0 0,0 0 0,0 1 0,0-1 0,1 0 0,-1 0 0,0 0 0,0 0 0,0 0 0,0 0 0,0 0 0,0 1 0,1-1 0,-1 0 0,0 0 0,0 0 0,0 0 0,0 0 0,0 0 0,1 0 0,-1 0 0,0 0 0,0 0 0,0 0 0,0 0 0,1 0 0,-1 0 0,0 0 0,0 0 0,0 0 0,0 0 0,1 0 0,-1 0 0,0 0 0,0 0 0,0 0 0,0 0 0,1 0 0,-1-1 0,0 1 0,0 0 0,0 0 0,0 13 0,-12 33 0,9-39 0,1-1 0,-1 1 0,2 0 0,-1 0 0,1 0 0,0-1 0,0 1 0,0 0 0,1 1 0,1-1 0,0 10 0,1-15 0,-1-1 0,1 1 0,-1-1 0,1 0 0,0 0 0,0 1 0,0-1 0,-1 0 0,1 0 0,0-1 0,0 1 0,0 0 0,0-1 0,0 1 0,0-1 0,1 0 0,-1 1 0,0-1 0,0 0 0,0 0 0,4-1 0,49-3 0,-38 0 0,1 0 0,-1-1 0,0-2 0,-1 1 0,26-15 0,-22 10 0,1 1 0,36-11 0,-56 21 0,0 0 0,0 0 0,0 0 0,0 0 0,0 0 0,0 0 0,0 0 0,0 0 0,0 1 0,-1-1 0,1 0 0,0 1 0,0-1 0,0 0 0,0 1 0,-1-1 0,1 1 0,0-1 0,0 1 0,-1 0 0,1-1 0,0 1 0,-1 0 0,1-1 0,-1 1 0,2 1 0,-2-1 0,1 0 0,0 0 0,0 0 0,1 0 0,-1 0 0,0 0 0,0 0 0,0 0 0,1 0 0,-1 0 0,0-1 0,1 1 0,-1-1 0,1 1 0,-1-1 0,1 1 0,1-1 0,50-2 0,-42 1 0,0 0 0,0 1 0,-1 0 0,1 0 0,0 2 0,14 2 0,-24-3 8,0 0 0,1 1 1,-1-1-1,0 0 0,0 1 0,0-1 1,0 1-1,-1-1 0,1 1 0,0 0 1,-1-1-1,1 1 0,-1 0 0,1-1 0,-1 1 1,0 0-1,0 0 0,0-1 0,0 1 1,0 0-1,0 0 0,-1 2 0,-3 45-831,3-45 448,1 0-5118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61 262 256,'0'0'2050,"9"-10"-859,92-103 3470,-74 80-312,-2-1-1,21-38 1,-71 121-1919,3 0 0,-17 54 0,17-35-1342,4 0 0,-16 123 0,30-130-623,1-22-3845,-9-65 1002,-55-132-4808,62 141 7129,0 0 0,1 0 0,0 0 0,2 0 0,0-1 0,1 0 0,2-28 0,-1 44 56,1 1 0,-1 0 0,1 0-1,0-1 1,-1 1 0,1 0 0,0 0 0,0 0-1,0 0 1,0 0 0,0 0 0,0 0 0,0 0 0,0 0-1,0 1 1,0-1 0,0 0 0,1 1 0,-1-1-1,0 1 1,0-1 0,1 1 0,-1-1 0,0 1-1,1 0 1,1 0 0,45-5-1789,-35 4 591,66-11-5987,-34 2-213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8040,'0'0'17563,"-10"7"-15764,-5 5-1383,1 1 1,1 1-1,0 0 1,0 0-1,1 1 0,1 1 1,1 0-1,0 1 0,-12 29 1,16-31-338,2 0 1,-1 0-1,2 1 1,0 0-1,0-1 1,2 1-1,0 0 1,2 29-1,0-41-178,0-1-1,1 1 1,-1 0-1,1-1 1,0 1-1,-1-1 0,1 0 1,1 1-1,-1-1 1,0 0-1,1-1 1,0 1-1,0 0 1,-1-1-1,2 1 1,-1-1-1,0 0 1,0 0-1,1 0 0,-1 0 1,1-1-1,-1 1 1,1-1-1,0 0 1,-1 0-1,1-1 1,0 1-1,5 0 1,0 0-936,1 0 1,-1 0 0,1-1-1,-1 0 1,0-1 0,1 0-1,-1 0 1,0-1 0,1 0-1,14-6 1,11-15-7278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14478,'0'0'5685,"-5"9"-3587,-2 5-1426,0 0 0,1 1 1,0-1-1,1 1 0,-5 29 0,-4 84 420,-4 19-4920,18-147 3754,0 0 0,0-1 0,0 1 0,0 0 0,0 0 0,-1 0 0,1-1 0,0 1 0,0 0 0,0 0 0,0 0 0,-1 0 0,1-1-1,0 1 1,0 0 0,-1 0 0,1 0 0,0 0 0,0 0 0,0 0 0,-1 0 0,1 0 0,0 0 0,0 0 0,-1 0 0,1 0 0,0 0 0,0 0 0,-1 0 0,1 0-1,0 0 1,0 0 0,-1 0 0,1 0 0,0 0 0,0 0 0,-1 0 0,1 1 0,0-1 0,0 0 0,0 0 0,-1 0 0,1 0 0,0 0 0,0 1 0,0-1-1,0 0 1,0 0 0,-1 0 0,1 1 0,0-1 0,0 0 0,0 0 0,0 1 0,0-1 0,0 0 0,0 0 0,0 1 0,0-1 0,0 0 0,0 0 0,0 1 0,0-1-1,0 0 1,0 0 0,0 0 0,0 1 0,0-1 0,-8-15-3576,0-10-2142,1-6-3214</inkml:trace>
  <inkml:trace contextRef="#ctx0" brushRef="#br0" timeOffset="1">1 146 9129,'0'0'9224,"71"0"-8935,-35 5-193,5-2-577,0-3-2113,0-1-3524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11723,'0'0'12262,"2"8"-10260,0 0-1666,0-1 0,1 0 0,0 0-1,0 0 1,1-1 0,-1 1 0,9 8 0,17 35 1072,-25-42-1272,0 1 0,-1-1 0,-1 1 0,0-1 0,0 1 0,0 0 0,-1 0 0,0 0 0,-1 0 0,0 0 0,-1 0 0,-2 14 0,0-9-60,-1-1-1,0 1 0,-1-1 0,-1 0 0,0 0 0,0-1 1,-11 15-1,-12 10-95,-1-1 1,-1-1 0,-61 51 0,90-84 21,-6 5-689,-30 24-536,24-25-2349,0-3-3576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11883,'0'0'4047,"10"2"-2147,190 18 4140,115-18-5035,-170-4-491,1129 55 298,-1265-52-794,533 42 398,-178-32 4317,-343-12-3878,-19-1-330,-28-6-1160,-7-3-3959,13-4-4273,3-7-9497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144 262 12332,'0'0'16335,"-4"2"-16388,-8 5 59,0 1 0,1 0 1,0 0-1,0 1 0,1 1 0,-13 14 1,18-18 48,-1 0 1,2 0 0,-1 1 0,1 0-1,0 0 1,0 0 0,1 0 0,0 1-1,0-1 1,1 1 0,-1 0 0,0 14-1,2-21-50,1 0-1,0-1 0,0 1 1,0-1-1,0 1 0,0-1 0,0 1 1,0 0-1,0-1 0,0 1 1,1-1-1,-1 1 0,0-1 0,0 1 1,0-1-1,1 1 0,-1-1 1,0 1-1,0-1 0,1 1 0,-1-1 1,1 1-1,-1-1 0,0 1 0,1-1 1,-1 0-1,1 1 0,-1-1 1,1 0-1,-1 1 0,1-1 0,-1 0 1,1 0-1,0 1 0,23-7 299,20-24 312,-16 3-562,-1-2 0,-2-1 0,-1-1 0,-2-1 0,0-1 0,-3-1-1,0-1 1,-3 0 0,-1-1 0,18-64 0,-33 97-367,-3 12 211,-12 31 326,-18 60 558,25-73-617,1 0 0,0 0 0,2 1 0,2-1 0,0 1 0,3 56 0,0-81-390,1 1 1,0-1-1,0 0 1,1 1-1,-1-1 1,1 0-1,-1 0 1,1 0-1,0 0 1,0 0-1,4 4 0,-4-5-164,-1-1-1,1 0 0,-1 1 0,1-1 0,-1 0 0,1 0 0,0 0 0,-1 0 0,1 0 0,0 0 0,0 0 0,0-1 1,0 1-1,0 0 0,0-1 0,0 0 0,0 0 0,0 1 0,0-1 0,0 0 0,3-1 0,8-4-14663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34:4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78 189 5317,'0'0'2717,"-10"-2"-613,4 1-1497,-33-9 638,16-4 3634,26 11-2240,19 1-2275,-22 2-345,428-5 2726,517-20-2143,-495-12-503,580-18 693,-979 58-278,0 3 0,98 23 0,-116-21-406,-16-5 39,0 0 0,0-1 0,1-1-1,-1-1 1,0-1 0,1 0 0,25-5 0,5-6-238,60-22 1,-59 17-941,-32 7-3833,-13 1-1376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5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11403,'0'0'2936,"9"7"-2707,22 20 136,-18-13-164,2-1 0,-1-1 1,2 0-1,0-1 1,0-1-1,0 0 0,32 12 1,-17-15 78,0-3 1,0 0-1,0-2 1,0-1-1,45-5 1,12 1 102,-57 4-255,-1 3 1,0 0-1,0 2 1,0 1-1,41 16 1,-18-7-100,-4-3 52,1-2-1,93 8 0,106-10 190,-96-5-183,4 3-21,433 12 303,-1-37-24,-289 3 362,566 43 0,-672-14-4,1-9 0,324-32 0,-445 17-393,0 4-1,91 5 1,-158 1-340,1 1 0,-1 1 0,1-1 0,-1 1 0,0 0 0,0 1-1,0 0 1,9 5 0,25 22-4648,-26-16-1392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3427,'6'-7'3492,"-4"1"-738,-2 1-1601,0 4-608,-7 1-9770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72 5926,'0'0'4761,"11"-9"-826,-5 3-3316,42-32 1728,-45 36-1939,0 0 1,1 0-1,-1 0 0,1 0 0,0 1 0,-1-1 0,1 1 1,0 0-1,0 0 0,0 0 0,0 1 0,0-1 0,0 1 0,0 0 1,4 0-1,-7 1-312,0 0 1,0 0 0,0 0-1,0 0 1,-1 0 0,1 0-1,0 0 1,0 0 0,-1 1-1,1-1 1,-1 0-1,1 0 1,-1 1 0,0-1-1,1 0 1,-1 1 0,0-1-1,0 0 1,0 1-1,0-1 1,0 0 0,0 1-1,0-1 1,0 0 0,-1 1-1,0 1 1,-8 42 1404,-7-9-610,-1 0 0,-44 66 0,36-63-116,-34 71 0,58-108-762,0 1-1,-1 0 1,1-1-1,0 1 1,0 0-1,1 0 1,-1-1-1,0 1 1,1 0-1,0 0 1,0 0-1,0 0 1,0 0-1,0 0 1,0 0 0,1-1-1,1 7 1,-1-8-10,1 1 1,0 0 0,-1-1 0,1 1 0,0-1 0,0 0 0,0 1 0,0-1 0,0 0-1,0 0 1,0 0 0,0-1 0,0 1 0,1 0 0,-1-1 0,0 0 0,0 1 0,1-1-1,-1 0 1,0 0 0,0 0 0,4-1 0,-6 1-4,14 0-1119,-1 0 0,1-1 0,0 0 0,24-7 0,-35 8 777,0-1 0,0 0 0,0 0 0,0-1 0,0 1 0,-1-1 0,1 1 0,-1-1 0,1 0 0,-1 0 0,1 0 0,-1 0 0,0 0 0,0-1 0,0 1 0,0-1 0,-1 1 0,1-1 0,-1 0 0,1 1 0,-1-1 0,0 0 0,0 0 0,0 0 0,-1 0 0,1 0 0,-1 0 0,1-4 0,-1-20-10410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12876,'0'0'10955,"65"-14"-9898,-23 14-481,8 5-416,4 2-128,-3-6-1121,-3-1-4196,-1-4-10570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8552,'0'0'11851,"62"7"-9064,-6-7-577,14-8-865,13-2-736,7-3-417,0 1-128,-4 3 0,-13 4-128,-14 4-1185,-18 1-641,-18 1-1057,-21 11-320,-6-1-1633,-25 1-5927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1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15182,'0'0'4709,"60"-3"-1794,-3-7-1250,17-3-832,10 0-673,5 2-96,0-4-1281,-9 0-4324,-6-2-8873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8:4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588 165 9001,'0'0'5941,"-9"-4"-5781,-27-13 102,34 17-120,0 0 0,-1 0 1,1 0-1,0 0 0,0 1 0,0-1 1,-1 1-1,1-1 0,0 1 0,0 0 1,0 0-1,0 0 0,0 0 0,0 0 0,0 0 1,0 0-1,0 1 0,1-1 0,-4 4 1,-8 4 904,-12 2-654,1 2 0,1 0 0,0 1 0,0 1 0,2 1 0,0 2 0,1 0 0,0 0 0,2 2 1,-20 27-1,-40 41 565,51-60-573,2 1 1,-25 37-1,43-56-336,1 1 0,0 0 0,0 0 0,2 0 0,-1 1 0,2 0 0,-1 0 0,1 0 0,1 0 0,-1 23 0,2-14-17,2 0-1,0 1 1,1-1 0,2 0-1,0-1 1,1 1 0,1-1-1,0 0 1,2 0 0,1-1-1,0 0 1,1 0 0,1-1 0,1-1-1,21 26 1,-21-31-13,1-1-1,0 0 1,1-1 0,0 0 0,0-1 0,1-1-1,1 0 1,-1-1 0,1-1 0,0 0-1,18 3 1,26 5 120,106 9 1,-119-18-126,51 2 32,1-5 0,-1-5 0,0-3-1,108-22 1,22-26-9,-6 1-10,-163 43 7,18-2 1,84-25 1,-136 29-26,-1 0 1,0-2-1,0-1 0,-1-1 0,0-1 1,-1-1-1,27-22 0,198-185 92,-241 216 12,0 0-1,-1 0 1,1-1 0,-1 1 0,-1-1 0,1 0 0,-1-1 0,0 1 0,0-1 0,-1 0-1,0 0 1,0 0 0,-1 0 0,0 0 0,0-1 0,0 1 0,-1-1 0,0 1-1,-1-1 1,0 1 0,0-1 0,-1 1 0,1-1 0,-2 0 0,1 1 0,-1 0 0,0-1-1,0 1 1,-1 0 0,0 0 0,-1 0 0,-5-9 0,-8-12-5,0 1-1,-2 1 1,-1 0 0,-1 1 0,-33-29 0,35 39-45,0-1 1,-2 2-1,1 1 1,-2 1-1,0 0 1,0 2-1,-40-13 1,-39-6-65,-128-19 0,-110 1 0,272 39 0,-343-22-2393,263 30-267,-1 7 0,-167 28 1,192-14-5098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0:0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1098 9961,'0'0'2307,"-9"8"-1774,3-2-490,1 0 0,0 0 0,0 0-1,0 0 1,1 1 0,0 0-1,0-1 1,0 2 0,1-1 0,0 0-1,1 1 1,-1-1 0,2 1-1,-3 12 1,-2 75 94,11 169-1,35 96-51,-39-347-84,1 1 1,1-1-1,0 1 1,1-1-1,1 0 1,0 0-1,9 17 1,-11-25 8,1 0 0,-1-1 1,1 0-1,0 0 0,0 0 1,0 0-1,0 0 1,1-1-1,-1 0 0,1 0 1,0 0-1,0-1 0,0 1 1,0-1-1,0-1 0,1 1 1,-1 0-1,1-1 1,-1 0-1,11 0 0,95 2 1122,-70-3-857,0 2 0,0 1 0,58 13 0,-17 5-200,200 41-29,-246-58-39,0 0 0,0-3 0,0-1 0,0-2 0,0-1 0,38-9 1,281-81 123,-44 9-70,-50 26-64,386-107 161,-516 122-117,2 6 0,1 5 1,151-14-1,295-43 36,38-4-26,-279 76-54,63-7 6,42-48 64,-323 46 31,191-67-1,-263 73-88,2 3 0,-1 2-1,2 2 1,0 3 0,62-5 0,-43 13-40,-41 2 46,0 0 0,0-3-1,0 0 1,42-11 0,-71 13 14,1 0 0,-1 1 0,1-1 0,-1 0 1,1-1-1,-1 1 0,0 0 0,0 0 0,1-1 0,-1 1 1,0 0-1,0-1 0,-1 1 0,1-1 0,0 1 0,0-1 1,-1 0-1,1 1 0,-1-1 0,1 0 0,-1 1 1,0-1-1,1 0 0,-1 0 0,0 1 0,0-1 0,-1 0 1,1 0-1,0 1 0,-1-3 0,-13-60 1040,11 53-1115,-17-61 95,-17-125 0,34 167-58,1 0 0,1 0 0,2 0 0,1 0 0,1 0 0,2 0 1,9-32-1,28-63 3,-23 74 15,-3-1 0,15-73 0,-31 123 17,1-1 0,-1 1-1,1-1 1,-1 1 0,0-1 0,0 1-1,0-1 1,0 1 0,0-1 0,-1 1-1,1 0 1,-1-1 0,1 1 0,-1-1-1,0 1 1,0 0 0,0 0 0,-1-1-1,1 1 1,0 0 0,-1 0 0,1 0 0,-1 0-1,0 1 1,1-1 0,-1 0 0,0 1-1,0-1 1,0 1 0,-1 0 0,1-1-1,0 1 1,0 0 0,-1 0 0,1 1-1,0-1 1,-4 0 0,-31-18 52,28 14-119,1 1-1,-1 0 1,0 0 0,0 1-1,0 0 1,-1 1 0,1 0-1,-1 0 1,1 1 0,-1 0-1,0 1 1,1 0-1,-1 1 1,0 0 0,-12 2-1,-16 6-119,0 1 0,-56 24-1,12-5 352,-20 0-149,-201 28 0,-113-16 91,-24 2-57,-728 165-1,646-108-52,124-27-24,-924 167-13,-5-40 80,1184-184-60,59-9-435,0 4 1,1 4-1,-91 28 0,98-18-4641,0-1-5040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4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7802 495 16432,'0'0'208,"-6"-12"-118,-36-102-1937,39 107 1780,0 0-1,-1 0 0,1 1 1,-2-1-1,1 1 1,-1 0-1,0 0 0,0 1 1,0 0-1,-1 0 0,0 0 1,0 0-1,0 1 0,-1 0 1,1 0-1,-1 1 0,0 0 1,0 0-1,0 1 0,0-1 1,-1 2-1,1-1 0,-12 0 1,-18-2-354,1 1-1,-1 2 1,-56 6 0,81-4 195,-251 33-1412,65-7 1814,-830 40 5344,465-40-5435,-2063 176 470,2355-174 518,1 11 0,-434 125 0,454-83-308,3 10 1,-334 178-1,546-251-743,-153 92-4,171-100-20,1 1-1,0 1 0,1 0 0,1 1 1,0 1-1,0 0 0,2 1 0,-13 20 1,21-29-31,1-1 1,0 1 0,0 0-1,1 0 1,0 0 0,0 0-1,0 0 1,1 0-1,0 0 1,1 1 0,0-1-1,0 0 1,0 0 0,3 13-1,0-9-64,0 0 0,1 0 0,0-1 0,1 0 0,0 0-1,1 0 1,-1-1 0,14 16 0,9 5-77,0-2 0,3 0-1,0-2 1,39 24 0,-69-49 179,66 44 174,1-3 0,3-3 0,141 56 0,-103-58 33,1-4 0,128 21 0,237 5 180,-3-34-407,-152-15-102,1-14-1,442-62 1,179-131-156,-12-61-104,-517 139 317,132-29 77,415-124 57,-28-70-21,-499 121 431,-363 177-11,-2-3 0,-1-3 0,107-104 0,-153 132-191,0-1 1,-2-1 0,21-33 0,-34 47-186,-1 0 1,1-1-1,-2 1 1,1-1-1,-2 0 1,1 0-1,-1-1 1,-1 1-1,0-1 1,-1 1-1,0-16 0,-1 21-85,-1 0 0,0 0 0,0 0 0,0 0 0,-1 1-1,0-1 1,0 0 0,0 1 0,-1-1 0,1 1 0,-1 0-1,-1 0 1,1 0 0,-1 1 0,0-1 0,0 1 0,0 0-1,-1 0 1,1 0 0,-9-5 0,-3 0-42,0 0 0,0 2 0,-1 0 1,0 0-1,-29-6 0,-21 0-1159,-1 3 0,0 2 0,-88 3-1,-92 3-4901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4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5790 358 9705,'0'0'2205,"-5"-9"-1564,-7-10-407,0 0 0,-1 1 1,0 0-1,-2 2 1,0-1-1,-1 2 1,0 0-1,-2 1 1,1 1-1,-2 0 0,-34-17 1,-4 7-112,-2 2 0,0 3 0,0 2 0,-72-8 0,-250-9 68,-21 26 850,-710 81 0,680-16-942,-485 130 1,725-134 54,3 7 1,2 9-1,3 7 1,-321 189 0,401-198-57,-132 110 0,191-139-86,1 2-1,3 2 1,1 2 0,3 1 0,-32 52-1,57-79-9,1 1 0,0 1 0,2 0 0,1 0 0,0 1 0,2-1 0,0 2 0,2-1-1,0 1 1,1-1 0,1 32 0,3-35 11,1 0 1,1 1-1,0-1 0,2 0 0,0 0 1,1-1-1,1 1 0,0-1 0,2-1 1,0 0-1,1 0 0,0 0 0,21 23 1,1-6 91,0-2 0,2-1 0,1-2 0,2-2 0,1-1 0,0-1 0,2-3 0,1-1 0,61 22 0,-10-11 18,1-4 0,1-4 0,139 17 0,19-17-272,435-16-1,154-69-601,-3-48 846,390-132-61,-845 136-6,422-176 1,-687 233 310,219-125 0,-317 161-179,1-2 0,-2-1 0,0 0 0,-1-2 0,23-24 0,-37 36-72,1-1 0,-1 1 0,0-1 0,0 0 0,-1 0 0,0 0 0,0-1 0,0 1 0,-1-1 0,0 1 0,0-1 0,0 0 0,-1 0 0,0 0 0,-1 0 0,1 0 0,-1 0 0,-1 0 0,1 0 0,-1 0 0,-1 0 0,-3-13 0,1 11-29,-1 0 0,0 0-1,0 0 1,-1 0 0,0 1 0,0 0 0,-1 0 0,-9-7 0,-5-4 42,-46-31-1,-9 3-1,-2 4 0,-2 3 0,-122-43 0,-267-62 146,347 111-165,-336-107-3422,288 73-1062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5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1830 8840,'0'0'4848,"-9"-3"-4186,4-1-486,2 2-93,1 0 1,0 1 0,0-1 0,-1 1 0,1 0-1,-1 0 1,1 0 0,-1 0 0,1 0-1,-1 0 1,0 1 0,-3-1 0,7 40 1272,46 187 54,-10-67-952,-32-133-385,69 330 428,-47-254-438,56 144 0,-48-160 237,3 0 0,3-3 0,5-1 0,69 94 0,-70-115-131,-14-18-95,2-2 0,50 50 1,-70-79-82,1-1 0,0 0 0,0-1 0,1 0 0,0-2 0,1 1 1,-1-2-1,2 0 0,-1-1 0,1-1 0,19 4 0,-10-5 62,1-1 0,0-2-1,0-1 1,0-1 0,0-1-1,-1-1 1,1-2 0,-1 0 0,0-2-1,36-14 1,23-15 220,137-79 1,-133 66-249,438-220 157,111-60-181,105-115 61,228-124-64,-630 405 1,-170 85 618,204-125-1,-355 189-390,0-1 0,-1 0 0,-1-1-1,-1-2 1,0 1 0,-1-2 0,-1 0 0,19-31-1,-6 8-208,-2-1-1,-1-1 0,-2-1 1,-3-1-1,-1 0 0,21-87 0,-28 75 167,-3-1-1,-2 0 1,-3 0-1,-3 0 0,-8-87 1,4 116-134,-2 0 1,0 1 0,-2 0-1,-2 0 1,0 1 0,-2 0-1,-1 0 1,-1 1-1,-1 1 1,-2 0 0,0 1-1,-33-38 1,38 53-98,-1 0-1,0 0 1,0 1-1,-1 0 1,0 1-1,-1 1 1,0 0-1,0 1 1,0 0-1,0 1 1,-1 1 0,0 0-1,0 1 1,-23-1-1,-3 2-60,-1 1 0,1 2-1,-1 2 1,-48 10 0,-283 75-11,4 29 371,328-104-212,-1206 471 665,27 77-1151,1037-474 238,-327 167-1148,208-101-2826,195-104-437,12-15-3998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0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8296,'0'0'11867,"2"11"-10596,-1 19-1009,-1 0 1,-2 0 0,-1 1-1,-10 42 1,-9 72 276,20-70-1290,3-62-372,0 0 0,1 0 0,5 17 1,-5-22-2631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4:0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2310 7207,'0'0'1286,"-7"10"-1195,-20 31-27,27-41-47,-1 1-1,0-1 1,1 1-1,-1 0 1,1-1 0,-1 1-1,1 0 1,-1 0-1,1-1 1,-1 1-1,1 0 1,0 0-1,0 0 1,-1 0 0,1 0-1,0-1 1,0 1-1,0 0 1,0 0-1,0 0 1,0 0-1,0 0 1,0 0 0,0-1-1,0 1 1,1 0-1,-1 0 1,0 0-1,0 0 1,1 0-1,-1-1 1,1 1 0,-1 0-1,1 0 1,-1-1-1,1 1 1,-1 0-1,1-1 1,0 1 0,-1-1-1,1 1 1,0-1-1,-1 1 1,1-1-1,0 1 1,0-1-1,1 1 1,41 2 802,-35-3-660,20-1-27,1-1 1,-1-2 0,0-1-1,37-11 1,109-45-63,-115 39-8,794-360 313,-27-64 32,-563 300-201,-142 79-217,869-455 2328,-749 410-1564,5 10-1,308-82 1,-427 150-1064,2 6 0,1 6 0,262-11 0,-436 58-362,-1810 794 1869,321-25-758,-19 172-293,1328-825 415,183-116-368,24-16-49,1 1 0,0 1 0,1 0 0,-21 20 0,35-26-15,16-8-101,42-17-109,-2-2 0,66-36 0,967-500-247,66-33-964,1779-821 1623,-2899 1396-268,614-312 1798,-597 295-1305,-51 33-546,0 0-1,1-1 1,-1 1-1,0 0 0,0 0 1,1 0-1,-1 0 1,0 0-1,1 0 0,-1 0 1,0-1-1,0 1 1,1 0-1,-1 0 0,0 0 1,0-1-1,1 1 1,-1 0-1,0 0 0,0-1 1,0 1-1,0 0 1,1 0-1,-1-1 0,0 1 1,0 0-1,0-1 1,0 1-1,0 0 0,0-1 1,0 1-1,0 0 1,0-1-1,0 1 0,0 0 1,0 0-1,0-1 1,0 1-1,0 0 0,0-1 1,0 1-1,0 0 1,0-1-1,0 1 0,-1 0 1,1 0-1,0-1 1,0 1-1,0 0 1,0 0-1,-1-1 0,1 1 1,0 0-1,0 0 1,-1-1-1,1 1 0,0 0 1,0 0-1,-1 0 1,1 0-1,0 0 0,-1-1 1,1 1-1,0 0 1,-1 0-1,1 0 0,-1 0 1,-9-1 24,-1 1 0,0 1 0,0-1 0,1 2 0,-1-1 0,1 2 1,-1-1-1,1 1 0,0 1 0,-18 8 0,-15 4-136,-777 319-3852,573-228 1846,-81 33-2018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4:4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4610 282 9705,'-126'1'831,"0"-6"0,-134-22 0,-63-18 715,-435-78 1697,623 95-2254,0 5 0,-256-8 1,256 35-713,1 7 1,-243 50-1,-257 105 91,483-123 76,59-16-51,0 4 0,3 5-1,-95 51 1,137-61-346,1 2 0,1 2 1,2 2-1,1 2 0,1 1 0,3 3 0,-39 46 1,67-71-77,0 0 1,1 1 0,0 0-1,1 0 1,1 1-1,0 0 1,1 0 0,1 1-1,0 0 1,2 0 0,-1 0-1,2 0 1,0 0 0,1 1-1,1 17 1,2 9-1,3-1 0,1 1 1,2-1-1,1-1 0,3 0 1,1 0-1,33 66 0,-34-81 25,2 0 0,1-2 0,1 1 0,1-2 0,1-1 0,1 0 0,1-1 0,1-1 1,1-1-1,27 19 0,-15-16-3,0-2 1,2-2 0,0-1 0,1-1-1,1-2 1,58 13 0,-15-10 7,1-4 1,108 4-1,156-14 100,-339-3-97,1102-54 17,-1039 50-32,913-113 250,-5-60-122,-76 12-339,-628 122 212,250-44-140,-9-30-11,-489 110 139,-3 1 13,1 0 0,-2-1 0,1-1 0,-1-2 0,-1 0 0,30-19 0,-49 28 38,0 0 0,-1-1 1,1 1-1,-1-1 0,1 1 0,-1-1 0,0 1 1,1-1-1,-1 0 0,0 0 0,0 0 0,0 0 1,-1 0-1,1 0 0,0 0 0,-1 0 0,1 0 1,-1 0-1,0 0 0,0 0 0,0 0 0,0-1 1,0 1-1,0 0 0,0 0 0,-1 0 0,1 0 1,-1 0-1,1 0 0,-1 0 0,0 0 0,0 0 1,0 0-1,0 0 0,0 0 0,0 1 0,-1-1 1,1 0-1,-1 1 0,-1-3 0,-8-7 112,-1-1 0,0 2 0,-1-1 0,-15-9 0,19 14-164,-74-48 104,-1 3-1,-116-50 1,-194-52-45,233 104 33,-2 8 0,-1 7-1,-219-18 1,-508 20-1412,586 24-1220,104-18-2705,51-8-4752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11627,'0'0'5055,"9"-10"-2081,2-3-1947,-7 6-245,2 1 1,-1 0 0,1 0-1,-1 0 1,11-7 0,-16 13-709,0 0 1,0 0-1,0 0 1,1 0-1,-1-1 1,0 1-1,0 0 1,0 0-1,0 0 1,1 0-1,-1 0 1,0 0-1,0 0 1,0 0-1,0 0 1,1 0-1,-1 0 1,0 0-1,0 0 1,0 0-1,1 0 1,-1 0-1,0 0 1,0 0-1,0 0 1,1 0-1,-1 0 1,0 0-1,0 0 1,0 0-1,0 0 1,1 0-1,-1 0 1,0 0 0,0 0-1,0 1 1,0-1-1,1 0 1,-1 0-1,0 0 1,0 0-1,0 0 1,0 1-1,0-1 1,0 0-1,0 0 1,0 0-1,1 0 1,-1 1-1,0-1 1,2 16 800,-5 21-703,-22 90 385,15-88-561,2 0 1,2 1 0,-1 41 0,5-57-730,1 31 650,5-30-3809,7-6-5498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 10826,'0'0'4121,"-7"11"-1724,1 2-1558,-1 0 0,1 0 0,1 1-1,1 0 1,0 0 0,0 1-1,2-1 1,-2 24 0,3-30-503,2 0 0,-1 0 0,1 0 0,0 0 0,0 0 0,1-1 0,0 1 0,1-1 1,0 1-1,5 11 0,-5-15-192,0 0 0,0-1 1,0 1-1,0 0 0,1-1 0,-1 0 1,1 1-1,0-2 0,0 1 0,0 0 1,0-1-1,0 0 0,1 1 1,-1-2-1,1 1 0,-1-1 0,1 1 1,8 0-1,2 0-74,0-2 1,0 1-1,0-2 0,0 0 1,0-1-1,0 0 0,0-1 1,0-1-1,-1 0 1,0-1-1,0-1 0,0 0 1,16-10-1,17-13 79,-1-2 0,51-45 1,-82 64-147,5-4-909,-1-1 1,30-34-1,-15 6-6915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405 123 16912,'1'-9'3272,"0"2"-2904,0 0 395,0 1-1,-1-1 1,1 0 0,-1 1 0,-2-11 0,2 14-566,-1 1 0,0-1 0,1 1 1,-1 0-1,0 0 0,0-1 0,-1 1 0,1 0 1,0 0-1,-1 0 0,1 0 0,-1 0 1,0 0-1,1 0 0,-1 1 0,0-1 1,0 1-1,0-1 0,0 1 0,0 0 1,-4-1-1,-2-1-102,0 0-1,-1 1 1,0 0 0,0 0 0,0 1-1,1 0 1,-1 1 0,0 0 0,0 1-1,0-1 1,0 2 0,0-1 0,1 1-1,-1 0 1,0 1 0,1 0-1,0 1 1,0 0 0,0 0 0,-12 8-1,4-1-36,0 0-1,0 1 0,1 1 0,1 1 0,0 0 0,1 1 0,0 0 0,-13 22 1,20-27-13,1 0 0,0-1 1,1 2-1,0-1 0,1 0 1,0 1-1,-2 12 0,4-20-32,1-1 0,-1 1 0,1 0 0,0 0 0,0 0-1,0 0 1,0 0 0,0-1 0,1 1 0,-1 0 0,1 0 0,0 0-1,0-1 1,0 1 0,0 0 0,0-1 0,0 1 0,1-1 0,0 1-1,-1-1 1,1 0 0,0 0 0,0 1 0,0-1 0,0-1 0,0 1-1,1 0 1,-1 0 0,1-1 0,-1 0 0,6 3 0,4-1-12,0-1 1,0 0 0,0 0-1,0-1 1,1-1 0,-1 0-1,0-1 1,0 0 0,1-1-1,-1 0 1,0-1 0,-1 0-1,1-1 1,0-1 0,10-5-1,-6 3-1,-1-1-1,0-1 1,0 0-1,-1-1 1,0 0-1,-1-1 1,0-1-1,-1 0 1,0 0-1,12-18 1,-20 22 0,1 0 0,-2 1 0,1-1 0,-1-1 0,0 1 0,2-10 0,-4 14 0,-1 0 0,1 0 0,0 1 0,-1-1 0,0 0 0,0 0 0,0 0 0,0 0 0,-1 0 0,1 0 0,-1 0 0,0 1 0,0-1 0,-1 0 0,-2-6 0,3 9-104,0 0 1,0-1-1,0 1 0,0 0 0,0 0 1,0 0-1,-1 0 0,1 0 1,0 0-1,0 0 0,-1 1 0,1-1 1,-1 0-1,1 1 0,0-1 1,-1 1-1,1-1 0,-1 1 0,1 0 1,-1 0-1,0-1 0,1 1 0,-1 0 1,1 0-1,-1 1 0,1-1 1,-1 0-1,1 0 0,-1 1 0,1-1 1,-1 1-1,1-1 0,-1 1 1,1 0-1,0 0 0,-1 0 0,1-1 1,0 1-1,0 0 0,0 0 1,-2 2-1,-3 2-1132,0 1 1,0 0 0,0 1-1,1-1 1,0 1-1,-5 8 1,-2 10-8951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19635,'0'0'8552,"-4"11"-7058,-7 29-1110,1 1 0,3-1 0,1 1 0,-1 61 0,7-14 199,13 104 0,-6-167-583,-6-25 0,-1 0 0,1 0 0,-1 0 0,1-1 0,-1 1 0,1 0 0,-1 0 0,1 0 0,-1-1 0,0 1 0,1 0 0,-1-1 0,0 1 0,1 0 0,-1-1 0,0 1 0,1 0 0,-1-1 0,0 1 0,1-1 0,-1 1 0,0 0 0,0-1 0,0 1 0,1-1 0,-1 1 0,0-1 0,0 1 0,0-1 0,19-61 0,-15 47 0,32-135 0,19-60 0,-53 205 0,0-1 0,1 1 0,-1 0 0,1 0 0,0 0 0,0 0 0,0 0 0,1 1 0,0-1 0,0 1 0,6-5 0,-8 7 0,1 0 0,-1 1 0,1-1 0,0 1 0,0 0 0,-1 0 0,1 0 0,0 0 0,0 0 0,0 1 0,0-1 0,0 1 0,0 0 0,0 0 0,0 0 0,0 0 0,0 0 0,0 1 0,0-1 0,0 1 0,0 0 0,0 0 0,3 1 0,-4-1 0,-1-1 0,1 1 0,-1-1 0,0 1 0,1 0 0,-1 0 0,0-1 0,0 1 0,1 0 0,-1 0 0,0 0 0,0 0 0,0 1 0,0-1 0,0 0 0,0 0 0,-1 1 0,1-1 0,0 0 0,-1 1 0,1-1 0,0 1 0,-1-1 0,0 0 0,1 1 0,-1-1 0,0 1 0,0 0 0,0-1 0,0 1 0,0-1 0,0 1 0,0-1 0,-1 1 0,1-1 0,0 1 0,-1-1 0,1 0 0,-1 1 0,0-1 0,1 1 0,-1-1 0,0 0 0,0 0 0,0 1 0,-1 0 0,-4 5 0,1 0 0,-1 0 0,0-1 0,0 0 0,-1 0 0,-12 8 0,5-5 0,0-1 0,0 0 0,-1-1 0,0 0 0,0-1 0,0-1 0,-1 0 0,0-1 0,-20 2 0,35-6 3,1 0 0,0-1-1,-1 1 1,1 0 0,0 0 0,-1 0-1,1-1 1,0 1 0,0 0 0,-1 0 0,1-1-1,0 1 1,0 0 0,0 0 0,-1-1 0,1 1-1,0 0 1,0-1 0,0 1 0,0 0-1,0-1 1,-1 1 0,1 0 0,0-1 0,0 1-1,0 0 1,0-1 0,0 1 0,0-1 0,0 1-1,0 0 1,0-1 0,0 1 0,1 0-1,-1-1 1,0 1 0,0 0 0,0-1 0,0 1-1,0 0 1,1-1 0,-1 1 0,0 0 0,0 0-1,1-1 1,8-17-836,42-35-8632,-19 19 1154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19282,'-3'9'2979,"-53"192"3099,50-171-5340,1 0 0,2 0 0,1 1 0,1-1 0,4 37 0,10-12-738,-13-53 0,1 0 0,-1 0 0,1 0 0,-1 0 0,1 0 0,0 0 0,0 0 0,0 0 0,0 0 0,0-1 0,0 1 0,1 0 0,-1-1 0,1 1 0,-1-1 0,1 1 0,-1-1 0,1 0 0,0 0 0,-1 0 0,1 0 0,0 0 0,4 1 0,-5-2 0,1-1 0,-1 1 0,0-1 0,1 0 0,-1 0 0,1 1 0,-1-1 0,0 0 0,0 0 0,1 0 0,-1 0 0,0-1 0,0 1 0,0 0 0,0 0 0,0-1 0,-1 1 0,1 0 0,0-1 0,-1 1 0,1-1 0,0-2 0,13-41 0,-13 41 0,18-128 0,-20 136 0,1-1 0,0 1 0,1 0 0,-1 0 0,0-1 0,1 1 0,0 0 0,0-1 0,0 1 0,1-1 0,-1 1 0,4 4 0,-3-5 0,0-1 0,0 0 0,1 0 0,-1 0 0,1-1 0,-1 1 0,1-1 0,0 1 0,-1-1 0,1 0 0,0 0 0,0 0 0,0 0 0,0-1 0,0 1 0,5-1 0,9 2 0,1-1 0,0-1 0,-1 0 0,1-2 0,-1 0 0,0-1 0,1 0 0,26-10 0,-37 10 0,0 1 0,0-1 0,0 0 0,0-1 0,0 0 0,-1 0 0,1 0 0,-1-1 0,0 0 0,-1 0 0,1 0 0,-1-1 0,0 1 0,-1-1 0,1-1 0,-1 1 0,0-1 0,-1 1 0,1-1 0,-1 0 0,-1-1 0,3-9 0,-5 17 0,0 0 0,0 1 0,0-1 0,-1 0 0,1 0 0,0 0 0,0 0 0,0 0 0,-1 0 0,1 0 0,0 0 0,0 0 0,-1 0 0,1 0 0,0 0 0,0 0 0,0 0 0,-1 0 0,1 0 0,0 0 0,0 0 0,0 0 0,-1 0 0,1 0 0,0 0 0,0 0 0,0-1 0,0 1 0,-1 0 0,1 0 0,0 0 0,0 0 0,0 0 0,0-1 0,-1 1 0,1 0 0,0 0 0,0 0 0,0 0 0,0-1 0,0 1 0,0 0 0,0 0 0,0 0 0,0-1 0,0 1 0,0 0 0,0 0 0,-1 0 0,1-1 0,1 1 0,-1 0 0,-8 8 0,1 0 0,1 0 0,0 1 0,0 0 0,1 1 0,0-1 0,0 1 0,1 0 0,0 0 0,1 0 0,1 0 0,-1 1 0,1-1 0,0 12 0,2-21-87,0 0 0,1 0 0,-1-1 0,0 1 0,0 0 0,1-1 0,-1 1 0,1 0 0,-1 0 0,0-1 0,1 1 0,-1-1 0,1 1 0,0-1 0,-1 1 0,1 0 0,-1-1 0,1 0 0,0 1 0,-1-1 0,1 1 0,0-1 1,0 0-1,-1 0 0,1 1 0,0-1 0,0 0 0,-1 0 0,1 0 0,0 0 0,0 0 0,0 0 0,-1 0 0,2 0 0,0 0-291,-1 0 1,0 0-1,1 0 0,-1-1 1,0 1-1,1 0 0,-1-1 1,0 1-1,1-1 1,-1 1-1,0-1 0,0 1 1,1-1-1,-1 0 0,0 0 1,0 0-1,0 0 1,0 0-1,1-2 0,6-15-10229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16976,'0'0'2477,"-1"8"-112,0-4-2284,0 1 1,1-1-1,0 1 1,0-1-1,0 1 0,0-1 1,1 1-1,-1 0 1,1-1-1,0 1 0,1-1 1,-1 0-1,1 1 1,0-1-1,0 0 1,0 0-1,0 0 0,1 0 1,-1-1-1,1 1 1,0-1-1,1 1 0,5 4 1,24 18-1945,-18-16-994,-1-1 0,2-1-1,24 10 1,-12-8 3093,2-1 4241,-29-8-4079,0-1 1,1 1-1,-1 0 1,0 0-1,1-1 1,-1 1-1,0 0 1,0 0-1,0 1 0,0-1 1,0 0-1,0 0 1,0 0-1,0 1 1,0-1-1,-1 0 0,1 1 1,0-1-1,-1 1 1,1-1-1,-1 2 1,13 20 6586,6-15-5162,1-6-1850,-1-2 0,1 0-1,0-1 1,-1-1 0,1 0 0,-1-2 0,30-9-1,-24 7 1,-1 0 0,1 1 0,42-1 0,-67 6 30,1 0 0,0 0 0,0 0 0,-1 1 0,1-1 0,0 0 0,0 1 0,-1-1 0,1 0 0,0 1-1,-1-1 1,1 1 0,-1-1 0,1 1 0,-1-1 0,1 1 0,-1 0 0,1-1 0,-1 1 0,1 0 0,-1-1 0,0 1-1,1 0 1,-1-1 0,0 1 0,0 0 0,1 0 0,-1-1 0,0 1 0,0 0 0,0 0 0,0-1 0,0 1 0,0 0-1,0 0 1,0-1 0,0 1 0,-1 0 0,1 0 0,0-1 0,0 1 0,-1 0 0,0 0 0,-14 48 153,8-28-115,6-20-28,1 0 1,0 0-1,0 0 1,-1 0-1,1 0 1,0 0-1,0 0 1,0 0-1,0 0 0,0 0 1,1 0-1,-1 0 1,0 0-1,0 0 1,1 0-1,-1 0 0,0 0 1,1 0-1,-1 0 1,1 0-1,-1 0 1,1-1-1,0 1 1,-1 0-1,1 0 0,0-1 1,1 2-1,27 3-1894,-9-5-5647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68 9385,'0'0'10815,"-4"13"-7745,-11 38-1758,3 1 0,1 0 0,-5 95 0,17-126-1576,0-1 0,7 30 0,-2-16-2238,-6-34 2384,0 1 0,0-1 0,0 0 0,0 1 1,0-1-1,0 0 0,0 0 0,-1 1 0,1-1 0,0 0 0,0 1 1,0-1-1,0 0 0,-1 0 0,1 1 0,0-1 0,0 0 0,-1 0 1,1 1-1,0-1 0,0 0 0,-1 0 0,1 0 0,0 0 0,-1 1 1,1-1-1,0 0 0,-1 0 0,1 0 0,0 0 0,-1 0 0,1 0 1,0 0-1,-1 0 0,1 0 0,0 0 0,-1 0 0,1 0 0,0 0 1,-1 0-1,1 0 0,-1-1 0,-16-2-2491,5-2 1474,0-1-1,1 0 0,0 0 1,1-2-1,-1 1 1,1-1-1,1-1 0,-12-12 1,-65-82 1122,68 79 2468,1-1 0,-25-47 1,38 63-1819,0 1 0,1-1-1,0 0 1,0 0 0,1 0 0,0 0 0,0 0 0,1 0-1,1-1 1,-1 1 0,1 0 0,1-1 0,2-11 0,-2 17-427,0 0 0,1 1 1,0-1-1,0 1 1,0-1-1,0 1 0,0 0 1,1 0-1,0 0 1,-1 0-1,1 0 1,0 1-1,0-1 0,1 1 1,-1 0-1,0 0 1,1 0-1,-1 0 0,1 1 1,0-1-1,0 1 1,-1 0-1,1 0 0,4 0 1,12-3 389,1 1 0,-1 2 0,27 0 1,-41 1-458,10 0 1,-1 1-1,0 1 0,0 1 0,0 0 1,26 9-1,-37-10-110,1 0-1,-1 0 1,1 0 0,-1 0-1,0 1 1,0 0 0,0 0-1,-1 0 1,1 0 0,3 5 0,-6-6-26,1 0 0,-1 0 0,0 0 0,0 1 0,0-1 0,0 0 0,0 0 0,0 1 0,-1-1 0,1 1 0,-1-1 0,0 1 0,1-1 0,-1 1 0,-1-1 0,1 0 0,0 1 0,0-1 0,-1 1 0,-1 4 0,0-3-7,0-1 0,0 1 0,-1 0 0,1-1 0,-1 1 0,0-1 0,0 0 0,0 0 0,-1 0 0,1-1 0,-1 1 0,1-1 0,-1 1 0,-6 2 0,-1 0 0,0 0 0,-1-1 0,1 0 0,-14 3 0,50-7-7536,-11 0 2206,13 0-1439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62 131 12620,'0'0'5226,"-3"9"-651,-16 33-807,13-30-2946,0 0 1,0 0-1,1 0 0,1 1 0,0 0 1,1 0-1,-2 15 0,5-27-822,0 0 0,0 0 0,0 0 0,0-1 0,0 1 0,0 0 0,0 0 0,1 0 0,-1 0 0,0 0 0,1 0 0,-1 0 0,1-1 0,-1 1 0,1 0 0,-1 0 0,1 0 0,0-1 0,-1 1 0,1 0 0,0-1 0,-1 1 0,1-1 0,0 1 0,0-1 0,0 1 0,0 0 0,2-1 0,0 1 0,-1 0 0,1-1 0,-1 0 0,1 1 0,0-1 0,0 0 0,-1 0 0,6-1 0,-2 0 0,-1 0 0,1-1 0,-1 1 0,1-1 0,-1 0 0,0 0 0,0-1 0,0 0 0,7-4 0,-1-5 0,-1 0 0,0 0 0,0-1 0,-2 0 0,1-1 0,-2 0 0,0 0 0,0-1 0,-1 0 0,-1 0 0,-1-1 0,4-23 0,-18 58 0,7-15 0,1-1 0,-1 1 0,1-1 0,0 1 0,1 0 0,-1 0 0,0 0 0,1 0 0,0 0 0,-1 8 0,3-11 0,0-1 0,-1 1 0,1 0 0,0-1 0,0 1 0,0-1 0,0 1 0,0-1 0,0 0 0,0 1 0,1-1 0,-1 0 0,0 0 0,0 1 0,0-1 0,0 0 0,0 0 0,0-1 0,0 1 0,0 0 0,1 0 0,-1 0 0,0-1 0,1 0 0,33-6 0,-18-2 0,-1 0 0,0-1 0,-1-1 0,0 0 0,0-1 0,-2-1 0,1 0 0,11-16 0,15-12 0,-38 61 0,-10 7 0,-1 1 0,-16 34 0,17-46 0,1 1 0,0-1 0,1 1 0,1 1 0,0-1 0,2 1 0,0-1 0,0 1 0,2 32 0,1-49 1,0-1 1,0 1-1,0 0 0,1 0 1,-1 0-1,0-1 1,1 1-1,-1 0 0,1-1 1,-1 1-1,1 0 0,-1-1 1,1 1-1,0 0 1,-1-1-1,1 1 0,0-1 1,-1 1-1,1-1 0,0 1 1,0-1-1,-1 0 0,1 1 1,0-1-1,0 0 1,0 0-1,-1 1 0,1-1 1,0 0-1,0 0 0,0 0 1,0 0-1,-1 0 0,1 0 1,0 0-1,0-1 1,0 1-1,0 0 0,1-1 1,0 1-25,1-1 0,0 0 0,-1 0 1,1 0-1,-1 0 0,1 0 0,-1 0 0,0 0 1,1-1-1,-1 0 0,3-2 0,-2-1-652,0 1 0,0 0 0,-1-1 0,0 1 0,0-1 0,0 0 0,0 0 0,-1 0 0,0 0-1,1-5 1,3-33-7791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09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14157,'0'0'7528,"34"-56"-6888,7 49-256,8-2-287,7 4-65,8 2-32,0 0-1089,0-2-1698,-3 1-2370,-5-6-8424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21492,'0'0'11275,"75"40"-18578,-45-23 1506,-1 3-2179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15919,'0'0'13383,"-8"0"-11076,-3 1-2218,-1 0 0,1 0 1,0 1-1,1 1 1,-1 0-1,0 0 1,1 1-1,-1 0 0,1 1 1,-11 7-1,16-9-81,0 0-1,0 1 1,1-1 0,-1 1-1,1 0 1,0 0-1,0 0 1,0 1 0,0-1-1,1 1 1,0 0-1,0 0 1,0 0 0,0 1-1,1-1 1,0 1-1,0-1 1,1 1 0,-1 0-1,1-1 1,1 1-1,-1 8 1,1-12-8,1 1 0,-1-1 0,1 0 0,-1 0 0,1 0 0,0 0 0,0 0 0,0 0 0,0 0 0,1 0 0,-1 0 0,1 0 0,-1 0 0,1-1 0,-1 1 0,1-1 0,0 1 0,0-1 0,0 0 0,0 1 0,0-1 0,0 0 0,0 0 0,0 0 0,0-1 0,0 1 0,0-1 0,1 1 0,2 0 0,10 1 0,-1 0 0,1-1 0,18 0 0,-31-1 0,56-2-3582,-49 1 2062,0-1-1,0 1 0,-1-2 0,1 1 0,-1-1 0,1 0 1,14-9-1,6-7-11110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65 116 13100,'0'0'13555,"-9"5"-12093,6-4-1378,-1 0-1,1 1 1,0-1-1,0 1 1,0 0-1,0 0 1,0 0-1,1 1 1,-1-1-1,1 1 1,-1-1-1,1 1 1,0 0-1,0 0 1,0 0-1,0 0 1,1 0-1,-1 0 1,1 1-1,0-1 1,0 0-1,0 1 1,0-1-1,0 7 1,0-6-21,1 1 0,0 0 0,0-1 0,0 1 0,0 0 0,0 0 0,1-1 0,0 1 0,0-1 0,1 1 0,-1-1 0,1 1 0,0-1 0,0 0 1,3 5-1,-2-6-15,0 0 1,0-1-1,0 0 1,0 1 0,1-1-1,-1 0 1,1 0-1,0-1 1,-1 1 0,1-1-1,0 0 1,0 0-1,0 0 1,0-1 0,0 1-1,0-1 1,0 0-1,5 0 1,6-1 13,-1 0 0,1-1 0,-1-1 0,0 0 0,0-1 0,0-1 0,19-9 0,-13 6-18,1 1 1,24-6 0,-44 13-45,0-1 0,0 1 0,0-1 0,1 1 0,-1 0 0,0 0 0,0-1 0,0 1 0,0 0 0,0 0 0,0 0 0,0 0 0,1 1 0,-1-1 0,0 0 0,0 0 0,0 1 0,0-1 0,0 0 0,0 1 0,0-1 0,0 1 0,0-1 0,0 1 0,0 0 0,0-1 0,-1 1 0,1 0 0,0 0 0,0 0 0,-1-1 0,1 1 0,0 0 0,-1 0 0,1 0 0,-1 0 0,1 0 0,-1 0 0,0 0 0,1 0 0,-1 0 0,0 1 0,0-1 0,1 0 0,-1 0 0,0 0 0,0 0 0,0 0 0,-1 0 0,1 0 0,0 0 0,-1 2 0,1-1 0,0-1 0,0 1 0,-1-1 0,1 1 0,0-1 0,1 1 0,-1-1 0,0 1 0,0-1 0,1 1 0,-1-1 0,0 1 0,1-1 0,0 1 0,-1-1 0,1 1 0,0-1 0,0 0 0,0 0 0,0 1 0,0-1 0,0 0 0,0 0 0,0 0 0,0 0 0,0 0 0,1 0 0,-1 0 0,0-1 0,1 1 0,-1 0 0,1-1 0,-1 1 0,1-1 0,-1 1 0,3-1 0,11 1 5,-1-2-1,1 1 1,-1-2 0,1 0-1,-1-1 1,0-1 0,0 0 0,0 0-1,24-13 1,-20 9-55,1 1 0,0 1 0,0 0 0,28-4 0,-43 10 99</inkml:trace>
  <inkml:trace contextRef="#ctx0" brushRef="#br0" timeOffset="1">524 0 16944,'0'0'15823,"60"8"-19442,-28 7-930,-1 0-2561,-2-3-8233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15503,'0'0'5920,"0"9"-3032,22 150-775,-12-104-729,-3 0-1,2 87 1,-9-127-1238,-1 1 0,-1-1 0,0 0 1,0 0-1,-2 0 0,0 0 0,-1-1 0,0 0 0,-1 0 0,-1 0 0,0 0 1,-1-1-1,0 0 0,-11 12 0,18-23-146,-1 0 0,1 0 0,-1 0 0,0 0 0,1 0 0,-1 0 0,0-1 0,0 1 0,0-1 0,0 1 0,-1-1 0,1 0 0,0 0 0,-1 0 0,1 0 0,0 0 0,-1-1 0,1 1 0,-1-1 0,1 1 0,-1-1 0,1 0 0,-1 0 0,0 0 0,1 0 0,-1-1 0,1 1 0,-1-1 0,1 1 0,0-1 0,-1 0 0,1 0 0,0 0 0,-1 0 0,1-1 0,0 1 0,0 0 0,0-1 0,0 0 0,0 1 0,0-1 0,-2-3 0,-4-5 0,0 0 0,1 0 0,0-1 0,0 0 0,1 0 0,1-1 0,-5-13 0,5 10 0,0 0 0,1 0 0,1-1 0,0 1 0,1-1 0,1 0 0,0-18 0,1 28 0,1 1 0,-1-1 0,1 0 0,0 1 0,1-1 0,0 1 0,-1-1 0,2 1 0,-1 0 0,1 0 0,-1 0 0,1 0 0,1 0 0,-1 1 0,1-1 0,-1 1 0,1 0 0,1 0 0,-1 0 0,0 1 0,1 0 0,9-6 0,12-2-217,1 0 1,55-12-1,7-3-3676,-28 2-7675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27 16752,'0'0'8226,"6"9"-5920,-1 2-1941,-1 0 0,0 1 0,0-1 0,-1 0 0,0 1 0,-1 0 0,-1 0 0,0 0 0,-1 0 0,-1 17 0,-5 25-12,-2-1-1,-20 65 1,-7 41 57,81-670-410,-44 461 0,-1 46 0,-1 6 0,-1 26 0,-1-4 0,0-12 0,2-1 0,-1 1 0,1 0 0,2 15 0,-1-25 0,-1 0 0,0 0 0,1 1 0,0-1 0,-1 0 0,1 0 0,0 0 0,0 0 0,0 0 0,0 0 0,1 0 0,-1 0 0,0-1 0,1 1 0,0 0 0,-1-1 0,1 1 0,0-1 0,0 0 0,-1 1 0,1-1 0,0 0 0,0 0 0,0 0 0,1 0 0,-1-1 0,0 1 0,2 0 0,3 0 0,-1 0 0,0-1 0,1 0 0,-1 0 0,0 0 0,1-1 0,-1 0 0,0 0 0,0-1 0,0 0 0,0 0 0,0 0 0,6-4 0,5-3 0,0-2 0,28-23 0,-16 11 0,-29 23 0,0 0 0,0-1 0,1 1 0,-1 0 0,0 0 0,1 0 0,-1-1 0,0 1 0,1 0 0,-1 0 0,0 0 0,1 0 0,-1 0 0,0 0 0,1 0 0,-1 0 0,0-1 0,1 1 0,-1 0 0,0 0 0,1 1 0,-1-1 0,0 0 0,1 0 0,-1 0 0,0 0 0,1 0 0,-1 0 0,0 0 0,1 0 0,-1 1 0,0-1 0,1 0 0,-1 0 0,0 0 0,0 1 0,1-1 0,-1 0 0,0 0 0,0 1 0,0-1 0,1 0 0,-1 1 0,0-1 0,0 0 0,0 1 0,0-1 0,1 0 0,-1 1 0,0-1 0,0 0 0,0 1 0,0-1 0,0 0 0,0 1 0,0-1 0,0 0 0,0 1 0,0-1 0,0 0 0,0 1 0,-1-1 0,1 0 0,0 1 0,0-1 0,0 0 0,-1 1 0,-2 30 0,2-29 0,-30 127 0,20-90 0,2 0 0,1 0 0,2 1 0,-1 43 0,6-80-241,1 1 1,1 0-1,-1-1 0,1 1 1,-1-1-1,1 1 0,0-1 0,0 1 1,0-1-1,1 0 0,-1 1 1,1-1-1,0 0 0,0 0 1,0 0-1,4 3 0,-4-4-97,0 0 0,0-1 0,0 1 0,0-1 0,1 0 0,-1 0 0,0 0 0,1 0 0,-1 0 0,1 0 0,0-1 0,-1 1 0,1-1 0,-1 0 0,1 0 0,0 0 0,-1 0 0,1 0 0,-1 0 0,1-1 0,0 1 0,-1-1 0,4-1 0,17-10-9110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1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49 20531,'-9'12'2899,"0"0"-2081,-36 52 2702,41-57-3094,0 0 0,0 1 0,0-1 0,1 1 1,0 0-1,1 0 0,0 0 0,-2 9 0,4-15-405,0-1 0,1 1 0,-1 0 1,0 0-1,1-1 0,-1 1 0,1 0 0,0 0 0,-1-1 0,1 1 0,0-1 0,0 1 0,0-1 0,0 1 0,0-1 1,0 1-1,1-1 0,-1 0 0,0 0 0,1 0 0,-1 0 0,1 0 0,-1 0 0,1 0 0,0 0 0,-1 0 0,1-1 0,0 1 1,-1-1-1,1 1 0,0-1 0,0 0 0,0 1 0,-1-1 0,1 0 0,0 0 0,0 0 0,1-1 0,4 1 14,0 0-1,0 0 0,0-1 0,0 0 0,-1 0 0,1-1 0,0 0 1,-1 0-1,9-4 0,-10 3-34,1-1 0,-1 0 0,-1 0 0,1 0 0,0-1 0,-1 1 0,0-1 0,0 0 0,-1-1 0,1 1 0,-1 0 0,0-1 0,-1 0 0,1 0 0,-1 0 0,0 0 0,1-8 0,1-5 0,-2-1 0,0 1 0,-2-1 0,-1-24 0,-4 25 0,-5 23 0,-6 27 0,15-29-142,0 0-1,0 0 1,0 1 0,1-1-1,-1 0 1,1 0 0,-1 0-1,1 1 1,0-1-1,0 0 1,0 0 0,0 1-1,1-1 1,-1 0 0,0 0-1,1 0 1,0 1 0,-1-1-1,1 0 1,0 0 0,0 0-1,0 0 1,3 3-1,-1-3-274,0-1-1,1 1 0,-1-1 0,1 0 0,-1 1 0,1-2 0,0 1 0,-1 0 0,1-1 0,0 0 0,-1 0 0,1 0 0,7-1 1,29-4-6176,5-12-4581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1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181 156 7783,'-10'6'11259,"-10"8"-9113,0 0 0,1 2 0,-28 29 0,40-39-1818,1 1-1,0 0 0,1 0 1,-1 1-1,1 0 1,1-1-1,0 2 1,0-1-1,0 0 0,1 1 1,0 0-1,1-1 1,0 1-1,-1 13 0,3-21-324,-1 0-1,1 0 1,1 0-1,-1 0 1,0 0-1,0 0 1,0 0-1,0 0 1,1 0-1,-1 0 1,0-1-1,1 1 1,-1 0-1,1 0 1,-1 0-1,1 0 1,0-1-1,-1 1 1,1 0-1,0 0 1,-1-1-1,1 1 1,0-1-1,0 1 1,-1-1-1,3 2 1,-1-2 4,1 1 0,-1 0-1,0-1 1,1 0 0,-1 1 0,1-1 0,-1 0 0,1 0 0,-1-1-1,5 0 1,0 0 4,0-1 0,0 0 0,0-1 0,-1 1-1,1-1 1,-1-1 0,7-3 0,7-10-11,-1-1 0,0 0 0,-1-2 0,-2 0 0,0-1 0,23-39 0,-14 15 0,-2-2 0,25-69 0,-58 145 0,-52 165 0,57-171 0,0 0 0,1 0 0,1 1 0,1 0 0,2-1 0,3 42 0,-3-63-53,1 0 1,-1 0-1,1 0 0,-1 0 1,1 0-1,0-1 1,0 1-1,0 0 0,0-1 1,0 1-1,0 0 0,0-1 1,1 1-1,-1-1 0,0 0 1,1 1-1,-1-1 0,1 0 1,-1 0-1,1 0 0,0 0 1,0 0-1,-1 0 1,1-1-1,0 1 0,4 0 1,-4 0-232,1-1 1,0 0 0,0 1 0,0-1 0,0-1 0,0 1 0,0 0-1,0-1 1,0 1 0,0-1 0,-1 0 0,1 0 0,0 0-1,0 0 1,-1-1 0,1 1 0,3-3 0,18-20-8189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1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18065,'0'0'13522,"9"6"-12764,-7-5-721,1 2-23,0-1 0,0 1 0,0-1 1,0 0-1,0 0 0,1 0 1,-1-1-1,1 1 0,-1-1 0,1 0 1,-1 0-1,1 0 0,0 0 0,-1-1 1,1 0-1,0 1 0,0-1 1,-1-1-1,1 1 0,0 0 0,0-1 1,-1 0-1,1 0 0,0 0 0,-1 0 1,5-2-1,2-4-14,0 1 0,0-1 0,0 0 0,-1-1 0,9-10 0,-15 16 0,-1 0 0,0 0 0,0 0 0,0-1 0,0 1 0,-1 0 0,1-1 0,-1 1 0,1-1 0,-1 0 0,0 0 0,0 1 0,0-1 0,0 0 0,-1 0 0,1 0 0,-1 0 0,1 0 0,-1 0 0,0 0 0,0 0 0,-1 0 0,1 0 0,-1 1 0,1-1 0,-3-5 0,3 7 0,-1 0 0,0 1 0,0-1 0,1 0 0,-1 0 0,0 1 0,0-1 0,0 0 0,0 1 0,0-1 0,0 1 0,0-1 0,0 1 0,0 0 0,0-1 0,-1 1 0,1 0 0,0 0 0,0 0 0,0 0 0,0 0 0,0 0 0,0 0 0,-1 0 0,1 0 0,0 0 0,0 1 0,0-1 0,0 0 0,-2 2 0,-1-1 0,1 0 0,-1 1 0,1-1 0,0 1 0,-1 0 0,1 0 0,0 1 0,-4 2 0,-4 8 0,0 0 0,1 1 0,0 0 0,1 0 0,0 1 0,1 0 0,1 1 0,1 0 0,0 0 0,1 0 0,0 1 0,2-1 0,0 1 0,-1 34 0,4-50 0,0 1 0,0-1 0,0 1 0,1-1 0,-1 1 0,1-1 0,-1 1 0,1-1 0,0 1 0,0-1 0,-1 0 0,1 1 0,0-1 0,0 0 0,0 0 0,1 0 0,-1 0 0,0 0 0,0 0 0,0 0 0,1 0 0,2 1 0,0 0 0,1 0 0,-1-1 0,1 1 0,0-1 0,0-1 0,-1 1 0,9 0 0,5-2 0,-1 0 0,0 0 0,25-7 0,-20 2-621,44-17-1,18-20-4472,-32 9-4264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1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20948,'0'0'8776,"1"68"-7847,-2-16 256,-5 8-576,0 10-289,1 0-320,2 1 0,3-7 0,2-9 0,16-11-1409,10-21-1858,2-19-3075,1-8-11467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1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396 227 17072,'-89'233'669,"11"5"0,-94 486 0,156-635 63,2-20 142,2 1-1,-3 128 1,16-189-862,0 0-1,0-1 1,1 1 0,0 0 0,1 0-1,0-1 1,0 0 0,1 1 0,0-1-1,0 0 1,1-1 0,0 1 0,0-1-1,1 0 1,0 0 0,0-1 0,0 0 0,1 0-1,0 0 1,1-1 0,-1 0 0,1 0-1,16 7 1,4 0 64,1-1 0,0-1-1,1-2 1,0 0 0,56 5 0,6-5-44,0-5 0,0-3 1,142-19-1,274-71-535,-152 22 1160,-157 38-49,1 9 1,396 10-1,-153 70 1204,-298-34-1098,223 11 1,-240-38-645,0-6 1,-1-5 0,139-34 0,146-27 1294,-285 58-895,163 0 1,-290 15-413,1-1 0,-1 1 1,1-1-1,-1 1 1,0-1-1,1 1 0,-1-1 1,0 1-1,0-1 0,0 1 1,0-1-1,0 1 0,-1-1 1,1 1-1,0-1 0,-1 1 1,1-1-1,-1 1 1,1 0-1,-1-1 0,-1-1 1,-3-17 146,7 5-203,0 0-1,1 0 1,1 0 0,0 0-1,1 1 1,1 0 0,0 0-1,10-16 1,8-22 21,44-134-5,53-232 1,-43 131-19,-67 254 16,-2-1 0,-1 1 0,-2-2 0,-1 1 0,1-66 0,-6 96-16,-1 0 0,0 0 0,0 1 0,0-1 0,-1 0 0,1 0 0,-1 0 0,0 1 0,0-1 0,0 1 0,0-1 0,-1 1 0,1 0 0,-1 0 0,0 0 0,0 0 0,0 1 0,0-1 0,-4-2 0,2 2 0,1-1 0,-1 1 0,1-1 0,0 0 0,1 0 0,-1-1 0,1 1 0,-5-9 0,-1-9 0,8 19 0,0 0 0,0 0 0,0 0 0,0 0 0,0 0 0,-1 0 0,0 0 0,1 1 0,-1-1 0,0 1 0,0-1 0,-1 1 0,1 0 0,0 0 0,-1 0 0,1 0 0,-1 0 0,-5-2 0,-9-4-8,0 2-1,-1 0 1,0 0-1,0 2 1,-34-5-1,-101 1-76,82 5 61,-2063-14-868,821 38 919,897-62-316,6-35-5748,281 51 1537,4 5-2419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1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65 10794,'0'0'5734,"4"-9"-3391,14-30-175,-17 39-2105,-1 0 1,0-1 0,0 1 0,1-1-1,-1 1 1,0 0 0,0-1-1,0 1 1,0-1 0,1 1 0,-1 0-1,0-1 1,0 1 0,0-1 0,0 1-1,0-1 1,0 1 0,0 0 0,0-1-1,0 1 1,0-1 0,-1 1-1,1 0 1,0-1 0,0 1 0,0-1-1,0 1 1,-1 0 0,1-1 0,0 1-1,0-1 1,-1 1 0,1 0 0,0 0-1,0-1 1,-1 1 0,1 0-1,-1-1 1,1 1 0,0 0 0,-1 0-1,1 0 1,0-1 0,-1 1 0,1 0-1,-1 0 1,0 0 0,-20 0 62,17 1 41,-12 1-101,1 0 0,-1 2 0,1 0 0,0 0 0,0 2 0,0 0 0,1 0 0,-19 12 1,-102 73 523,69-37-399,62-50-190,0 0 0,0 0-1,1 1 1,-1-1 0,1 1 0,0 0 0,0 0 0,1 0 0,0 0 0,-1 1 0,2-1 0,-3 7 0,4-11-4,0 1 0,0-1 0,0 0-1,0 1 1,0-1 0,0 1 0,1-1 0,-1 1 0,0-1 0,1 0-1,-1 1 1,1-1 0,-1 0 0,1 1 0,0-1 0,0 0 0,-1 0-1,1 0 1,0 0 0,0 1 0,0-1 0,0 0 0,0-1 0,1 1-1,-1 0 1,0 0 0,0 0 0,0-1 0,1 1 0,-1-1 0,0 1-1,1-1 1,1 1 0,53 7 113,-51-8-108,51 2 62,1-3 1,-1-2-1,87-17 0,-181 34 393,0 1 1,-52 30-1,69-32-214,0 0 0,1 1 0,0 1-1,1 1 1,-24 26 0,39-37-224,0-1-1,1 1 1,-1 0 0,1 0-1,0 0 1,1 1 0,-1-1 0,1 0-1,0 1 1,-2 10 0,4-14-24,0 1 0,0-1-1,0 1 1,0-1 0,0 1 0,0-1 0,1 0 0,-1 1 0,1-1 0,-1 1 0,1-1 0,0 0 0,0 1 0,0-1 0,1 0 0,-1 0 0,0 0 0,1 0 0,-1 0 0,1 0 0,0 0 0,0 0 0,-1-1 0,1 1-1,0-1 1,5 3 0,13 8-218,1-1 0,0-1 0,1-1 0,0 0-1,28 6 1,-38-13-330,1 0 0,0 0 0,-1-1 0,1-1 0,0 0 0,0-1 0,-1 0 0,1-1 0,-1 0 0,1-1 0,17-7 0,46-24-5869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0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803 300 8680,'-14'-1'-32,"-7"-1"135,-1 1 1,1 1-1,-1 1 0,1 1 0,-1 0 0,1 2 1,0 0-1,-25 10 0,-2 10 127,1 2-1,1 3 1,2 1-1,1 3 1,1 1-1,-47 51 1,69-62-196,1 1 0,1 0 0,2 1 1,0 1-1,2 1 0,1 0 0,1 1 0,1 0 1,2 1-1,-10 46 0,2 19-27,-9 191 0,23-231-24,10 107 0,-4-137 0,1 0-1,2 0 1,0-1 0,1 1-1,2-1 1,20 39 0,-7-26 57,1-1-1,2-1 1,2-1 0,1-1 0,1-1 0,2-2-1,36 27 1,-5-10 98,2-3 0,1-3 0,72 32 0,-49-33-78,2-4 0,1-5 0,161 33 0,294 18-46,-447-69-1,548 35 83,1-44 320,-494-7-312,0-5 1,0-8-1,250-60 0,-330 55-67,-1-3 0,-1-4 1,-2-2-1,123-76 1,-136 70 51,-2-2 1,-2-3 0,-2-2 0,-1-2 0,77-95 0,-109 117-29,-1-1 0,-2 0 0,0-1 0,-1-1 0,-2 0 0,-1-1 0,8-31-1,-8 14 114,-2 0-1,-3 0 0,2-89 0,-8 68 141,-3 0 0,-3 1 0,-3 0 0,-3 0 0,-28-90 0,-49-103 447,66 200-747,-4 1-1,-44-72 1,55 103-21,0 2 1,-2 0-1,-1 1 0,0 1 1,-2 0-1,-1 2 0,0 1 1,-1 0-1,-1 2 0,-1 1 1,0 0-1,-1 2 0,-1 1 1,0 1-1,-1 2 0,-38-10 1,6 8 47,-1 2 1,-86-1-1,-125 12 38,234-1-53,-275 11 91,-163 1-58,324-12-12,-456 7-378,1 53 258,141 39 411,372-73-367,2 5 0,-167 80 0,226-94-84,1 2 0,0 1 0,1 2-1,2 1 1,0 1 0,-25 28 0,44-41-220,0 0 0,1 1 0,0 0 0,1 0 0,0 1 0,1-1 0,0 2 0,1-1 0,1 1 0,0 0 0,1 0 0,1 1 0,0-1 0,0 1 0,2-1 1,0 1-1,2 27 0,8 0-1856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5309 192 2018,'-116'-22'9699,"42"7"-9491,-149-11 1,-138 31-2919,-180 35 3044,0 1 1610,363-33-1889,-936 75 210,439 34 1108,572-92-1054,1 6 0,1 3 0,2 5 0,-132 73 0,124-48-311,2 5-1,4 4 1,3 4-1,-138 141 1,210-191-19,0 1 0,2 2 1,2 1-1,0 0 0,-27 57 0,43-77-6,1 0-1,0 1 0,1-1 1,1 1-1,0 0 0,0 0 0,1 1 1,1-1-1,0 0 0,1 1 1,0-1-1,1 1 0,0-1 0,1 0 1,0 0-1,1 0 0,1 0 1,-1 0-1,2 0 0,0-1 1,6 11-1,9 9 16,1-1 1,1-1-1,2-1 0,0-1 1,2-1-1,1-2 0,42 31 1,-27-27-1,2-2 1,1-1 0,1-3-1,80 28 1,-11-17-5,1-5 1,1-6-1,211 14 0,999-11 17,-1002-46 72,525-103 0,297-164 12,-770 182-27,330-102 83,-619 180-93,-2-4 0,-2-3-1,-1-4 1,82-53-1,-147 80-8,-1-1 0,-1 0 0,0-1-1,-1-1 1,-1-1 0,0 0 0,-1 0-1,-1-1 1,0-1 0,-1 0 0,10-24-1,-12 18 54,-1 0-1,-1 0 0,0-1 0,-2 0 0,-2 0 0,0 0 0,-1-1 0,-1 1 1,-3-26-1,-1 27-56,0 1 0,-1 0 0,-1 0 0,-1 1 0,-1-1 0,-1 2 0,-1-1 0,-1 1 0,-14-21 0,6 13 11,-2 2 0,-1 1 0,-1 0-1,-1 2 1,-45-38 0,18 25 36,-1 2 1,-2 2-1,-1 3 0,-1 2 0,-1 3 0,-90-28 0,72 31-17,0 4 0,-1 3 0,-106-8-1,127 20-263,-1 2-1,1 3 1,0 2-1,1 2 1,-86 22-1,-164 62-5783,145-55-813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1:4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6150,'0'0'9401,"10"0"-9300,25 0 149,0-2 0,0-1 0,66-16 0,16-2 629,199-9 189,490 15 0,-186 74-389,-88-3-18,441-46-491,208-85-35,-955 55-109,140-17 304,201-14 546,-459 49-2157,-110-3-5931,-15-3-2291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1:4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42 113 8456,'0'0'1553,"-7"-11"439,-19-33-530,25 43-1438,0 0 0,0 0 0,0 0 0,0-1 0,1 1 0,-1 0-1,1 0 1,-1-1 0,1 1 0,-1-1 0,1 1 0,0 0 0,-1-1-1,1 1 1,0-1 0,0 1 0,0 0 0,0-1 0,0 1-1,1-1 1,-1 1 0,0 0 0,1-1 0,-1 1 0,1-1 0,-1 1-1,1 0 1,-1 0 0,1-1 0,0 1 0,0 0 0,0 0 0,0 0-1,0 0 1,0 0 0,0 0 0,0 0 0,0 0 0,0 0 0,0 1-1,1-1 1,-1 0 0,0 1 0,1-1 0,-1 1 0,0-1 0,1 1-1,-1 0 1,0-1 0,1 1 0,1 0 0,7-1-27,0 0 0,0 1 0,-1 0 0,1 1 0,13 2 0,103 21 126,44 8-171,474 31 756,-385-41-50,186 17-214,389 37 340,599-6 365,-960-58-584,-473-12-545,0 0 1,0 0 0,0 0 0,0 0-1,0 0 1,0 0 0,0 0-1,0 0 1,0 1 0,0-1-1,0 0 1,-1 0 0,1 0 0,0 0-1,0 0 1,0 0 0,0 0-1,0 0 1,0 1 0,0-1-1,0 0 1,0 0 0,0 0 0,0 0-1,0 0 1,0 0 0,0 0-1,0 0 1,0 0 0,0 1 0,0-1-1,1 0 1,-1 0 0,0 0-1,0 0 1,0 0 0,0 0-1,0 0 1,0 0 0,0 0 0,0 0-1,0 1 1,0-1 0,0 0-1,0 0 1,1 0 0,-21 8-157,-29 6-1999,15-11-1057,3-3-2739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297 413 3459,'-1'-14'629,"1"1"0,0-1-1,1 1 1,1-1 0,0 1-1,1 0 1,0 0 0,10-26-1,-3 9 2976,-41 140 375,-25 178-1,4 144-3538,14-103 127,-47 198 749,17-125-486,69-400-1701,2-6 238,8-16-276,-5 9-188,0 0 0,0 0 0,1 0-1,0 1 1,15-15 0,-22 24 867,1 1 0,-1-1-1,1 1 1,-1-1 0,1 1-1,0 0 1,-1-1-1,1 1 1,0 0 0,-1-1-1,1 1 1,0 0 0,-1 0-1,1 0 1,0 0 0,0-1-1,-1 1 1,1 0-1,0 0 1,-1 1 0,1-1-1,0 0 1,0 0 0,-1 0-1,1 0 1,0 0 0,-1 1-1,1-1 1,0 0-1,-1 1 1,1-1 0,0 1-1,-1-1 1,1 0 0,-1 1-1,1-1 1,-1 1 0,1 0-1,-1-1 1,1 1-1,-1-1 1,1 2 0,9 37-194,-9-35 1024,-1 0 0,1 0 1,0-1-1,0 1 0,0 0 0,0-1 1,0 1-1,4 5 0,-1-7-102,1 0 1,-1 1-1,1-2 1,0 1-1,0 0 0,0-1 1,0 0-1,-1 0 1,2-1-1,-1 1 0,0-1 1,0 0-1,0 0 1,9-2-1,5 1 103,246-13 341,-171 6-890,0 3 1,143 13 0,-22 25 33,-103-14 173,137 6-1,371-32 82,-131-2-66,0 38-151,-162 19 152,-132-15 367,329 11-1,-421-46-292,0-4-1,-1-5 0,0-4 0,166-48 0,-261 61-341,-1-1 0,0 0 0,1 0 0,-1-1 0,-1 1 0,1-1-1,0-1 1,-1 1 0,0-1 0,0 0 0,0 0 0,-1 0 0,0-1 0,0 0 0,0 0 0,0 0 0,-1 0 0,0 0 0,3-11 0,3-12 42,0-1 1,-2 0-1,3-37 0,-3 22-28,51-307-1110,22-690 0,-83 959 1129,-17-95-1,7 83-96,13 92 65,0 1 0,-1-1 0,0 0 0,1 0 0,-1 1 0,0-1 0,0 0 0,-1 1 0,1-1 0,-1 1 0,1-1 0,-1 1 0,0 0 0,1 0 0,-1 0 0,0 0 0,-1 0 0,1 0 0,0 0 0,0 1 0,-1-1 0,1 1 0,-1 0 0,0 0 0,1-1 0,-1 2 0,0-1 0,-4-1 0,-8 0 118,-1 0-1,1 2 1,0-1 0,-22 4-1,-2-2-259,-509-32 366,117 2 150,386 27-383,-551-25-368,4-45 23,415 38 436,-201-34 435,-5 31-179,-273 35-140,366 3 1014,263-1-1078,-1 1 0,-33 6 0,49-5-257,0 1 1,0 1-1,1 0 0,-1 0 1,1 1-1,0 0 0,-15 10 0,-29 24-5115,42-30 1871,-8 6-8076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15759,'0'0'10410,"21"-55"-18322,-19 43 2595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18481,'0'0'9834,"0"-51"-10891,5 44-961,2 1-1730,-1 2-1953,1 1-5542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21140,'0'0'4580,"25"7"-5348,-19 0-1699,-2 1-2209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19282,'0'0'7143,"15"-18"-16304,-15-3 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13325,'0'0'8872</inkml:trace>
  <inkml:trace contextRef="#ctx0" brushRef="#br0" timeOffset="1">361 0 22645,'0'0'2531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80 9289,'4'-19'2556,"-4"14"-1774,1 0 1,0-1-1,0 1 1,1 0-1,-1 0 0,1 0 1,0 0-1,1 0 1,-1 1-1,4-6 0,-4 48 233,-6-11-593,-1 0 0,-13 40 1,11-46-234,1 1 1,1 0 0,1 1-1,-1 34 1,5-56-187,0 0 1,0 0-1,0 0 0,0 0 0,0 0 1,0 0-1,1 0 0,-1 0 0,0 0 1,1 0-1,-1 0 0,1 0 1,-1 0-1,1 0 0,-1-1 0,1 1 1,0 0-1,-1 0 0,1-1 0,0 1 1,0 0-1,0-1 0,-1 1 1,1-1-1,0 1 0,0-1 0,0 1 1,1-1-1,2 1 13,-1 0 0,1 0 0,0 0 0,0-1 0,-1 0 0,1 0 0,0 0 0,4-1 0,1 0-271,-1 0 1,1-1-1,-1 0 1,1 0-1,-1-1 1,13-6-1,-15 5-635,-1-1 0,1 1-1,-1-1 1,0 0 0,0 0-1,0 0 1,-1-1 0,7-11-1,5-21-7661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0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18706,'0'0'4260,"24"-42"-22998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 19154,'0'0'4997,"-52"-7"-19026</inkml:trace>
  <inkml:trace contextRef="#ctx0" brushRef="#br0" timeOffset="1">221 101 20211,'0'0'6598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0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21236,'0'0'2787</inkml:trace>
  <inkml:trace contextRef="#ctx0" brushRef="#br0" timeOffset="1">209 92 21685,'0'0'3523</inkml:trace>
  <inkml:trace contextRef="#ctx0" brushRef="#br0" timeOffset="2">309 529 27130,'0'0'1921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5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17104,'0'0'1922,"71"0"-1121,-32 9-353,15 4-160,10 2 65,8 0-257,9 0-32,7-2 0,4-7-64,2-2 64,-6-4 0,-9 0-64,-12 0-512,-12-9-1282,-14-4-1858,-16-3-3042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5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16848,'0'0'3764,"10"-2"-2579,28-6 136,1 3 0,-1 1 0,43 0 0,57 11-568,-126-6-748,0 1-1,-1 1 1,1 0-1,-1 0 0,1 1 1,-1 1-1,0 0 1,-1 0-1,1 1 1,-1 0-1,0 1 1,10 9-1,-16-13-6,0 1 0,-1 0 0,0 0 0,0-1 0,0 2 0,0-1 0,-1 0 0,0 1 0,0-1 0,0 1 0,0-1 0,-1 1 0,0 0 0,1 0 0,-2 0 0,1 0 1,-1 0-1,0 0 0,0 0 0,0 0 0,0 0 0,-1-1 0,0 1 0,0 0 0,0 0 0,-1 0 0,0-1 0,0 1 0,0-1 0,0 1 0,-6 7 0,-9 10 215,-1 0 1,0-1-1,-2-1 0,0-1 1,-2-1-1,0 0 0,-30 18 1,-63 52 22,94-67-894,-2 0-5159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5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25 16303,'0'0'7512,"-8"-6"-6669,4 4-797,1-1 0,-1 1-1,1 0 1,-1 1 0,0-1 0,0 1-1,0-1 1,0 1 0,0 0 0,0 0-1,0 1 1,0-1 0,0 1 0,0 0-1,0 0 1,0 1 0,0-1 0,0 1-1,0 0 1,0 0 0,0 0 0,0 0-1,0 1 1,0-1 0,0 1 0,1 0-1,-5 4 1,-9 3 167,0 2-1,1-1 0,-26 25 0,38-31-213,0-1-1,0 1 1,1-1-1,0 1 1,0 0-1,0 0 1,0 0-1,0 1 1,1-1-1,0 1 0,0-1 1,0 1-1,1 0 1,-1 0-1,1 0 1,0 0-1,1 0 1,-1 0-1,1 0 1,0 5-1,1-7-45,0-1 0,0 0 0,0 0 0,0 1 0,0-1 0,1 0 0,-1 0 0,1-1 0,-1 1 0,1 0 0,0 0 0,0-1 0,-1 1 0,1-1 0,0 1 0,1-1 0,-1 0 0,0 0 0,0 0 0,0 0 0,5 1 0,58 13-366,-48-12 307,19 4 48,-18-5 49,-1 2 1,0 0 0,25 10 0,-41-14 23,0 0 1,0 0-1,-1 0 1,1 0 0,0 1-1,0-1 1,0 0-1,-1 1 1,1-1-1,0 1 1,0-1 0,-1 1-1,1-1 1,0 1-1,-1-1 1,1 1-1,0 0 1,-1-1 0,1 1-1,-1 0 1,1 0-1,-1-1 1,0 1-1,1 0 1,-1 0 0,0 0-1,0 0 1,1-1-1,-1 1 1,0 0-1,0 0 1,0 0 0,0 0-1,0 0 1,0 0-1,0-1 1,0 1-1,0 0 1,-1 0 0,1 0-1,0 0 1,-1-1-1,1 1 1,0 0-1,-1 0 1,1 0 0,-1-1-1,1 1 1,-1 0-1,1-1 1,-1 1-1,0-1 1,1 1 0,-1 0-1,0-1 1,0 1-1,-6 4 289,1 0 0,-1 0 0,0-1 0,-13 7 0,-10 3 451,-1 0-1,0-2 1,0-2-1,-1 0 1,-62 8-1,100-28-3059,9-3 564,58-47-7425,-26 20 1382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5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12812,'0'0'10138,"-1"9"-7966,-8 36 555,6-35-2324,0 1 1,1-1-1,0 1 1,1 0-1,0 0 1,0 0-1,1 0 1,2 14-1,-1-24-391,0 1-1,1-1 1,-1 1-1,0-1 0,1 1 1,0-1-1,-1 0 0,1 0 1,0 0-1,-1 0 1,1 0-1,0 0 0,0 0 1,0 0-1,0-1 1,0 1-1,0-1 0,0 1 1,0-1-1,0 0 0,0 0 1,0 0-1,0 0 1,0 0-1,0-1 0,2 1 1,56-12 278,-39 3-234,-1 0-1,0-2 1,27-20-1,-31 20-48,0 1 0,0 0-1,1 1 1,1 1-1,26-9 1,-44 17-6,0 0 0,1-1 0,-1 1 1,1 0-1,-1 0 0,0 0 0,1 0 0,-1 0 0,1 0 0,-1 0 1,1 0-1,-1 0 0,0 0 0,1 0 0,-1 0 0,1 1 1,-1-1-1,0 0 0,1 0 0,-1 0 0,0 1 0,1-1 0,-1 0 1,1 0-1,-1 1 0,0-1 0,0 0 0,1 1 0,-1-1 1,0 0-1,0 1 0,1-1 0,-1 0 0,0 1 0,0-1 0,1 1 1,0 21 117,-14 32 124,10-45-221,3-8-22,0 0 0,-1-1 0,1 1 0,0 0 0,0 0 0,-1-1 0,1 1 0,0 0 0,0 0 0,0-1 0,0 1 0,0 0 0,0 0 0,0-1 0,0 1 0,0 0 0,1 0 0,-1-1 0,0 1 0,0 0 0,1-1 0,-1 1 0,0 0 0,1-1 0,-1 1 0,0 0 0,1-1 0,-1 1 0,1-1 0,-1 1 0,1-1 0,0 1 0,-1-1 0,1 1 0,0-1 0,0 1 0,2-1 0,0 1 0,-1-1 0,1 0 0,-1 0 0,1-1 0,0 1 0,-1-1 0,1 1 0,-1-1 0,1 0 0,2-1 0,62-32 0,-39 14 0,-20 13 0,0 0 0,1 1 0,0 0 0,1 0 0,-1 1 0,1 1 0,0-1 0,0 2 0,1-1 0,16-2 0,-27 6 0,1 0 0,-1 1 0,1-1 0,-1 1 0,1-1 0,-1 1 0,1-1 0,-1 1 0,0-1 0,1 1 0,-1 0 0,0-1 0,0 1 0,1 0 0,-1-1 0,0 1 0,0-1 0,0 1 0,0 0 0,0-1 0,0 1 0,0 0 0,0 0 0,0-1 0,0 1 0,0 0 0,0-1 0,0 1 0,0-1 0,-1 1 0,1 0 0,-1 0 0,-5 25 0,5-24-5,-1 2-307,0 1 1,1-1-1,-1 1 0,1-1 0,0 1 1,0 0-1,0 7 0,1-11 208,1 0-1,-1 0 0,0 0 1,1 1-1,-1-1 0,1 0 0,0 0 1,-1-1-1,1 1 0,0 0 1,0 0-1,-1 0 0,1 0 1,0-1-1,0 1 0,0 0 1,0-1-1,0 1 0,0 0 1,0-1-1,0 0 0,0 1 1,0-1-1,0 0 0,1 1 1,-1-1-1,0 0 0,0 0 1,0 0-1,0 0 0,0 0 0,1 0 1,-1 0-1,0 0 0,1-1 1,3 1-533,-1 0 0,0-1 0,0 1 0,0-1 0,0 0 0,0 0 0,-1 0 0,1-1 1,0 1-1,0-1 0,-1 0 0,7-4 0,20-15-6436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15695,'-8'3'2744,"-4"3"-1713,1 0 0,-1 0 0,1 1 0,-15 13 0,22-17-726,0 0 0,1 1 1,-1-1-1,1 1 0,0-1 0,0 1 1,0 0-1,0 1 0,1-1 1,-1 0-1,1 1 0,0-1 0,1 1 1,-1-1-1,1 1 0,0 0 1,-1 7-1,2-11-273,1 1 0,-1 0 0,1-1 0,0 1 0,0-1 0,-1 1 0,1-1 0,0 0 0,0 1 0,0-1 0,1 0 0,-1 0 0,0 0 0,0 1 1,1-1-1,-1 0 0,0-1 0,1 1 0,-1 0 0,1 0 0,-1-1 0,1 1 0,0-1 0,-1 1 0,1-1 0,-1 0 0,1 1 0,0-1 0,-1 0 0,1 0 0,0 0 0,0 0 0,1-1 0,6 1 118,0 0-1,0 0 1,0-1-1,0-1 0,11-2 1,-11 0-90,0 0 1,-1 0-1,1-1 1,-1 0-1,0-1 1,12-10-1,-16 13-39,-1 0 0,1-1 0,-1 1 0,0 0 0,0-1 0,0 0 0,-1 1-1,1-1 1,-1 0 0,0-1 0,0 1 0,0 0 0,-1-1 0,1 1 0,0-9 0,-2 13-28,0-1-1,-1 1 1,1-1 0,-1 1 0,1 0-1,-1-1 1,1 1 0,-1 0-1,1-1 1,-1 1 0,1 0 0,-1 0-1,0 0 1,1-1 0,-1 1 0,1 0-1,-1 0 1,1 0 0,-1 0 0,0 0-1,1 0 1,-1 0 0,1 0 0,-1 0-1,0 1 1,1-1 0,-1 0 0,1 0-1,-1 0 1,1 1 0,-1-1 0,1 0-1,-1 1 1,1-1 0,-1 0 0,0 1-1,-22 11-11,24-12-56,-1 0 1,0 0-1,1 0 1,-1 0-1,0 0 1,1 0 0,-1 0-1,0 0 1,1 0-1,-1 0 1,0 1 0,1-1-1,-1 0 1,0 0-1,1 0 1,-1 0-1,0 1 1,1-1 0,-1 0-1,0 0 1,0 1-1,0-1 1,1 0 0,-1 1-1,0-1 1,0 0-1,0 0 1,1 1 0,-1-1-1,0 0 1,0 1-1,0-1 1,0 0-1,0 1 1,0-1 0,0 1-1,0-1 1,0 0-1,0 1 1,0-1 0,0 0-1,0 1 1,0-1-1,0 0 1,0 1-1,0-1 1,-1 0 0,1 1-1,0-1 1,0 0-1,0 1 1,0-1 0,-1 0-1,1 0 1,0 1-1,0-1 1,-1 0 0,1 0-1,0 1 1,-1-1-1,1 0 1,-1 0-1,34-4-9138,-9-6-871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5:5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105 101 12364,'0'0'7174,"-9"0"-3191,-4 0-3140,-36 3 2423,48-3-3226,-1 1 0,1-1-1,-1 1 1,0-1 0,1 1 0,-1 0-1,1 0 1,0-1 0,-1 1-1,1 0 1,0 0 0,-1 0-1,1 0 1,0 1 0,0-1 0,0 0-1,0 0 1,0 1 0,0-1-1,0 1 1,0-1 0,1 1-1,-1-1 1,1 1 0,-1-1-1,1 1 1,-1 2 0,0 2-2,0-1-1,1 1 1,0 0 0,0-1 0,0 1 0,1-1-1,-1 1 1,1-1 0,1 1 0,-1-1 0,5 10-1,-5-13 9,1 1 1,0-1-1,0 0 0,0 0 0,0 1 0,0-2 0,0 1 0,1 0 0,-1 0 0,1-1 0,-1 1 0,1-1 0,0 0 0,-1 0 0,1 0 0,0 0 0,0 0 0,0-1 0,0 1 0,0-1 1,0 0-1,0 0 0,5 0 0,-4 0 16,-1 0 0,1 0 0,0 0 0,-1-1 0,1 0 1,0 1-1,-1-1 0,1 0 0,-1-1 0,0 1 0,1-1 1,-1 1-1,0-1 0,0 0 0,0 0 0,0 0 0,0-1 0,0 1 1,-1-1-1,5-5 0,-4 4 10,-1-1 1,0 1 0,0-1-1,0 1 1,-1-1-1,0 1 1,0-1-1,0 0 1,0 0 0,-1 1-1,1-1 1,-1 0-1,-1 0 1,1 0-1,-2-9 1,-11-17-2802,12 30 2439,0-1 0,0 1 0,0 0 0,0-1 0,0 1 1,0-1-1,0 1 0,1-1 0,-1 1 0,1-1 0,-1 1 1,1-1-1,0 1 0,-1-1 0,1 0 0,0 1 0,0-1 1,0 0-1,0 1 0,1-1 0,-1 0 0,0 1 0,1-1 1,-1 1-1,1-1 0,-1 1 0,1-1 0,0 1 0,0-1 0,-1 1 1,1 0-1,0-1 0,0 1 0,1 0 0,-1 0 0,0-1 1,0 1-1,0 0 0,4-1 0,15-14-5956,5-4-3005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17360,'0'0'7544,"-6"13"-6221,-5 11-417,2 0 0,0 1 0,2 0 0,0 0 0,2 0 0,-3 38 0,6-34-783,1-14-112,0-1 0,1 0-1,0 0 1,2 0 0,-1 0-1,6 21 1,-7-34-11,0-1 1,0 0-1,0 1 0,0-1 0,1 0 1,-1 1-1,0-1 0,0 0 1,0 1-1,0-1 0,1 0 0,-1 1 1,0-1-1,0 0 0,0 1 1,1-1-1,-1 0 0,0 0 0,0 0 1,1 1-1,-1-1 0,0 0 1,1 0-1,-1 0 0,0 1 0,1-1 1,-1 0-1,0 0 0,1 0 1,-1 0-1,0 0 0,1 0 0,-1 0 1,0 0-1,1 0 0,-1 0 1,0 0-1,1 0 0,-1 0 0,1 0 1,-1 0-1,0 0 0,1-1 1,-1 1-1,0 0 0,1 0 0,-1 0 1,0 0-1,0-1 0,1 1 1,-1 0-1,0 0 0,0-1 0,1 1 1,-1 0-1,0 0 0,0-1 1,0 1-1,1 0 0,-1-1 0,0 1 1,0 0-1,0-1 0,0 1 1,0 0-1,0-1 0,0 1 0,1 0 1,-1-1-1,12-27-79,-12 27 58,1-3-79,0 0 0,1 1 1,-1-1-1,1 1 0,0-1 0,0 1 1,0 0-1,0 0 0,0 0 0,1 0 1,-1 0-1,1 0 0,0 1 0,0-1 0,4-1 1,0 1 32,0 0-1,0 1 1,0 0 0,1 0 0,-1 1 0,11-1 0,-7 0 126,7-1-26,-1-1-1,1 0 1,-1-2 0,0 0 0,-1 0 0,1-2-1,-1 0 1,18-13 0,-28 17-11,0-1 0,0 0 1,-1 0-1,0 0 0,0 0 0,0-1 0,0 0 1,-1 0-1,0 0 0,3-8 0,-5 9 1,0 1-1,-1-1 0,0 1 0,0-1 1,0 0-1,0 0 0,-1 1 0,1-1 1,-2 0-1,1 0 0,0 0 1,-1 1-1,0-1 0,0 0 0,0 1 1,-4-10-1,4 12-29,0-1 1,0 1-1,0-1 1,0 1-1,-1 0 1,1-1-1,-1 1 1,0 0-1,0 0 1,1 0-1,-1 0 1,0 1-1,-1-1 1,1 0-1,0 1 1,0 0-1,-1-1 1,1 1-1,-1 0 1,1 0-1,-1 0 1,1 0-1,-1 1 1,0-1-1,1 1 1,-1 0-1,0 0 1,1 0-1,-1 0 0,0 0 1,1 0-1,-1 1 1,0-1-1,1 1 1,-1 0-1,0 0 1,1 0-1,-4 2 1,-5 1 33,1 1 0,0 1 0,0 0 0,1 0 0,-1 1 0,2 0 0,-15 15 1,15-13 85,0 0 1,0 1 0,1 0 0,0 0 0,-9 19 0,15-27-103,0-1 1,1 1-1,-1 0 0,0-1 1,1 1-1,-1 0 0,1 0 1,-1 0-1,1-1 1,0 1-1,0 0 0,0 0 1,0 0-1,0 0 0,0-1 1,0 1-1,1 0 1,-1 0-1,1 0 0,-1-1 1,1 1-1,0 0 0,-1-1 1,1 1-1,0 0 1,0-1-1,0 1 0,1-1 1,-1 1-1,0-1 0,0 0 1,1 0-1,-1 1 1,1-1-1,-1 0 0,1 0 1,0-1-1,-1 1 0,1 0 1,0 0-1,-1-1 0,1 1 1,0-1-1,0 1 1,3-1-1,21 4-10,-1-1-1,1-1 1,44-4-1,-20 1-130,-48 1 83,-1 0 0,1 0 0,-1 0 1,1 1-1,0-1 0,-1 0 0,1 1 1,-1-1-1,1 0 0,-1 1 0,1 0 0,-1-1 1,0 1-1,1 0 0,-1 0 0,0 0 0,1 0 1,-1 0-1,0 0 0,0 0 0,0 0 0,0 1 1,0-1-1,0 0 0,0 0 0,0 1 0,-1-1 1,1 1-1,-1-1 0,1 1 0,-1-1 0,1 1 1,-1-1-1,0 1 0,1-1 0,-1 1 1,0 0-1,-1 1 0,1 9-343,-1 1 0,0-1 0,-1 1 0,-5 14 0,0 13-5909,6-24 1986,1-4-1671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1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13837,'0'0'7239,"50"-45"-28251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16848,'0'0'5595,"-2"11"-4304,1-4-1217,-17 92 4406,-6 166-1,23-262-4479,1 0 0,0 0 0,0 0 0,1 0 0,-1 0 0,1 1 0,-1-1 0,1 0 0,0 0 0,0 0 0,1 0 0,-1-1 0,1 1 0,-1 0 0,1 0 0,0-1 0,0 1 0,4 3 0,-3-3 0,1-1 0,0 0 0,-1-1 0,1 1 0,0-1 0,0 1 0,-1-1 0,1 0 0,0-1 0,0 1 0,1-1 0,-1 1 0,0-1 0,6-1 0,-1 0 0,0 0 0,0-1 0,-1 0 0,1 0 0,0-1 0,-1 0 0,1-1 0,-1 0 0,0 0 0,-1 0 0,1-1 0,8-7 0,5-6 0,-1 0 0,31-38 0,-46 110 0,-4-52 0,1 0 0,0-1 0,-1 1 0,1 0 0,0-1 0,-1 1 0,1-1 0,0 1 0,0-1 0,0 0 0,1 0 0,-1 0 0,0 0 0,0 0 0,0-1 0,1 1 0,-1 0 0,0-1 0,5 0 0,53 2 0,-44-2 0,4-2 0,-1 0 0,1-1 0,-1-2 0,1 1 0,34-15 0,-4 2 0,-49 18 0,-1-1 0,1 1 0,0 0 0,-1 0 0,1 0 0,-1 0 0,1 0 0,-1 0 0,1 0 0,-1 0 0,0 0 0,1 0 0,-1 0 0,0 0 0,0 1 0,0-1 0,0 0 0,0 0 0,0 0 0,0 2 0,0 0 0,0-1 0,0 1 0,0 0 0,1-1 0,0 1 0,-1-1 0,1 1 0,0-1 0,0 1 0,0-1 0,2 3 0,5-2 0,0 0 0,0 0 0,0-1 0,0 0 0,1-1 0,-1 0 0,1 0 0,-1-1 0,1 0 0,-1 0 0,1-1 0,11-2 0,-20 3-63,1-1 0,-1 1-1,0 0 1,0 0 0,1-1 0,-1 1-1,0 0 1,1 0 0,-1-1 0,0 1-1,0 0 1,0-1 0,1 1 0,-1 0-1,0-1 1,0 1 0,0 0 0,0-1-1,0 1 1,0 0 0,0-1 0,1 1 0,-1 0-1,0-1 1,0 1 0,0-1 0,0 1-1,-1 0 1,1-1 0,0 1 0,0 0-1,0-1 1,0 1 0,0 0 0,0-1-1,-1 1 1,1 0 0,0-1 0,-9-14-6311,-8-5-2979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9161,'0'0'20755,"51"3"-20627,-20 3-96,2 7-1153,0 0-2466,3 2-2050,0-2-3428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43 18289,'0'0'11286,"10"4"-9551,-6-2-1449,41 15 592,-42-16-858,0 0-1,1 0 1,-1-1-1,0 1 1,1-1-1,-1 1 1,1-1-1,-1 0 1,1-1-1,-1 1 1,0 0-1,1-1 1,-1 0-1,4-1 1,-6 2-20,0-1 0,0 1 0,0-1 0,0 0 0,-1 1 0,1-1 0,0 0 0,0 1 0,0-1 0,-1 0 0,1 0 0,0 0 0,-1 1 0,1-1 0,-1 0 0,1 0 0,-1 0 0,0 0 0,1 0 0,-1 0 0,0 0 0,0 0 0,1 0 0,-1 0 0,0 0 0,0 0 0,0 0 0,0 0 0,0-1 0,-1 1 0,1 0 0,0 0 0,0 0 0,-1 0 0,0-1 0,0 0 0,0 0 0,0 0 0,0 1 0,0-1 0,0 0 0,0 1 0,-1-1 0,1 1 0,-1-1 0,1 1 0,-1 0 0,1-1 0,-1 1 0,0 0 0,0 0 0,-3-1 0,-2 0 0,0 1 0,0-1 0,0 1 0,0 1 0,0 0 0,-1 0 0,1 0 0,0 1 0,0 0 0,0 0 0,0 0 0,0 1 0,0 0 0,0 1 0,-11 6 0,13-7 0,1 1 0,0-1 0,0 1 0,0 0 0,0 1 0,0-1 0,1 1 0,-1-1 0,1 1 0,0 0 0,0 0 0,0 1 0,1-1 0,0 1 0,0-1 0,0 1 0,0 0 0,1-1 0,-1 1 0,1 0 0,0 0 0,1 0 0,-1 6 0,2-8 0,-1-1 0,1 1 0,0 0 0,0-1 0,0 1 0,0-1 0,0 0 0,0 1 0,1-1 0,-1 0 0,1 0 0,0 0 0,0 0 0,-1 0 0,1 0 0,0 0 0,1-1 0,-1 1 0,0-1 0,0 1 0,1-1 0,-1 0 0,1 0 0,-1 0 0,1 0 0,-1 0 0,1-1 0,4 1 0,11 3 0,0-1 0,34 1 0,-26-3-266,0-1 0,31-3 0,-44 1-661,0-1 0,-1 0 0,21-8 0,33-18-9301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17008,'0'0'1612,"2"-8"246,2-1-1590,0 0 0,0 1 0,1 0 0,0 0 0,1 0 0,-1 1 0,1 0 0,1 0 0,0 0 0,-1 1 0,2 0 0,-1 1 0,1-1 0,0 1 0,0 1 0,0-1 0,1 1 0,0 1 0,12-4 0,-21 7-265,1 0 0,0 0 0,0 0 0,0 0 0,-1 0 0,1 0 0,0 0 0,0 0 0,-1 1 0,1-1 0,0 0 0,-1 1 0,1-1 0,0 0 0,-1 1-1,1-1 1,0 0 0,-1 1 0,1-1 0,-1 1 0,1 0 0,0-1 0,-1 1 0,0-1 0,1 1 0,-1 0 0,1-1 0,-1 1 0,0 0 0,1-1 0,-1 1 0,0 0 0,0 0 0,0-1 0,0 1 0,1 0 0,-1 0 0,0-1 0,0 1 0,0 0 0,-1 0 0,1 0 0,0-1 0,0 1 0,0 0 0,-1 0 0,-7 41 642,-20 34 1404,21-60-1735,0 1-1,1 0 1,1 0-1,0 0 1,2 1-1,-4 34 1,7-51-307,0 1 0,0-1 1,0 0-1,0 0 0,0 1 1,0-1-1,0 0 0,1 0 1,-1 1-1,0-1 0,1 0 1,-1 0-1,1 0 0,-1 0 1,1 0-1,0 1 1,-1-1-1,1 0 0,0 0 1,0 0-1,0-1 0,0 1 1,0 0-1,0 0 0,0 0 1,0-1-1,0 1 0,2 0 1,0 0 34,0-1 0,0 1 1,0-1-1,0 0 0,0 0 1,0 0-1,0 0 0,0-1 1,0 1-1,0-1 0,4-1 1,6-3 107,-1 1 1,0-2-1,0 0 0,18-12 1,-9 0-80,0 0 0,-2-2 0,0 0 1,-1-1-1,22-34 0,-40 55-71,0 0 0,0 0 0,0 0 0,0 1 0,0-1 0,0 0 0,0 0 0,0 0 0,0 0 0,0 0 0,0 0 0,0 0 0,0 0 0,0 0 0,0 0 0,0 0 0,0 0 0,0 0 0,0 0 0,0 0 0,0 1 0,1-1 0,-1 0 0,0 0 0,0 0 0,0 0 0,0 0 0,0 0 0,0 0 0,0 0 0,0 0 0,0 0 0,0 0 0,0 0 0,0 0 0,0 0 0,1 0 0,-1 0 0,0 0 0,0 0 0,0 0 0,0 0 0,0 0 0,0 0 0,0 0 0,0 0 0,0 0 0,0 0 0,0-1 0,0 1 0,0 0 0,1 0 0,-1 0 0,0 0 0,0 0 0,0 0 0,0 0 0,-1 13 0,-4 13 0,5-25 0,-4 14 0,1-1 0,0 1 0,1 0 0,0 18 0,1-31 0,1 1 0,0-1 0,0 1 0,0-1 0,1 1 0,-1-1 0,1 1 0,-1-1 0,1 0 0,0 1 0,0-1 0,0 0 0,0 1 0,0-1 0,0 0 0,1 0 0,-1 0 0,1 0 0,-1 0 0,1-1 0,0 1 0,0 0 0,-1-1 0,1 1 0,1-1 0,-1 0 0,0 0 0,0 1 0,0-1 0,1-1 0,-1 1 0,0 0 0,1-1 0,2 1 0,0 0 0,0-1 0,1 0 0,-1 0 0,0-1 0,0 0 0,1 1 0,-1-2 0,0 1 0,0-1 0,0 0 0,0 0 0,0 0 0,-1 0 0,1-1 0,-1 0 0,1 0 0,-1 0 0,0-1 0,0 1 0,0-1 0,-1 0 0,0 0 0,1 0 0,-1-1 0,4-7 0,-1 1 0,0-1 0,-1 0 0,0 1 0,-1-1 0,-1-1 0,0 1 0,0 0 0,-1-1 0,0-23 0,-2 36 0,0-1 0,0 1 0,0 0 0,0 0 0,0 0 0,0-1 0,0 1 0,0 0 0,0 0 0,0 0 0,0 0 0,-1 0 0,1-1 0,0 1 0,0 0 0,0 0 0,0 0 0,0 0 0,-1 0 0,1 0 0,0 0 0,0 0 0,0 0 0,0-1 0,-1 1 0,1 0 0,0 0 0,0 0 0,0 0 0,0 0 0,-1 0 0,1 0 0,0 0 0,0 0 0,0 0 0,-1 0 0,1 0 0,0 1 0,0-1 0,0 0 0,0 0 0,-1 0 0,1 0 0,0 0 0,0 0 0,0 0 0,0 0 0,0 0 0,-1 1 0,1-1 0,0 0 0,0 0 0,-14 11 0,7 3 0,7-14 0,0 1 0,0-1 0,0 1 0,1-1 0,-1 0 0,0 1 0,0-1 0,0 0 0,1 1 0,-1-1 0,0 0 0,1 1 0,-1-1 0,0 0 0,1 0 0,-1 1 0,0-1 0,1 0 0,-1 0 0,0 0 0,1 1 0,-1-1 0,1 0 0,-1 0 0,0 0 0,1 0 0,-1 0 0,1 0 0,-1 0 0,0 0 0,1 0 0,-1 0 0,1 0 0,-1 0 0,1 0 0,3-1 0,-1 0 0,0 1 0,0-1 0,1 0 0,-1-1 0,0 1 0,0 0 0,0-1 0,0 0 0,0 0 0,-1 0 0,1 0 0,2-2 0,-2 1 0,-1 1 0,0 0 0,1 0 0,0 1 0,-1-1 0,1 0 0,0 1 0,0 0 0,0-1 0,0 1 0,0 0 0,6 0 0,-7 3 0,-1 0 0,0 1 0,0-1 0,0 1 0,-1 0 0,1-1 0,0 1 0,-1 0 0,0-1 0,0 1 0,0 0 0,0-1 0,0 1 0,0 0 0,-1 2 0,1 1 0,0 108 0,0-113-22,0-1 0,1 1 0,-1-1 0,0 1 0,1-1 0,-1 1-1,0 0 1,1-1 0,-1 0 0,1 1 0,-1-1 0,0 1 0,1-1 0,-1 1 0,1-1 0,-1 0 0,1 1 0,0-1-1,-1 0 1,1 0 0,-1 1 0,1-1 0,0 0 0,-1 0 0,1 0 0,-1 0 0,1 0 0,0 0 0,-1 0 0,1 0 0,0 0-1,-1 0 1,1 0 0,-1 0 0,1 0 0,0 0 0,-1-1 0,1 1 0,-1 0 0,1-1 0,-1 1 0,1 0 0,-1-1 0,1 1-1,0-1 1,25-17-3996,-19 1-4774,-1-1-7747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69 17424,'0'0'11825,"0"13"-10309,-2 44-515,-16 87 0,-6 44-1001,22-167 0,32-103 0,-27 71 0,0 1 0,0 0 0,1 1 0,0-1 0,7-11 0,-8 16 0,0 1 0,1-1 0,0 1 0,-1 1 0,1-1 0,1 0 0,-1 1 0,0 0 0,1 0 0,0 0 0,-1 0 0,7-1 0,17-8 0,0-1 0,-2-2 0,1 0 0,35-28 0,-55 37 0,0 0 0,0 0 0,0-1 0,-1 0 0,0 0 0,0 0 0,0-1 0,-1 0 0,0 0 0,-1 0 0,0 0 0,0-1 0,-1 0 0,0 0 0,-1 0 0,1 0 0,-2 0 0,2-15 0,-3 23 0,0 0 0,0 0 0,0 0 0,0 0 0,0 0 0,0 0 0,0 0 0,0 0 0,0 0 0,-1 0 0,1 0 0,0 0 0,-1 0 0,1 0 0,0 0 0,-1 0 0,0 0 0,1 0 0,-1 0 0,1 1 0,-1-1 0,0 0 0,0 0 0,1 1 0,-1-1 0,0 0 0,0 1 0,0-1 0,0 1 0,0-1 0,0 1 0,0 0 0,0-1 0,0 1 0,0 0 0,0 0 0,0-1 0,0 1 0,0 0 0,0 0 0,0 0 0,0 0 0,0 0 0,0 1 0,0-1 0,0 0 0,0 0 0,0 1 0,0-1 0,0 1 0,0-1 0,0 1 0,0-1 0,0 1 0,-1 0 0,-4 2 0,0 0 0,0 1 0,0 0 0,0 0 0,0 0 0,1 1 0,-7 6 0,-3 8 0,1 1 0,0 0 0,1 0 0,2 1 0,0 1 0,1 0 0,1 1 0,1 0 0,1 0 0,1 0 0,-3 27 0,9-47 0,-1-1 0,1 1 0,0 0 0,0 0 0,0 0 0,0 0 0,1 0 0,-1-1 0,1 1 0,0 0 0,0 0 0,0-1 0,0 1 0,0 0 0,0-1 0,1 1 0,-1-1 0,1 0 0,0 1 0,-1-1 0,5 3 0,-3-3 0,0 0 0,0-1 0,1 1 0,-1-1 0,1 0 0,-1 1 0,1-2 0,0 1 0,-1 0 0,1-1 0,0 0 0,-1 0 0,1 0 0,5-1 0,7-1 0,1-1 0,-1-1 0,0-1 0,-1 0 0,1-1 0,17-10 0,-7 0 0,-22 13 0,0-1 0,1 1 0,-1 1 0,0-1 0,1 1 0,0-1 0,0 1 0,0 0 0,0 1 0,0 0 0,0-1 0,0 1 0,7 0 0,-12 34-651,-1-16-646,0-13 690,0 1 0,1-1 0,0 1 0,0-1 0,0 1 1,0 0-1,2 3 0,-2-7 236,1 0 0,-1 0 1,1 0-1,-1 0 0,1 0 0,0 0 1,-1 0-1,1-1 0,0 1 0,-1 0 1,1 0-1,0-1 0,0 1 1,0-1-1,0 1 0,0-1 0,0 1 1,0-1-1,0 1 0,0-1 0,0 0 1,0 0-1,0 1 0,0-1 1,0 0-1,0 0 0,0 0 0,0 0 1,0 0-1,0 0 0,0 0 0,0-1 1,0 1-1,2-1 0,15-4-11208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102 217 21172,'0'0'3865,"-10"5"-1116,3-1-2418,0 0-1,0 0 1,0 1-1,1 0 1,-1 0-1,1 1 1,1-1 0,-10 12-1,12-13-218,0 0-1,1 1 0,-1-1 1,1 1-1,0 0 1,0-1-1,0 1 1,1 0-1,-1 0 0,1 0 1,0 0-1,1 0 1,-1 1-1,1-1 1,0 0-1,0 0 1,3 10-1,-3-13-111,1 0 0,0 1 0,0-1 0,0 0 0,0-1 0,0 1 0,0 0 0,0 0 0,1 0 0,-1-1 0,1 1 0,0 0 0,-1-1 0,1 0 0,0 1 0,0-1 0,0 0 0,-1 0 0,1 0 0,1 0 0,-1 0 0,0-1 0,0 1 0,0 0 0,0-1 0,0 0 0,1 0 0,-1 1 0,0-1 0,0 0 0,0-1 0,5 0 0,-1 1 0,0-1 0,-1 0 0,1 0 0,0-1 0,-1 1 0,1-1 0,-1 0 0,0-1 0,0 1 0,0-1 0,8-6 0,-5 2 0,-1 0 0,0-1 0,0 0 0,-1 0 0,0 0 0,0-1 0,-1 0 0,0 0 0,-1 0 0,0-1 0,-1 0 0,4-12 0,-27 43 0,16-15 0,0 0 0,1 1 0,-1-1 0,2 1 0,-1 0 0,1 0 0,0 0 0,0 0 0,1 0 0,-2 13 0,4-20 0,-1 1 0,0 0 0,1-1 0,-1 1 0,1-1 0,-1 1 0,1-1 0,-1 1 0,1-1 0,0 0 0,-1 1 0,1-1 0,0 1 0,-1-1 0,1 0 0,0 0 0,-1 1 0,1-1 0,0 0 0,-1 0 0,1 0 0,0 0 0,-1 0 0,1 0 0,0 0 0,0 0 0,-1 0 0,1 0 0,0 0 0,-1-1 0,1 1 0,1 0 0,27-7 0,-15-2 0,0 0 0,-1-1 0,0-1 0,0 0 0,15-17 0,-1 1 0,-27 27 0,0 1 0,0-1 0,0 0 0,0 0 0,0 0 0,0 0 0,0 1 0,0-1 0,0 0 0,0 0 0,0 0 0,0 0 0,0 0 0,0 1 0,0-1 0,0 0 0,0 0 0,0 0 0,1 0 0,-1 0 0,0 1 0,0-1 0,0 0 0,0 0 0,0 0 0,0 0 0,1 0 0,-1 0 0,0 0 0,0 0 0,0 1 0,0-1 0,0 0 0,1 0 0,-1 0 0,0 0 0,0 0 0,0 0 0,0 0 0,1 0 0,-1 0 0,0 0 0,0 0 0,0 0 0,0 0 0,1 0 0,-1 0 0,0 0 0,0 0 0,0-1 0,0 1 0,0 0 0,1 0 0,-1 0 0,0 0 0,0 0 0,0 0 0,0 0 0,0 0 0,0-1 0,1 1 0,-1 0 0,-2 12 0,-7 16 0,4-13 0,0-1 0,2 1 0,-1 0 0,2 1 0,0-1 0,0 31 0,2-45 0,0 0 0,0 0 0,0 1 0,0-1 0,1 0 0,-1 0 0,1 1 0,-1-1 0,0 0 0,1 0 0,0 0 0,-1 0 0,1 0 0,0 0 0,0 0 0,-1 0 0,1 0 0,0 0 0,0 0 0,0 0 0,0 0 0,0-1 0,0 1 0,0 0 0,0-1 0,1 1 0,-1-1 0,0 1 0,0-1 0,0 0 0,1 1 0,-1-1 0,0 0 0,1 0 0,-1 0 0,0 0 0,0 0 0,1 0 0,-1 0 0,0 0 0,0-1 0,1 1 0,-1 0 0,0-1 0,2 0 0,4-1 0,-1-1 0,0 1 0,0-1 0,0 0 0,0 0 0,0-1 0,7-6 0,-1-1 0,0 0 0,-1-1 0,-1 0 0,0 0 0,0-2 0,-1 1 0,-1-1 0,0 0 0,8-23 0,-28 60 0,-14 31 0,24-50 0,1 0 0,0 0 0,1 0 0,-1 0 0,1 0 0,-1 1 0,1-1 0,1 0 0,-1 0 0,0 0 0,2 5 0,-1-8 0,-1 0 0,0-1 0,1 1 0,-1 0 0,0-1 0,1 1 0,-1 0 0,1-1 0,-1 1 0,1-1 0,-1 1 0,1-1 0,-1 1 0,1-1 0,0 1 0,-1-1 0,1 0 0,0 1 0,-1-1 0,1 0 0,0 0 0,0 1 0,-1-1 0,2 0 0,0 0 0,1 0 0,-1-1 0,0 1 0,1 0 0,-1-1 0,0 0 0,0 1 0,0-1 0,1 0 0,-1 0 0,0 0 0,2-2 0,7-5 0,0-1 0,-1 1 0,0-2 0,-1 1 0,0-2 0,0 1 0,-1-1 0,0 0 0,-1-1 0,0 0 0,7-17 0,3-14 0,24-88 0,-16 25 0,-31 250 0,2-78 0,6 92 0,-1-137 0,0-6 0,0 1 0,0-1 0,2 1 0,0-1 0,0 0 0,2 0 0,8 20 0,-3-26 0,-6-19 0,-3-22 0,-3 21 0,1 0 0,-2 0 0,1 0 0,-2 0 0,1 1 0,-2-1 0,-8-17 0,-50-71 0,32 53 0,21 32 0,8 11 0,-1-1 0,0 1 0,1-1 0,0 0 0,0 1 0,0-1 0,0 0 0,1 0 0,-1 0 0,0-5 0,6 8 0,0 0 0,0 0 0,1 1 0,-1-1 0,0 1 0,0 0 0,6 1 0,-7-1 0,79 7-512,-55-4-1033,0 0 0,1-2 0,-1-1 0,37-5 0,-22-9-11935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36 17777,'0'-1'382,"0"-1"0,0 1 0,0-1-1,0 1 1,0 0 0,-1-1 0,1 1 0,0 0 0,-1-1 0,1 1 0,-1 0 0,1-1-1,-1 1 1,1 0 0,-1-1 0,0 1 0,0 0 0,0 0 0,1 0 0,-1 0 0,0 0 0,-1 0-1,1 0 1,-1-1 0,0 2-163,0-1 0,0 0 0,0 1 0,-1-1 0,1 1 0,0 0 0,0 0 0,0 0 0,0 0-1,0 0 1,0 0 0,0 1 0,0-1 0,-4 2 0,0 0-154,-1 0 1,1 1-1,0 0 1,0 0-1,0 0 0,0 1 1,1 0-1,0 0 0,-10 10 1,6-4 22,1 2 0,1-1 1,-1 1-1,-9 23 0,14-29-8,1 0-1,0 1 0,0-1 1,0 1-1,1-1 0,0 1 1,1-1-1,-1 1 0,1-1 1,0 1-1,1 0 1,1 7-1,-2-13-78,1 0 1,0 0-1,-1 0 1,1 0-1,0-1 1,0 1-1,-1 0 0,1 0 1,0 0-1,0-1 1,0 1-1,0-1 1,0 1-1,0-1 0,0 1 1,0-1-1,0 1 1,1-1-1,-1 0 1,0 1-1,0-1 0,0 0 1,0 0-1,0 0 1,1 0-1,-1 0 1,2-1-1,33-3-9,-23-1 8,0 0 0,0-1 0,-1-1 0,0 0 0,0 0 0,0-1 0,19-19 0,-14 12 0,-1-1 0,-1-1 0,0 0 0,14-24 0,-10 5 0,-28 60 0,4-11-173,1-1 0,0 1 0,1 0-1,1 0 1,0 0 0,0 0 0,2 22 0,0-31 34,0-1 1,1 1 0,-1-1 0,1 1-1,0-1 1,0 0 0,0 1 0,0-1-1,1 0 1,0 0 0,-1 0 0,1 0-1,0 0 1,0 0 0,1 0 0,-1-1-1,1 1 1,-1-1 0,1 1 0,0-1-1,0 0 1,0 0 0,0 0 0,0-1-1,0 1 1,0-1 0,1 0 0,-1 0 0,0 0-1,1 0 1,-1 0 0,1-1 0,3 1-1,32 0-8157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188 250 13549,'0'0'7287,"-9"-4"-4303,1 1-2551,1 0-1,-1 1 1,0-1 0,1 2 0,-14-3-1,18 4-348,0 0-1,-1 0 0,1 0 1,-1 1-1,1-1 0,-1 1 1,1 0-1,0 0 0,-1 0 1,1 0-1,0 0 0,0 1 1,0-1-1,0 1 0,0 0 1,0 0-1,0 0 0,-4 5 1,2-2-31,-1 1-1,1 0 1,0 1 0,1-1-1,0 1 1,0 0 0,0 0 0,1 0-1,0 1 1,0-1 0,1 1-1,0-1 1,0 1 0,1 0 0,-1 14-1,2-22-46,0 1-1,0 0 0,0-1 0,0 1 0,0-1 1,0 1-1,0 0 0,1-1 0,-1 1 1,0-1-1,0 1 0,0-1 0,1 1 1,-1-1-1,0 1 0,1-1 0,-1 1 1,0-1-1,1 1 0,-1-1 0,1 0 1,-1 1-1,0-1 0,1 1 0,-1-1 1,1 0-1,-1 0 0,1 1 0,0-1 1,0 0-1,22-1 200,-16-1-129,0-1-1,-1 1 1,1-1 0,-1 0 0,7-6-1,12-11 29,-1-1 0,-2-1 0,0-1 0,-1-2 0,-2 0 0,0 0 0,-2-2 0,0 0-1,-3-1 1,0-1 0,-1 0 0,11-41 0,-67 179 195,38-95-273,-9 25 259,1 0 0,2 1 1,2 0-1,-7 61 0,16-99-285,0 0 0,-1 0 0,1 0 0,0 0 0,0 1 0,1-1 0,-1 0 0,0 0 0,1 0 0,-1 0 0,1 0 0,0 0 0,-1 0 0,1 0 0,0-1 0,0 1 0,0 0 0,1 0 0,-1-1 0,0 1 0,1 0 0,-1-1 0,1 0 0,3 3 0,-1-2 0,0-1 0,1 1 0,0-1 0,-1 0 0,1-1 0,-1 1 0,1-1 0,0 0 0,0 0 0,6-1 0,-1 0 0,1-1 0,-1 0 0,1-1 0,-1 0 0,0-1 0,0 0 0,0-1 0,-1 0 0,1 0 0,-1-1 0,0 0 0,-1-1 0,0 0 0,0 0 0,12-14 0,-12 12 0,-1 0 0,0 0 0,0-1 0,-1 0 0,0 0 0,-1-1 0,0 1 0,-1-1 0,0 0 0,-1-1 0,0 1 0,-1 0 0,0-1 0,1-13 0,-3 24 0,0 0 0,0 1 0,0-1 0,0 0 0,0 1 0,0-1 0,0 0 0,0 0 0,0 1 0,0-1 0,0 0 0,0 1 0,-1-1 0,1 0 0,0 1 0,0-1 0,-1 0 0,1 1 0,-1-1 0,1 1 0,0-1 0,-1 1 0,1-1 0,-1 1 0,1-1 0,-1 1 0,1-1 0,-1 1 0,0-1 0,1 1 0,-1 0 0,1-1 0,-1 1 0,-1 0 0,0 0 0,0 0 0,0 0 0,0 1 0,0-1 0,0 1 0,0-1 0,1 1 0,-1 0 0,0 0 0,0 0 0,0 0 0,-1 1 0,-43 38 0,28-18 0,-6 4 0,1 2 0,-35 56 0,59-83 0,1-1 0,-1 0 0,1 1 0,-1-1 0,1 0 0,0 0 0,-1 0 0,1 0 0,0 0 0,-1 0 0,1 0 0,-1 0 0,4-1 0,11-6 0,-1 1 0,1-2 0,26-18 0,-32 19 0,0 1 0,0 0 0,0 0 0,1 1 0,0 0 0,0 1 0,0 0 0,0 1 0,1 0 0,21-2 0,-32 5 0,1 0 0,0 1 0,-1 0 0,1-1 0,-1 1 0,1 0 0,-1 0 0,0 0 0,1-1 0,-1 1 0,0 1 0,0-1 0,0 0 0,1 0 0,-1 0 0,0 1 0,-1-1 0,1 0 0,0 1 0,0-1 0,0 1 0,-1-1 0,1 1 0,-1 0 0,1-1 0,-1 1 0,0-1 0,0 1 0,0 0 0,0-1 0,0 4 0,1 66 0,-2-52 0,2-7 0,3-20 0,3-10 0,-4 12 0,0 1 0,-1-1 0,0 0 0,0 0 0,0 0 0,-1 0 0,0-1 0,0 1 0,0 0 0,-1-11 0,-9 15-2725,8 1 2446,1 1-1,-1 0 1,0 0-1,1 0 0,-1 0 1,1 0-1,-1 0 1,0 0-1,1 0 0,-1 0 1,1 0-1,-1 0 1,0 0-1,1 0 0,-1 0 1,1 1-1,-1-1 1,1 0-1,-1 0 0,0 1 1,1-1-1,-1 0 1,1 1-1,0-1 0,-1 0 1,1 1-1,-1-1 1,1 1-1,-1-1 0,1 1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12620,'6'-16'13643,"-7"33"-7372,0 6-6385,-14 157 461,15-180-364,0 0-1,0 0 1,0 0-1,0 0 1,0-1 0,0 1-1,0 0 1,0 0-1,0 0 1,1 0-1,-1 0 1,0-1 0,0 1-1,0 0 1,0 0-1,0 0 1,0 0 0,0 0-1,0 0 1,0-1-1,1 1 1,-1 0 0,0 0-1,0 0 1,0 0-1,0 0 1,0 0 0,1 0-1,-1 0 1,0 0-1,0 0 1,0 0-1,0 0 1,0 0 0,1 0-1,-1 0 1,0 0-1,0 0 1,0 0 0,0 0-1,1 0 1,-1 0-1,0 0 1,0 0 0,0 0-1,0 0 1,0 0-1,1 0 1,-1 0 0,0 0-1,0 0 1,0 0-1,0 1 1,0-1-1,0 0 1,0 0 0,1 0-1,-1 0 1,0 0-1,0 0 1,0 1 0,0-1-1,0 0 1,0 0-1,0 0 1,8-12-3142,-3-10-2398,-1-8-2899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28 13965,'0'0'17809,"-10"-28"-23286,26 28-321,2 4-2978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2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1688 221 9225,'0'0'1430,"-10"-11"-736,-14-16-91,-1 2-1,-2 1 0,-1 1 0,-32-21 0,45 34-413,0 2-1,-1 0 0,1 1 0,-2 0 0,1 1 1,-1 1-1,0 1 0,0 0 0,0 1 1,0 1-1,-1 0 0,1 2 0,-1 0 1,1 1-1,-1 0 0,1 2 0,0 0 1,-21 7-1,-21 11-203,1 2 1,-80 46-1,-104 76-27,185-109 48,1 0 73,2 2 0,1 2 0,2 3 0,2 2 0,-71 85 0,92-94-34,1 1 0,3 1 0,0 1 0,3 1 0,1 1 0,3 1 0,1 1-1,2 0 1,-10 53 0,15-53-49,3 1-1,2-1 0,1 1 0,3 0 0,6 62 0,-2-79 1,1-1 0,1 1 0,1-1 0,2-1-1,0 0 1,2 0 0,0 0 0,2-2 0,1 0 0,17 22 0,0-7-48,2-1 1,2-2-1,2-1 0,0-2 1,2-2-1,2-1 1,0-2-1,2-2 1,1-2-1,1-2 1,90 29-1,-61-28 70,2-4 0,0-3 1,1-3-1,0-3 0,0-4 0,148-10 1,-175 0 104,0-3 1,-1-3 0,0-1-1,-1-3 1,0-1 0,-1-3-1,-1-1 1,-1-3 0,-1-2-1,-1-1 1,-1-3 0,-1-1-1,-2-2 1,-2-1 0,0-2-1,-3-2 1,-1-1 0,-1-2-1,-3-1 1,-1-1 0,-2-1-1,-2-2 1,27-69 0,-24 36 56,-2 0 1,-4-1 0,-4-2 0,-3 0-1,-3 0 1,-1-150 0,-11 209-63,0 0-1,-1 0 1,-1 0 0,-2 1 0,0-1-1,-1 1 1,-1 0 0,-1 0 0,-12-22-1,12 29-90,0 1 0,-1 0 0,-1 1 0,0 0 0,-1 1-1,0 0 1,-1 1 0,0 0 0,0 1 0,-1 0 0,0 1 0,-1 0 0,-26-10-1,9 7-343,-1 1-1,1 1 0,-2 2 0,-59-5 0,-134 6-4287,176 6 3155,-74 0-3985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1409,'0'0'14953,"8"1"-11787,-3 0-3179,-3-2 302,1 1 0,-1 0 0,1 0 0,-1 0 0,0 1 0,1-1 0,-1 0 0,1 1 0,-1 0 0,0-1-1,1 1 1,-1 0 0,0 0 0,0 0 0,0 1 0,0-1 0,0 0 0,0 1 0,0 0 0,0-1 0,-1 1 0,1 0 0,-1 0 0,1 0 0,-1 0 0,1 0 0,-1 0-1,0 0 1,0 0 0,0 0 0,-1 1 0,1-1 0,0 0 0,0 5 0,2 33 1086,-4 82 0,-1-42-1200,2-80-173,0 1 0,0-1 0,0 0-1,0 1 1,0-1 0,0 1 0,0-1-1,1 1 1,-1-1 0,0 1-1,0-1 1,0 0 0,1 1 0,-1-1-1,0 0 1,0 1 0,1-1 0,-1 1-1,0-1 1,1 0 0,-1 0-1,0 1 1,1-1 0,-1 0 0,0 0-1,1 1 1,-1-1 0,1 0 0,-1 0-1,1 0 1,-1 1 0,0-1-1,1 0 1,0 0 0,22-3 68,19-16 13,-25 7-83,0-1 0,-2-1 0,1 0 0,13-18 0,-23 26 0,-1-1 0,0 1 0,-1-1 0,1 0 0,-1 0 0,-1-1 0,1 1 0,-1-1 0,-1 0 0,1 1 0,-1-1 0,-1 0 0,2-12 0,-3 18 0,0 1 0,-1-1 0,1 1 0,0-1 0,-1 1 0,1-1 0,-1 1 0,1 0 0,-1-1 0,1 1 0,-1 0 0,0-1 0,0 1 0,0 0 0,0 0 0,0 0 0,0 0 0,0 0 0,0 0 0,0 0 0,0 0 0,0 0 0,-1 0 0,1 1 0,0-1 0,-1 0 0,1 1 0,-1-1 0,1 1 0,0 0 0,-1-1 0,1 1 0,-1 0 0,-1 0 0,2 0 0,-1 0 0,1 0 0,0 0 0,0 0 0,0 0 0,0 1 0,0-1 0,-1 0 0,1 1 0,0-1 0,0 1 0,0-1 0,0 1 0,0-1 0,0 1 0,0 0 0,0-1 0,1 1 0,-1 0 0,0 0 0,0 0 0,0 0 0,1 0 0,-1-1 0,1 1 0,-1 1 0,1-1 0,-1 0 0,1 0 0,-1 0 0,1 0 0,0 0 0,-1 0 0,1 0 0,0 1 0,0-1 0,0 0 0,0 0 0,0 0 0,0 0 0,1 0 0,-1 1 0,0-1 0,1 1 0,0-1 0,0 0 0,0 0 0,0 0 0,0 0 0,0-1 0,1 1 0,-1 0 0,0-1 0,0 1 0,1-1 0,-1 1 0,0-1 0,1 0 0,-1 1 0,0-1 0,1 0 0,-1 0 0,1 0 0,-1 0 0,0 0 0,3-1 0,31-1 0,5-14-3396,-35 14 2165,0-1 0,-1 1 1,1 0-1,0 0 0,0 1 1,0-1-1,0 1 0,9-1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54 5573,'0'0'11504,"2"-8"-8338,8-25 80,-9 32-3059,-1 1 1,0 0-1,0-1 0,0 1 1,0 0-1,1-1 0,-1 1 1,0 0-1,0-1 0,0 1 1,0-1-1,0 1 1,0 0-1,0-1 0,0 1 1,0 0-1,0-1 0,-1 1 1,1-1-1,0 1 0,0 0 1,0-1-1,0 1 0,0 0 1,-1-1-1,1 1 0,0 0 1,0-1-1,-1 1 1,1 0-1,0 0 0,0-1 1,-1 1-1,1 0 0,-1-1 1,-15 3 1765,-13 12-1576,20-5-348,0 0 0,1 1 0,0 0 0,1 0 0,-11 21 0,15-25-27,0 0 0,0 0 0,1 0 1,0 1-1,0-1 0,0 1 0,1 0 1,0-1-1,0 1 0,1 0 0,0 0 1,1 9-1,-1-15-2,1 0 0,-1 0 0,1 0 0,-1 0 0,1 0 0,0 0 0,0 0 0,-1-1 0,1 1 0,0 0 0,0 0 0,0-1 0,0 1 0,0-1 0,0 1 0,0-1 0,0 1 0,0-1 0,0 1 0,0-1 0,0 0 0,0 0 0,0 0 0,0 1 0,1-1 0,-1 0 0,0 0 0,0 0 0,0-1 0,2 1 0,36-8 0,-28 2 0,0 0 0,0-1 0,0 0 0,-1 0 0,0-2 0,0 1 0,-1-1 0,11-14 0,-6 6 0,0-1 0,-1 0 0,20-40 0,-41 76 0,2 0 0,0 1 0,2 0 0,0 0 0,0 0 0,2 1 0,0 20 0,2-37-63,0-1 1,1 0-1,-1 0 1,0 0-1,1 0 0,-1 0 1,1 0-1,0 1 0,0-1 1,0-1-1,0 1 1,0 0-1,0 0 0,0 0 1,1 0-1,-1-1 0,1 1 1,-1-1-1,1 1 1,0-1-1,-1 0 0,1 1 1,0-1-1,0 0 0,3 1 1,-2-1-339,1 0 0,-1 0 0,0 0 0,1 0 0,-1-1 0,1 0 0,-1 1 0,1-1 0,-1-1 0,0 1 0,1 0 0,-1-1 0,1 0 0,-1 1 0,0-1 0,5-3 0,24-18-12839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1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 13164,'5'-15'2223,"3"-5"2580,-6 19-2598,-1 13-716,-4 48-872,-4 1 0,-1-1 0,-22 73 0,-6 45 2034,35-176-2320,4-43 550,37-159-251,-37 199-673,3 7 23,11 23 33,-11-18 10,0 0 0,1 0 0,0-1-1,10 10 1,-15-19 5,0 1 0,0-1-1,0 0 1,0 0 0,0 0 0,1 0-1,-1 0 1,0 0 0,1-1 0,-1 1-1,0-1 1,1 0 0,-1 1 0,1-1-1,-1 0 1,1-1 0,-1 1 0,0 0-1,1-1 1,-1 1 0,1-1 0,-1 0-1,0 0 1,0 1 0,1-2-1,-1 1 1,0 0 0,2-2 0,0 1 36,-1 0-1,0-1 1,0 1 0,0-1 0,0 0 0,0 0-1,-1 0 1,1 0 0,-1 0 0,0-1 0,0 1 0,0-1-1,0 1 1,-1-1 0,2-5 0,-9 39-45,-16 41 1,15-51-21,0 1 0,1 0 0,2 1-1,0-1 1,-1 28 0,5-49 1,0 1 0,0 0 0,0 0 0,0-1 0,1 1 0,-1 0 0,0 0 0,1-1 0,-1 1 0,0 0 0,1-1 0,-1 1 0,1-1 0,-1 1 0,1 0 0,-1-1 0,1 1 0,-1-1 0,1 1 0,0-1 0,-1 0 0,1 1 0,0-1 0,-1 0 0,1 1 0,0-1 0,-1 0 0,1 0 0,0 1 0,0-1 0,-1 0 0,1 0 0,0 0 0,0 0 0,-1 0 0,1 0 0,0 0 0,0 0 0,-1-1 0,1 1 0,0 0 0,0 0 0,1-1 0,35-12 0,-15-1 0,1-1 0,-2-1 0,38-36 0,-34 29 0,44-31 0,-68 53 0,-1 1 0,1-1 0,0 0 0,0 0 0,0 1 0,0-1 0,0 1 0,0-1 0,0 1 0,0-1 0,0 1 0,0 0 0,0-1 0,0 1 0,0 0 0,1 0 0,-1 0 0,0 0 0,0 0 0,0 0 0,0 0 0,0 0 0,1 0 0,-1 1 0,0-1 0,0 0 0,0 1 0,0-1 0,0 1 0,0-1 0,0 1 0,0-1 0,0 1 0,0 0 0,-1-1 0,1 1 0,0 0 0,0 0 0,0 0 0,-1 0 0,1 0 0,-1 0 0,1 0 0,-1 0 0,1 0 0,-1 0 0,1 0 0,-1 0 0,0 0 0,1 0 0,-1 0 0,0 0 0,0 0 0,0 1 0,0 1 0,2 12 0,-1 1 0,-1 0 0,-2 21 0,2-17 0,-1-19 0,1 0 0,0 1 0,0-1 0,0 0 0,0 1 0,0-1 0,0 0 0,1 1 0,-1-1 0,0 0 0,1 1 0,-1-1 0,1 0 0,-1 0 0,1 1 0,0-1 0,-1 0 0,1 0 0,0 0 0,0 0 0,0 0 0,0 0 0,0 0 0,0 0 0,2 1 0,-2-2 0,1 0 0,0 1 0,0-1 0,0 0 0,0 0 0,0 0 0,-1 0 0,1 0 0,0 0 0,0-1 0,0 1 0,0-1 0,-1 1 0,1-1 0,3-1 0,4-3 0,0 0 0,0 0 0,0-1 0,-1 0 0,12-11 0,-19 16 0,1 0 0,0 1 0,0-1 0,0 1 0,-1-1 0,1 1 0,0 0 0,0 0 0,0-1 0,0 2 0,0-1 0,3 0 0,9 0 0,-10-2 3,0 0 1,1 0-1,-1 0 0,0 0 0,0-1 1,0 0-1,-1 0 0,1 0 1,-1 0-1,1-1 0,-1 1 1,0-1-1,-1 0 0,1 0 0,0 0 1,2-7-1,-3 7-16,-1 1 1,1 0-1,-1-1 0,0 1 0,0-1 1,0 0-1,0 1 0,-1-1 0,1 0 1,-1 0-1,0 1 0,0-1 0,-1 0 1,1 1-1,-1-1 0,0 0 0,0 1 1,0-1-1,0 1 0,0-1 1,-4-5-1,-40-41-7488,13 19-437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1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18001,'0'0'5317,"45"51"-4997,-14-44-159,5-7-4165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6:1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6387 513 9417,'4'-10'149,"1"-3"-271,0 2 425,0-1-1,-1 1 1,5-24 0,-8 32-187,-1 0 0,1 0 0,-1 0 0,0 0 0,0 1 0,0-1 0,0 0 0,-1 0-1,1 0 1,-1 0 0,0 1 0,1-1 0,-1 0 0,0 1 0,-1-1 0,1 0 0,0 1 0,-1-1 0,1 1 0,-1 0 0,0 0 0,0-1 0,0 1 0,-3-2 0,-9-5 46,0 1-1,0 1 1,0 0 0,-1 1-1,0 1 1,-27-6-1,-102-13 1205,101 18-1151,-815-98 287,472 53 456,-422-1 0,541 54-373,-529 75-1,487-20-346,3 14-1,-341 126 0,457-125-153,4 8 0,3 8 0,4 8 0,-233 167 0,141-47-96,228-177 7,2 3 0,2 1 0,-63 90 0,94-121 2,1 1-1,0 0 1,0 0 0,1 1-1,1 0 1,1 0 0,0 0-1,0 0 1,-1 21 0,4-28-1,1 1-1,0-1 1,1 0 0,0 1 0,0-1-1,0 0 1,1 1 0,0-1-1,0 0 1,1 0 0,0-1 0,0 1-1,0 0 1,1-1 0,0 0 0,1 0-1,-1 0 1,1 0 0,0-1 0,8 6-1,9 6-10,1-1 0,0-1 0,2-1 0,-1-1 0,2-1 0,0-2 0,43 13 0,-7-8-19,1-2-1,80 7 0,-21-13 92,0-6 0,0-4 0,0-6 0,152-31 0,476-142 229,-599 141-264,1794-430 762,-1033 309-732,-250 48-13,-152 5 35,-357 67 20,185-77 0,-170 40 896,-149 69-683,0-2 1,-1 0 0,0-1 0,-1-1 0,-1-1-1,18-19 1,-30 30-219,-1-1 0,1 1 0,-1 0 0,1-1 1,-2 0-1,1 0 0,0 0 0,-1 0 0,0 0 0,0 0 0,0-1 0,-1 1 0,0-1 0,0 1 0,0-1 1,-1 1-1,0-1 0,0 1 0,0-1 0,-1 0 0,0 1 0,0-1 0,0 1 0,0 0 0,-1-1 0,0 1 1,0 0-1,-3-5 0,-3-2-47,-1 0 0,0 1 0,-1 0 1,0 1-1,0 0 0,-1 1 0,0 0 1,-1 0-1,0 1 0,-13-6 0,-36-17-57,-2 2-1,0 4 1,-2 2-1,0 3 0,-127-22 1,-349-12-1429,271 40-1619,18 1-3878,7-1-9053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2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1344 9865,'0'0'13293,"13"-14"-12236,9-8-641,471-470 3071,36 16-3659,-452 414-351,85-72-2546,-133 106-746,36-44 1,-32 28-2821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49 15375,'0'0'1991,"4"-8"64,16-27 550,-12 30 1429,-4 15-2847,-3 26-1449,-2-31 695,-2 32-227,-2 0-1,-1 0 1,-3-1 0,0 0-1,-24 56 1,1 2-581,32-94 363,-7 17-2198,6-16 1991,1-1 0,0 0-1,0 1 1,0-1-1,-1 0 1,1 1 0,0-1-1,-1 0 1,1 0-1,0 1 1,0-1 0,-1 0-1,1 0 1,-1 0 0,1 1-1,0-1 1,-1 0-1,1 0 1,0 0 0,-1 0-1,1 0 1,-1 0-1,1 0 1,0 1 0,-1-1-1,1 0 1,-1-1-1,1 1 1,0 0 0,-1 0-1,1 0 1,-1 0 0,1 0-1,0 0 1,-1 0-1,1-1 1,-1 1 0,1 0-1,-10-10-6901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11787,'0'0'16432,"65"4"-15952,-22 6-192,5-1-127,4 0-129,5-4-545,-2-3-1953,-3-2-1922,-6 0-2595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63 221 18642,'0'0'6566,"5"50"-3363,-3-16-1313,0 4-833,2 0-513,4-1-159,-1-8-257,6-4-96,5-10-64,1-8-32,6-7-257,1-2-223,0-14-673,-1-10-1250,-7-5-1536,-6-5-1379,-12-4-5284</inkml:trace>
  <inkml:trace contextRef="#ctx0" brushRef="#br0" timeOffset="1">1 48 18610,'0'0'13452,"23"-25"-15438,-7 21-1601,-6-2-2979,-5-6-6118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4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15054,'0'0'12508,"7"-11"-11771,12-14-640,0 2-1,1 0 1,1 1 0,1 1 0,1 1 0,31-20 0,5 11-263,-46 24 124,-1-1-1,1-1 0,21-14 0,-32 17 747,-13 7-545,-19 12-221,-120 95 1941,196-140-1730,163-101-1403,-187 116 159,-35 15 719,-40 18 379,3 7 346,1 2 0,2 2 1,1 3-1,-44 39 0,142-103-582,26-16-2700,-62 35-1119,-2-3-2087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2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1 9833,'-47'0'6230,"-11"-1"-3059,35 2-2858,1 0 0,-1 1 0,1 2-1,-23 5 1,-160 58 810,-51 13-943,267-89-5770,12-17 2158,-13 13 987,14-15-3865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11339,'0'0'18545,"-4"8"-18059,-37 67-192,-99 133-1,90-138-197,37-51-325,-18 26 261,29-42-437,0-1 1,0 0-1,0 1 1,0-1-1,0 0 1,-1 0-1,1-1 1,-1 1-1,1 0 1,-1-1-1,1 1 1,-7 1 0,1-6-4022,1-13-1307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20083,'0'0'6983,"75"27"-5798,-40-8-320,6 1-289,5-3-416,0 0-128,4-1-832,-2-3-1282,-2-1-1314,-8-4-1440,-6-2-3076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7207,'0'0'21337,"-2"12"-20968,-3 19-243,-14 43 0,9-45 283,2 1 1,2 1-1,-6 54 0,12-84-397,0 0-1,0 0 1,0 0-1,0 0 0,0-1 1,1 1-1,-1 0 1,0 0-1,0 0 0,0 0 1,1 0-1,-1 0 0,0-1 1,1 1-1,-1 0 1,1 0-1,-1-1 0,1 1 1,0 0-1,-1 0 1,1-1-1,0 1 0,-1-1 1,1 1-1,0-1 0,-1 1 1,1-1-1,0 1 1,1-1-1,0 1 12,0-1-1,1 1 1,-1-1-1,0 0 1,1 0 0,-1 0-1,0 0 1,1-1-1,-1 1 1,0-1 0,3 0-1,4-2-129,-1 0-1,0-1 1,0 1-1,0-1 1,9-7-1,-13 7-377,0 1 0,0-1-1,0 0 1,0 0 0,0 0-1,3-7 1,4-17-5476,-10 8-941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15182,'0'0'8168,"60"-9"-5734,-24-6-640,2 1-1089,4 0-609,2 4-192,-8 1-1730,-1 2-2114,-10 2-2530,-6 3-9577</inkml:trace>
  <inkml:trace contextRef="#ctx0" brushRef="#br0" timeOffset="1">468 0 20980,'0'0'6950,"30"66"-7174,-29-42-448,0 3 287,-1-2-448,0-4-320,0 1-672,1-8-482,1-5-767,-2-5-3140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15278,'0'0'12076,"57"-37"-11019,-19 20-577,8-1-416,3 1-480,-5-3-3043,-6-2-4293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11147,'0'0'16367,"16"50"-14541,-5-15-449,3 2-480,2 3-192,0-2-449,1-3-64,6-7-384,2-9-1698,-2-13-2979,1-6-3651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19346,'0'0'12172,"88"2"-11051,-29-25-993,6-8-128,2 0 0,-5-1 0,-8 5-769,-15 7-1121,-12 8-544,-10 9-1377,-25 5-7368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2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18578,'0'0'4099,"51"-25"-1344,-11-3-705,9-3-1281,6 0-673,3-2-641,-3 1-2081,-5 2-2115,-6 3-2465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1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 10474,'0'0'18930,"-4"-4"-17798,4 4-1121,0 0 1,0-1 0,0 1 0,0 0-1,-1-1 1,1 1 0,0 0-1,0 0 1,-1-1 0,1 1 0,0 0-1,-1 0 1,1-1 0,0 1 0,-1 0-1,1 0 1,0 0 0,-1 0 0,1-1-1,0 1 1,-1 0 0,1 0 0,-1 0-1,1 0 1,0 0 0,-1 0 0,1 0-1,0 0 1,-1 0 0,1 0-1,-1 0 1,1 0 0,0 1 0,-1-1-1,1 0 1,0 0 0,-1 0 0,1 0-1,0 1 1,-1-1 0,1 0 0,0 0-1,-1 0 1,1 1 0,0-1 0,-1 1-1,-2 25 647,12 53 313,-7-65-920,10 76-51,5 0 0,3-1 0,52 142 0,-56-203 19,-16-28-19,1 0 1,-1-1 0,1 1-1,-1-1 1,0 1 0,1-1-1,-1 1 1,0-1 0,1 1-1,-1-1 1,0 1 0,0-1-1,1 1 1,-1-1 0,0 1-1,0-1 1,0 0 0,0 1-1,0-1 1,0 1 0,0-1-1,0 1 1,0-1 0,0 0-1,0 1 1,0-1 0,-1 0-1,-6-64-186,-9-13-5588,8 38-1713,-2-6-5080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1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25304,'0'0'6812,"11"-5"-6209,13-7-615,-2-2 0,0 0 0,22-18 0,-44 32-3,26-19-1553,-11 13-1853,-1 7-4788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2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50 9513,'0'0'4655,"7"-8"-3822,28-34 2242,-108 129-1512,18-25-1267,3 2-1,-63 103 1,94-118-269,20-48-30,1 0-1,-1 0 0,1 0 0,0 0 1,-1 0-1,1 0 0,0 1 0,0-1 0,0 0 1,0 0-1,0 0 0,0 0 0,0 0 1,0 0-1,1 0 0,-1 0 0,0 0 0,0 0 1,1 0-1,-1 0 0,1 0 0,-1 0 1,1 0-1,-1 0 0,1 0 0,0 0 0,-1 0 1,1-1-1,0 1 0,0 0 0,0 0 1,0-1-1,-1 1 0,1-1 0,0 1 1,0-1-1,0 1 0,0-1 0,0 1 0,0-1 1,0 0-1,1 0 0,0 1 0,10-1-8,-1 1 0,1-2 0,0 1 0,0-2 0,0 1 0,-1-2 0,1 1 0,21-10 0,6-4-185,43-26 0,-34 17-203,55-25-2264,120-41 0,-157 68-1051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1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21460,'0'0'10250,"65"-59"-9289,-33 27-865,-1-1-96,0 7 0,-5 11-577,-8 8-1024,-3 7-1218,-12 15-1953,-3 13-1955,-9 10-8743</inkml:trace>
  <inkml:trace contextRef="#ctx0" brushRef="#br0" timeOffset="1">92 568 20083,'0'0'10218,"69"-32"-9578,-48 14-448,0-2-160,1-1-160,-4 1-672,-3-4-1186,-4 1-2082,-6-4-2146,-2-3-6918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1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35 6374,'0'0'20323,"-8"-8"-19922,4 5-355,-21-18 81,24 21-120,0-1 1,1 1-1,-1 0 1,0-1-1,0 1 1,0 0-1,1 0 1,-1 0-1,0-1 1,0 1-1,0 0 0,0 0 1,0 0-1,1 0 1,-1 0-1,0 1 1,0-1-1,0 0 1,0 0-1,1 1 1,-1-1-1,0 0 1,0 1-1,1-1 1,-1 0-1,0 1 0,0-1 1,1 1-1,-1 0 1,1-1-1,-1 1 1,0-1-1,1 1 1,-1 0-1,1 0 1,-1-1-1,1 1 1,-1 1-1,-12 25 75,1 0 0,1 1 0,1 1 0,2-1 1,0 2-1,-3 36 0,-7 182 2034,16-203-1773,0 4 0,2 1 1,7 55-1,-5-92-275,0-1 0,0 0 0,1 0 0,1 0 1,0 0-1,0-1 0,1 0 0,1 1 0,0-2 0,0 1 1,1-1-1,0 0 0,17 17 0,-19-23-216,0 0 0,1 0 0,-1-1-1,1 0 1,0 0 0,0 0 0,0-1 0,0 0 0,0 0-1,1-1 1,-1 1 0,8 0 0,-9-2-564,0 0 1,0 0-1,0 0 1,0 0-1,0-1 1,0 0-1,0 0 1,0 0-1,0-1 0,5-2 1,20-19-9112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1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21204,'0'0'4991,"13"5"-3597,20 8-1050,-1 2-1,-1 1 1,0 1 0,-1 2 0,-1 1 0,0 2 0,45 44-1,-56-48-335,-1 2-1,-1 0 1,-1 1-1,0 1 1,-2 0-1,0 0 1,-2 2-1,0-1 0,-2 2 1,0-1-1,9 50 1,-10-13 85,-2 1 0,-4-1 0,-2 1 0,-8 63 0,-6-12-1292,-36 138 0,36-204-3125,-1-14-2776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2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20115,'0'0'2434,"89"-6"-1793,-20-3-65,17 2-255,15-1-257,14 1-32,3 4-64,4 0-737,-3 2-961,-6-3-896,-20-1-1282,-19-7-4964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2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16976,'0'0'5445,"10"0"-3822,69 2-894,89 6 1840,-152-6-2376,1 0-1,-1 2 0,0 0 0,0 0 1,0 2-1,-1 0 0,28 15 1,-40-19-204,1 0 0,-1 1 1,1-1-1,-1 1 0,0 0 1,0 0-1,0 0 0,0 0 1,-1 1-1,1-1 0,-1 1 1,0-1-1,0 1 0,0 0 1,0 0-1,-1 0 0,0 0 0,2 5 1,-3-3-27,0 0-1,0-1 1,0 1 0,0 0 0,-1 0-1,0 0 1,0 0 0,-1 0-1,0-1 1,0 1 0,-4 8 0,-6 7-73,-1 0 0,0-1 1,-2-1-1,-1 0 0,-19 19 1,-38 34-622,-127 96 1,4-32-5320,133-98-751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13229,'0'0'10142,"1"9"-9165,16 280 1829,-13-152-1592,-3-127-315,1-12-164,3-23 320,2-44-92,-1-215-440,-5 284-541,-1 0 0,0 0 0,0-1 0,0 1 1,0 0-1,0 0 0,1 0 0,-1-1 0,0 1 0,0 0 0,0 0 1,1 0-1,-1-1 0,0 1 0,0 0 0,1 0 0,-1 0 0,0 0 1,0 0-1,1 0 0,-1 0 0,0-1 0,0 1 0,1 0 0,-1 0 1,0 0-1,1 0 0,-1 0 0,0 0 0,0 0 0,1 0 0,-1 1 1,0-1-1,0 0 0,1 0 0,-1 0 0,0 0 0,0 0 0,1 0 1,-1 0-1,0 1 0,0-1 0,1 0 0,-1 0 0,0 0 0,0 1 1,0-1-1,1 0 0,17 11-858,-15-9 652,3 1-490,1 0 0,1 0 1,-1 0-1,0-1 0,0 0 1,1-1-1,-1 0 0,1 0 1,0 0-1,-1-1 1,14-1-1,-10-1-1202,0 1-1,0-1 1,-1-1 0,15-5-1,19-11-8871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14061,'0'0'2178,"-10"10"-101,-10 11-698,1 0-1,-23 33 1,36-46-1115,0 1 0,1 1 0,0-1 0,0 1-1,1 0 1,0 0 0,0 1 0,1-1 0,1 1 0,0-1 0,-1 14 0,3-24-251,1 1 0,-1-1 0,0 1 0,0-1-1,0 1 1,1-1 0,-1 1 0,0-1 0,1 1 0,-1-1 0,0 1 0,1-1 0,-1 0 0,0 1 0,1-1-1,-1 0 1,1 1 0,-1-1 0,1 0 0,-1 1 0,1-1 0,-1 0 0,1 0 0,-1 0 0,1 0 0,-1 1-1,1-1 1,-1 0 0,1 0 0,0 0 0,-1 0 0,1 0 0,-1 0 0,1 0 0,-1-1 0,1 1 0,-1 0-1,1 0 1,-1 0 0,1 0 0,-1-1 0,1 1 0,-1 0 0,1 0 0,-1-1 0,1 1 0,-1 0 0,0-1-1,2 0 1,26-16 1013,-1-12-544,0-1 0,36-52 1,-63 82-483,0-1 1,0 1 0,0 0 0,0 0-1,0-1 1,0 1 0,0 0 0,0 0-1,0 0 1,1-1 0,-1 1 0,0 0-1,0 0 1,0 0 0,0 0 0,1-1-1,-1 1 1,0 0 0,0 0 0,0 0-1,1 0 1,-1 0 0,0 0 0,0 0-1,0 0 1,1-1 0,-1 1 0,0 0-1,0 0 1,1 0 0,-1 0 0,0 0-1,0 0 1,1 0 0,-1 0 0,0 0-1,0 1 1,0-1 0,1 0 0,-1 0 0,0 0-1,0 0 1,0 0 0,1 0 0,-1 1-1,5 13 259,0 38 398,-3-29-534,-2-21-119,0 1 0,0 0 0,1-1 0,0 1 0,-1-1 0,1 1 0,0-1 0,0 1 0,0-1 0,0 0 0,1 1 0,-1-1 0,1 0 0,-1 0 0,1 0 0,0 0 0,0 0 0,0-1 0,0 1-1,0 0 1,4 2 0,-3-3 54,0-1-1,1 1 0,-1 0 0,0-1 1,1 0-1,-1 1 0,1-1 0,-1-1 1,0 1-1,1 0 0,-1-1 0,1 0 1,-1 0-1,5-2 0,11-5 251,-1-1-1,1 0 1,-2-2-1,22-17 1,-32 24-310,43-40 122,-39 34-101,-1 0 0,2 1-1,-1 0 1,25-14-1,-35 23-24,-1-1 0,1 1-1,-1 0 1,1 0 0,-1 0-1,1 0 1,-1 0 0,1 0-1,-1 0 1,1 0 0,-1 0-1,1 0 1,-1 1 0,0-1-1,1 0 1,-1 0 0,1 0-1,-1 0 1,1 1 0,-1-1-1,0 0 1,1 1 0,-1-1-1,0 0 1,1 0 0,-1 1-1,0-1 1,1 1 0,-1-1-1,0 0 1,0 1 0,1-1-1,-1 1 1,0-1 0,0 1-1,0-1 1,0 0 0,1 1-1,-1-1 1,0 1 0,0-1-1,0 1 1,0-1 0,0 1-1,0-1 1,0 1 0,0-1-1,-1 1 1,2 32 112,-2-25-67,1 86 287,1-94-339,-1 1 0,0-1 0,1 1 0,-1-1 0,0 1 0,1-1 1,-1 0-1,1 1 0,-1-1 0,0 1 0,1-1 0,-1 0 1,1 0-1,-1 1 0,1-1 0,-1 0 0,1 0 0,0 0 0,-1 1 1,1-1-1,-1 0 0,1 0 0,-1 0 0,1 0 0,-1 0 0,1 0 1,0 0-1,-1 0 0,1 0 0,-1-1 0,1 1 0,-1 0 1,1 0-1,-1 0 0,1-1 0,-1 1 0,1 0 0,-1 0 0,1-1 1,25-10-1551,-1-5-5329,42-36 0,-30 21-2962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108 343 17136,'0'0'1789,"-10"7"-70,0 0-1462,1 1 0,0-1 0,0 1 1,1 1-1,0 0 0,-8 11 0,12-15-124,1 1 0,-1-1-1,2 1 1,-1 0 0,0 0-1,1 0 1,0 0 0,1 0-1,-1 0 1,1 1 0,0-1 0,1 0-1,-1 1 1,1-1 0,2 11-1,-2-15-124,1 0-1,0 0 1,-1 0-1,1 0 1,0 0-1,0 0 1,0 0-1,0-1 1,0 1-1,1 0 1,-1-1-1,1 1 1,-1-1-1,1 1 1,-1-1-1,1 0 1,0 0-1,-1 0 1,1 0-1,0 0 1,0 0-1,0 0 1,0 0-1,0-1 1,0 1-1,0-1 1,0 0-1,0 1 1,0-1-1,0 0 1,0 0-1,0 0 1,0-1-1,4 0 1,1 1 157,0-1-1,0-1 1,0 1 0,0-1 0,0 0 0,0-1-1,0 0 1,12-7 0,-3-2 130,0-2 0,0 0 1,-1-1-1,-1-1 0,-1 0 1,0-1-1,-1 0 0,-1-1 0,0 0 1,-2-1-1,9-22 0,0-7 433,-2-2 0,-2 0-1,10-68 1,-20 68-728,-4 49 0,0 1 0,-1 0 0,1 0 0,0 0 0,0-1 0,0 1 0,0 0 0,0 0 0,-1 0 0,1 0 0,0 0 0,0-1 0,0 1 0,-1 0 0,1 0 0,0 0 0,0 0 0,0 0 0,-1 0 0,1 0 0,0 0 0,0 0 0,0 0 0,-1 0 0,1 0 0,0 0 0,0 0 0,0 0 0,-1 0 0,1 0 0,0 0 0,0 0 0,-1 0 0,1 0 0,0 0 0,0 0 0,0 0 0,-1 0 0,1 1 0,0-1 0,0 0 0,0 0 0,0 0 0,-1 0 0,1 0 0,0 1 0,0-1 0,0 0 0,0 0 0,0 0 0,0 1 0,0-1 0,-1 0 0,1 0 0,0 0 0,0 1 0,0-1 0,0 0 0,0 0 0,0 1 0,-9 11 0,1 2 0,0-1 0,1 1 0,0 0 0,1 0 0,-8 28 0,5-8 0,-8 69 0,15-88-317,0 0 0,1 0 0,1 1 1,0-1-1,1 0 0,5 22 0,-5-33 170,0 0 0,1 0 0,-1-1 0,1 1 0,0 0-1,0-1 1,0 1 0,0-1 0,1 0 0,0 0 0,-1 0 0,1 0 0,0 0 0,0-1 0,1 1 0,-1-1 0,0 0 0,1 0 0,-1 0-1,1 0 1,0-1 0,0 0 0,0 1 0,0-1 0,-1 0 0,1-1 0,1 1 0,-1-1 0,4 0 0,29-1-5368,1-6-2487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21012,'-11'4'2861,"0"1"-2073,0 0 0,0 1 0,1 0 0,0 1 0,0 0 0,-14 14 0,20-18-737,1 0 0,0 1 0,0-1 1,0 1-1,1-1 0,-1 1 0,1 0 0,0 0 1,0 0-1,0 0 0,0 0 0,1 0 0,0 1 1,0-1-1,0 1 0,0-1 0,1 1 1,-1-1-1,1 1 0,0-1 0,1 1 0,-1-1 1,1 0-1,2 9 0,-2-11-64,0 0 0,1 1 0,-1-2 0,1 1 0,0 0 0,0 0 0,-1 0 0,1-1 0,0 1 0,0-1 0,1 1 0,-1-1 0,0 0 0,0 0-1,1 0 1,-1 0 0,0 0 0,1-1 0,-1 1 0,1-1 0,-1 1 0,1-1 0,-1 0 0,1 0 0,3-1 0,4 1 45,-1 0-1,1-1 1,-1 0-1,1-1 1,14-5 0,-6 0 13,-1-2 1,-1 0-1,1-1 1,28-23-1,-30 21 27,1 0 0,0 2 0,0 0 0,32-14 0,-48 24-65,1-1 1,0 1 0,-1 0-1,1-1 1,-1 1-1,1 0 1,-1 0 0,1 0-1,-1 0 1,1-1-1,0 1 1,-1 0 0,1 0-1,-1 0 1,1 0-1,0 0 1,-1 0 0,1 1-1,-1-1 1,1 0-1,0 0 1,-1 0 0,1 1-1,-1-1 1,1 0-1,-1 0 1,1 1 0,-1-1-1,1 0 1,-1 1-1,1-1 1,-1 1 0,0-1-1,1 1 1,-1-1-1,1 1 1,-1-1 0,0 1-1,0-1 1,1 1 0,-1 0-1,2 33 559,0 4-30,-2-37-528,0 0 0,0 0 0,0 0 0,1 0 0,-1 0 0,0-1 0,1 1 0,-1 0 0,1 0 0,-1 0 0,1 0 0,0-1 0,-1 1 0,1 0 0,0 0 0,-1-1 0,1 1 0,0-1 0,0 1-1,-1 0 1,1-1 0,0 0 0,0 1 0,0-1 0,0 1 0,0-1 0,0 0 0,0 0 0,1 1 0,4-1-8,1 0 0,-1-1 0,0 1 0,0-1 0,1-1 0,-1 1 0,0-1 0,0 0 0,10-5 0,54-33 0,-28 15 0,-26 16 0,37-18 0,-50 25 0,1 1 0,0-1 0,0 1 0,0 0 0,0 0 0,0 1 0,0-1 0,0 1 0,0 0 0,0 0 0,7 1 0,-9 0 0,-1 0 0,0 0 0,0 0 0,1 1 0,-1-1 0,0 0 0,0 0 0,0 0 0,0 1 0,0-1 0,-1 1 0,1-1 0,0 1 0,-1-1 0,1 1 0,-1-1 0,1 1 0,-1-1 0,0 1 0,1 0 0,-1 2 0,0-2 0,0 1 0,0-1 0,1 0 0,-1 0 0,1 0 0,0 0 0,0 0 0,-1 0 0,1 0 0,1 0 0,-1 0 0,0 0 0,0 0 0,1 0 0,-1-1 0,3 3 0,-1-3 0,1 1 0,-1-1 0,1 0 0,-1 0 0,1 0 0,-1-1 0,1 1 0,0-1 0,-1 0 0,1 0 0,0 0 0,0-1 0,6-1 0,52-18 0,-23 7 0,-17 9-1519,14-4-6715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15855,'0'0'10004,"0"8"-9769,0-2-189,0 9 9,1 0 0,0 1 0,0-1 0,6 19 0,-6-30-38,0 0 0,0 0 1,0 0-1,1-1 0,-1 1 0,1 0 0,0-1 0,0 0 0,1 1 0,-1-1 0,1 0 0,-1 0 0,1 0 0,0 0 1,0-1-1,0 1 0,1-1 0,-1 0 0,0 0 0,1 0 0,0 0 0,-1-1 0,8 3 0,-2-3 169,1 0-1,0 0 1,0-1-1,0 0 1,-1-1-1,1 0 1,0-1-1,-1 0 0,1 0 1,-1-1-1,0 0 1,1-1-1,-1 0 1,-1 0-1,1-1 1,9-7-1,-9 6-10,0-1 1,0 1-1,-1-1 0,0-1 0,-1 1 1,1-2-1,-1 1 0,-1-1 0,0 0 1,0 0-1,-1 0 0,0-1 0,-1 0 1,6-16-1,-11 38-209,0 1-1,0 0 1,1-1 0,1 1 0,0 0-1,1-1 1,0 1 0,1-1 0,0 1-1,1-1 1,7 15 0,-10-25 41,0 0 1,0 0 0,0 0-1,0-1 1,0 1 0,1 0-1,-1 0 1,0-1-1,1 1 1,0-1 0,-1 1-1,1-1 1,0 0-1,-1 1 1,1-1 0,0 0-1,0 0 1,0-1 0,0 1-1,0 0 1,0-1-1,1 1 1,-1-1 0,0 1-1,0-1 1,0 0 0,0 0-1,0 0 1,1 0-1,-1-1 1,0 1 0,0 0-1,0-1 1,0 0 0,0 1-1,0-1 1,4-2-1,0-1 17,-1 0-1,0 0 1,0-1-1,0 0 1,0 0-1,-1 0 1,0-1-1,0 1 1,0-1-1,-1 0 1,3-6-1,4-12-23,-1 1 0,9-35 0,-15 47 0,0-1 0,-1 1 0,-1 0 0,0-1 0,-1 1 0,0-1 0,-2-19 0,0 48-2519,1-16 2122,1 1 0,-1-1 1,1 1-1,0-1 0,0 1 0,-1-1 1,1 1-1,0-1 0,0 1 1,1-1-1,-1 1 0,0-1 1,0 1-1,1-1 0,-1 1 1,1-1-1,-1 1 0,1-1 1,-1 0-1,1 1 0,0-1 1,1 2-1,12 10-5769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2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59 147 9321,'0'0'4863,"-9"3"-2461,0 2-1797,6-4-356,0 1 0,0-1 1,0 1-1,0-1 0,-1 0 1,1 0-1,-1-1 0,1 1 1,-1-1-1,-3 1 1,20-18 1992,9-3-2075,47-34 1,-59 47-156,1 1 0,-1-1 0,1 2 0,1 0 1,-1 0-1,1 1 0,16-4 0,-26 8-8,0-1 0,0 1-1,-1 0 1,1 0 0,0 0 0,0 1 0,-1-1-1,1 0 1,0 1 0,0-1 0,-1 1 0,1-1-1,-1 1 1,1 0 0,0 0 0,-1-1 0,0 1-1,1 0 1,-1 1 0,1-1 0,-1 0 0,0 0-1,0 0 1,0 1 0,0-1 0,0 1 0,0-1-1,0 1 1,0-1 0,0 1 0,-1 0 0,1-1-1,-1 1 1,1 0 0,-1 2 0,3 10 167,-1 0 0,0 0 0,-2 25 0,2-5 199,-2-30-349,0-1 1,1 1 0,-1-1-1,1 1 1,0-1 0,0 1-1,0-1 1,1 0 0,-1 1-1,1-1 1,0 0 0,0 0 0,0 0-1,0 0 1,0-1 0,1 1-1,-1-1 1,1 1 0,5 3-1,-4-4 40,0-1 0,0 1 0,0-1 0,0 0 0,0 0-1,1 0 1,-1-1 0,1 1 0,-1-1 0,0 0 0,1 0-1,-1-1 1,0 1 0,1-1 0,-1 0 0,5-2 0,7-2 172,-2-1 1,1-1-1,-1 0 1,0-1-1,0 0 1,-1-1-1,21-18 1,-17 12-128,-1 0 1,0-2 0,-1 0 0,23-35 0,-34 46-186,-1 3-58,-1 0-1,0 0 1,0 0-1,-1-1 0,1 1 1,-1 0-1,0-1 1,0 1-1,0-1 0,0 1 1,0-5-1,-1 8-33,0-1 0,0 1-1,0 0 1,-1-1 0,1 1-1,0 0 1,0 0 0,0-1-1,-1 1 1,1 0 0,0 0-1,0 0 1,-1-1 0,1 1-1,0 0 1,-1 0 0,1 0-1,0 0 1,-1 0 0,1-1-1,0 1 1,0 0 0,-1 0-1,1 0 1,0 0 0,-1 0-1,1 0 1,0 0 0,-1 0-1,1 0 1,0 0 0,-1 1-1,1-1 1,-1 0 0,-1 0-1232,-10 0-5990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17681,'-13'8'2098,"-9"8"-607,1 0-1,-33 34 1,48-44-1189,0 0-1,0 1 1,1 0-1,0 0 1,0 1-1,0-1 1,1 1-1,0 0 1,1 0-1,0 0 1,0 1-1,1-1 1,0 1-1,-1 12 1,2-19-303,1-1 0,0 0 1,0 1-1,0-1 0,0 0 1,0 1-1,1-1 0,-1 1 0,0-1 1,1 0-1,-1 1 0,0-1 0,1 0 1,0 0-1,-1 1 0,1-1 1,0 0-1,0 0 0,0 0 0,-1 0 1,1 0-1,0 0 0,0 0 0,1 0 1,1 1-1,-1-1 56,0-1-1,0 1 1,1-1 0,-1 1 0,0-1-1,0 0 1,1 0 0,-1 0-1,0 0 1,1 0 0,-1-1-1,0 1 1,5-2 0,1-1 236,-1 0 0,1 0 0,-1-1 0,1 0 0,-1 0 0,0 0 0,10-10 0,-2-2-199,-1 0-1,-1-1 1,-1 0 0,0-1 0,-1 0 0,-1-1 0,-1 0-1,-1-1 1,8-24 0,-23 69-92,2-14 0,1 0 0,1 1 0,0 0 0,1-1 0,0 1 0,1 0 0,0 0 0,1 0 0,1 0 0,1 15 0,-1-25-177,1 0 0,-1 1 0,1-1 1,-1 0-1,1 0 0,0 0 0,0 0 0,-1 0 0,1 0 0,1 0 1,-1-1-1,0 1 0,0-1 0,1 1 0,-1-1 0,1 0 0,-1 0 1,1 0-1,-1 0 0,1-1 0,0 1 0,-1-1 0,1 1 0,0-1 1,-1 0-1,1 0 0,0 0 0,-1 0 0,1-1 0,3 0 0,3 0-880,0 0-1,-1-1 1,0 0-1,1-1 1,-1 1-1,0-2 0,0 1 1,12-8-1,15-17-8764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18610,'0'0'11141,"0"13"-10453,-16 286 1512,15-288-2181,-1-1-5,1 1 0,0 0-1,1 0 1,0-1-1,0 1 1,3 14-1,-2-22-12,0-1-1,0 1 1,0-1-1,0 0 1,0 1-1,1-1 0,-1 0 1,1 0-1,-1 0 1,1 0-1,0 0 1,0 0-1,0 0 1,0 0-1,0-1 0,0 1 1,1-1-1,-1 0 1,0 0-1,1 1 1,-1-1-1,1-1 0,-1 1 1,1 0-1,-1-1 1,1 1-1,0-1 1,-1 0-1,1 0 1,5 0-1,4 0-434,1 0 0,0-1-1,-1 0 1,1-1 0,18-5 0,-27 5 49,1 1 0,-1-1 0,0 0 0,0 0 0,0 0 0,0 0 1,0-1-1,-1 1 0,1-1 0,-1 0 0,1-1 0,-1 1 0,0 0 0,-1-1 0,1 1 1,0-1-1,-1 0 0,0 0 0,2-5 0,4-16-12342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 10474,'0'0'14029,"0"13"-11285,-1 80 231,-1-17-1713,10 85 0,-8-159-1261,0 1 0,0-1 0,1 1 0,-1-1 0,1 0 1,-1 1-1,1-1 0,0 0 0,0 0 0,0 1 0,0-1 1,1 0-1,-1 0 0,0 0 0,1 0 0,0 0 0,-1-1 1,1 1-1,0 0 0,0-1 0,0 1 0,2 0 0,-1-1-1,0 0 0,0-1 0,-1 0-1,1 1 1,0-1 0,0 0-1,0 0 1,-1-1 0,1 1 0,0-1-1,0 1 1,-1-1 0,1 0 0,0 0-1,-1 0 1,1 0 0,-1-1 0,1 1-1,3-4 1,16-10 2,-1-1 1,-1-1-1,0-1 1,-1 0-1,-2-2 1,26-34-1,-10 6-45,50-100 0,-75 126 357,-4 11-2176,-2 5-6637,-9 10 774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16464,'0'0'6822,"9"69"-4003,11-47-225,3 0-544,4-4-1345,1 1-641,0-1-256,0-3-1538,-2-8-2434,-5-3-4548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18674,'0'0'1954,"76"22"-994,-38-18 129,10-1-32,2-3-672,1 0-193,6-9-160,-4 0-512,-9-5-1378,-14-2-1730,-9-4-3170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3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15022,'0'0'4228,"12"0"-3139,3 0-635,4-1 270,0 1 0,0 1-1,34 7 1,-49-7-687,1 0 0,-1 0 0,1 0 0,-1 1 1,0-1-1,1 1 0,-1 0 0,0 1 0,0-1 0,0 1 0,-1-1 0,1 1 0,-1 0 0,1 1 0,-1-1 0,0 1 0,0-1 0,-1 1 1,1 0-1,-1 0 0,0 0 0,0 0 0,2 5 0,-2 1 34,0 1 0,0-1 1,-2 1-1,1 0 0,-1-1 0,-1 1 0,0 0 1,0-1-1,-1 1 0,-5 18 0,-7 10-627,-25 55 0,10-28-5030,22-52-1322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17008,'0'0'5344,"0"9"-4367,-2 19 56,0-6-409,0-1 0,2 1 0,1-1 0,6 39 0,-6-57-604,0 0 0,0 0 1,0-1-1,1 1 0,-1 0 0,1-1 1,0 0-1,0 1 0,0-1 0,0 0 0,0 0 1,0 0-1,1 0 0,-1 0 0,1-1 0,-1 1 1,1-1-1,0 1 0,-1-1 0,1 0 1,0 0-1,0 0 0,0-1 0,0 1 0,0-1 1,4 1-1,8 0-6,1-1 0,0-1 0,29-4 0,-18 1-381,-26 4 351,0 0-1,0 0 1,0 0 0,1 0 0,-1 0 0,0 0-1,0 0 1,0 0 0,0 1 0,0-1 0,1 0-1,-1 1 1,0-1 0,0 1 0,0-1 0,0 1-1,0-1 1,0 1 0,0 0 0,0-1 0,0 1-1,-1 0 1,1 0 0,0 0 0,0 0 0,-1 0-1,1 0 1,1 2 0,-1 0 37,0 0 0,0 1 0,-1-1 0,1 1 0,-1-1 0,1 1 0,-1-1 0,0 1 0,-1 6 0,-1 2 271,-1 0 1,0 0-1,0 0 1,-1-1-1,-5 12 1,5-15-129,-1 0 0,0 0 0,0 0 0,0 0 0,-1-1 1,0 0-1,-1 0 0,1-1 0,-1 1 0,-1-2 0,-8 7 1,9-8-52,0-1 0,-1 0 0,1-1 1,-1 1-1,1-1 0,-1-1 0,0 1 0,0-1 1,0-1-1,0 1 0,0-1 0,0-1 1,-12-1-1,-21-12-799,39 13 610,0 1 1,1-1-1,-1 0 1,1 0-1,-1 1 1,1-1-1,-1-1 0,1 1 1,-1 0-1,1 0 1,0 0-1,0-1 0,0 1 1,0-1-1,0 1 1,0-1-1,0 1 0,0-1 1,0 1-1,1-1 1,-2-3-1,5 3-905,-1 0-1,1-1 1,-1 1-1,1 0 1,0 1 0,0-1-1,0 0 1,0 1-1,0 0 1,6-2 0,11-6-5291,4-8-5381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16496,'0'0'12806,"-1"10"-12000,2 34-261,12 83 0,-1-31-321,-10-90-52,1-13 53,3-11 98,0-41-148,0-105-1,-6 150-181,2 13-150,1 1-1,-1 0 1,1 0-1,-1 0 1,1 0 0,0 0-1,-1 1 1,1-1-1,-1 1 1,1-1-1,-1 1 1,0 0 0,1 0-1,2 2 1,0-1-669,10 1-1625,-1-1-1,1 0 1,-1-1 0,23 0-1,0-1-5075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93 12716,'-8'0'4084,"3"0"-3752,0 0 1,0 1-1,0-1 1,0 1-1,0 0 1,0 0-1,0 1 1,0 0-1,1 0 1,-1 0-1,0 0 1,1 0-1,0 1 1,0 0-1,0 0 1,0 0-1,0 0 1,0 1-1,1 0 1,0-1-1,0 1 0,0 1 1,0-1-1,0 0 1,1 1-1,0-1 1,0 1-1,0-1 1,1 1-1,-1 0 1,0 5-1,2-8-301,-1 1-1,1-1 0,0 0 1,-1 0-1,1 1 0,0-1 1,1 0-1,-1 0 0,0 1 1,1-1-1,-1 0 0,1 0 1,-1 0-1,1 0 0,0 0 1,0 1-1,0-2 0,0 1 1,1 0-1,-1 0 0,0 0 1,1 0-1,-1-1 0,4 3 1,0-2 16,0 0 0,0 0 0,0-1-1,1 0 1,-1 0 0,0 0 0,0-1 0,1 0 0,9 0 0,-10 0-24,0-1 0,0 1 0,0-1 0,0 0-1,-1 0 1,1-1 0,0 0 0,0 1 0,-1-2 0,1 1 0,-1 0-1,0-1 1,0 0 0,0 0 0,0 0 0,0 0 0,0-1 0,4-6-1,4-5 88,-1-1-1,-1 0 0,12-28 0,-7 16-72,-14 27-42,0 0-1,0-1 1,0 1 0,0 0 0,1 0 0,-1 1 0,1-1 0,-1 0 0,0 0-1,1 1 1,0-1 0,-1 1 0,1-1 0,-1 1 0,1-1 0,-1 1 0,4 0-1,39-2-151,-17 1 102,3-5 70,-24 4-14,1 0 0,0 1 0,0-1 1,0 2-1,-1-1 0,1 1 0,0 0 1,0 0-1,9 2 0,-15-1-4,-1 0-1,1 0 1,0 0 0,0 0-1,0 0 1,-1 0 0,1 0-1,0 0 1,-1 0-1,1 1 1,-1-1 0,0 0-1,1 0 1,-1 1 0,0-1-1,0 0 1,0 0 0,0 1-1,0-1 1,0 0-1,0 3 1,-2 29 82,-8 4-6,7-32-74,1 0-1,1 0 1,-1 0 0,1 0 0,-1 1 0,1-1 0,1 0 0,-1 0 0,1 1 0,0-1 0,0 0 0,2 9 0,0-14 8,1 0 0,-1 1 0,0-1 1,1 0-1,-1 0 0,1 0 0,-1 0 0,0 0 0,1-1 0,-1 1 0,0-1 1,1 0-1,-1 1 0,3-2 0,11-7 21,0 1 1,-1-2 0,0 0-1,0-1 1,19-18-1,-15 12-113,39-25-1,-58 49 13,1 1 0,0 0 0,0 0 0,1-1 0,3 9 0,-3-13 89,1 1-1,0-1 0,-1 0 1,1 0-1,1 0 1,-1 0-1,0 0 0,1-1 1,-1 0-1,1 1 1,0-1-1,0-1 1,0 1-1,0 0 0,0-1 1,0 0-1,0 0 1,0 0-1,1 0 0,-1-1 1,0 0-1,1 0 1,-1 0-1,0 0 0,8-2 1,-8 2 85,-1-1 0,1 1 1,-1-1-1,1 0 0,-1 1 0,1-1 1,-1-1-1,0 1 0,0 0 0,1-1 1,-1 0-1,0 0 0,-1 0 0,1 0 1,0 0-1,0-1 0,-1 1 0,1-1 1,-1 1-1,0-1 0,0 0 0,0 0 1,0 0-1,-1 0 0,1 0 0,-1-1 1,0 1-1,0 0 0,0-1 0,0 1 1,0-6-1,-1 6-95,0 0-1,-1 0 1,0 0-1,0 0 1,0 0 0,0 0-1,0 0 1,-1 0-1,1 0 1,-1 0 0,0 0-1,1 1 1,-1-1 0,-1 1-1,1 0 1,0-1-1,0 1 1,-1 0 0,0 0-1,-2-1 1,-10-7-11,0 2-1,-26-12 1,17 9-1,30 12-374,0 0-1,0 0 1,0-1-1,0 0 1,0 0 0,8-2-1,10 0-2065,11 1-2919,2-9-2194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11627,'0'0'15156,"2"9"-14121,5 34-366,-6-26-369,1-1 0,1 0 0,8 28 0,-10-43-288,-1-1 0,1 1 0,-1 0 0,1 0 1,0 0-1,-1 0 0,1 0 0,0-1 0,-1 1 0,1 0 1,0 0-1,0-1 0,0 1 0,0-1 0,0 1 0,0-1 0,0 1 1,0-1-1,0 0 0,0 1 0,0-1 0,0 0 0,0 0 1,0 1-1,0-1 0,0 0 0,0 0 0,0 0 0,0-1 1,0 1-1,0 0 0,0 0 0,0-1 0,0 1 0,0 0 1,0-1-1,0 1 0,0-1 0,0 1 0,1-2 0,34-24 349,-2-13-217,-24 26-211,1 1 0,-1 0 0,2 1 0,0 0 0,0 1 0,15-10 0,-26 20 57,-1 0 0,1-1 0,-1 1 0,0 0 0,1 0 1,-1-1-1,1 1 0,-1 0 0,1 0 0,-1 0 0,1 0 1,-1 0-1,1 0 0,-1 0 0,1 0 0,-1 0 0,1 0 0,0 0 1,-1 0-1,1 0 0,-1 0 0,0 0 0,1 1 0,-1-1 1,1 0-1,-1 0 0,1 1 0,-1-1 0,1 0 0,-1 0 1,1 1-1,6 18 44,-7 34 441,-1-40-365,1-11-102,0-1 1,0 1 0,0 0-1,0-1 1,0 1 0,0 0-1,0-1 1,1 1-1,-1 0 1,1-1 0,-1 1-1,1-1 1,-1 1-1,1-1 1,0 1 0,0-1-1,0 1 1,0-1 0,0 0-1,0 1 1,0-1-1,0 0 1,1 0 0,-1 0-1,0 0 1,1 0-1,-1 0 1,1 0 0,-1 0-1,1-1 1,2 2-1,-1-2-265,-1 0-1,1 0 0,-1 0 1,1 0-1,-1-1 0,1 1 1,-1-1-1,1 0 0,-1 1 1,1-1-1,-1 0 0,0 0 1,0-1-1,1 1 0,-1 0 1,0-1-1,0 1 0,0-1 1,0 0-1,2-3 0,14-18-6142,-2-6-4133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39:0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7212 623 15439,'-27'-4'1175,"1"-1"1,-36-11 0,-101-50-2332,145 58 1198,-18-6-278,-2 1 0,1 2 0,-1 1 0,-1 2 0,0 2 0,-48-2 0,-242 12 146,267-2-32,-927 11 1521,338-10-657,67-22-774,444 12 216,-1 6 0,1 6 1,-231 38-1,152-7-118,-714 146-100,756-130 554,2 7 1,3 9-1,-206 112 1,318-145-503,1 3 0,3 2 0,1 3 0,2 2 1,2 2-1,-88 107 0,-220 359 47,317-446 74,4 1 1,-47 112-1,70-140-131,2 0 0,2 1 0,2 0 1,1 1-1,2 0 0,0 60 0,12 160-46,0-139-11,-6 0-1,-22 189 0,9-233-45,-37 325 1450,48-357-1125,2-1 1,2 1-1,2 0 0,2-1 1,2 0-1,24 75 0,-10-64-241,3-2-1,1 0 1,3-2 0,3-1-1,1-2 1,3-1-1,61 64 1,-18-33-37,3-4 0,4-3 0,105 68 0,-119-94 39,2-4-1,2-2 0,149 55 0,-111-58 7,2-5 0,141 20 0,377 37 118,-157-24-86,483 42-20,5-91 84,111-141 285,-750 76-377,399-73 37,-589 89-38,-2-5-1,-2-6 1,161-76 0,-206 76-23,-1-4 1,-2-4-1,-3-4 0,102-88 0,-124 89 121,-3-3 1,-2-2-1,-2-3 0,-3-1 0,71-125 0,-78 109-93,-4-2 0,-3-1-1,-4-2 1,-4-1 0,-3-1-1,-4-1 1,-4-1-1,-4 0 1,-3-1 0,-5-1-1,-3 1 1,-4 0 0,-5 0-1,-23-116 1,-269-829 444,292 1010-418,-39-114 221,-117-238-1,124 302-197,-4 2-1,-2 2 0,-3 2 0,-94-100 0,64 92 120,-3 3 1,-3 4-1,-162-101 1,97 84 304,-261-108 0,350 170-492,-187-86 160,211 91-743,2-2 0,0-2 1,1-1-1,-48-44 1,-13-34-4929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3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16335,'0'0'6823,"-5"10"-6562,-16 52 136,3 0-1,-16 101 0,13-20-2543,14-46-9109,7-133 5656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6246,'0'0'15572,"0"9"-12705,0 1-2084,-1-6-491,1 0 0,-1 0 0,1 0 0,0-1 0,0 1 0,1 0 0,-1 0 0,1 0 0,0-1 0,0 1 0,0 0-1,0-1 1,1 1 0,0-1 0,-1 1 0,1-1 0,0 0 0,1 0 0,-1 0 0,0 0 0,1 0 0,0 0 0,0-1 0,4 4 0,6 2-712,0 1-1,0 0 1,15 15-1,-26-23-955,-2-8-11229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12588,'0'0'16880,"-17"0"-22646,26 0-2754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39 15695,'0'0'3294,"-9"-4"74,5 3-3127,1-1-65,0 0-1,0 1 0,0-1 0,0 1 0,0 0 0,0 0 0,-1 0 0,1 0 0,0 1 0,-1-1 0,1 1 0,0 0 0,-1 0 0,1 0 0,-1 0 0,1 1 1,0-1-1,-1 1 0,1 0 0,0 0 0,0 0 0,0 0 0,0 1 0,0-1 0,0 1 0,0 0 0,0 0 0,0 0 0,-4 4 0,2 1-135,0 0 0,1 0 0,0 0 0,0 0 1,0 1-1,1 0 0,0 0 0,1 0 0,0 0 0,0 0 0,1 0 0,0 1 0,0 16 0,1-25-34,0 1-1,0 0 1,0 0-1,1 0 1,-1 0 0,1 0-1,-1 0 1,0-1-1,1 1 1,0 0 0,-1 0-1,1-1 1,-1 1 0,1 0-1,0-1 1,-1 1-1,1 0 1,0-1 0,0 1-1,0-1 1,-1 1 0,1-1-1,0 0 1,0 1-1,0-1 1,0 0 0,0 0-1,0 0 1,0 1 0,0-1-1,0 0 1,-1 0-1,1 0 1,0 0 0,0-1-1,0 1 1,0 0 0,2-1-1,37-10 358,-21-1-302,-1 0 0,0 0 0,27-26 0,-31 25-39,1 1 1,0 0-1,0 1 1,1 1-1,24-12 1,-40 22-13,1-1 1,0 1 0,-1-1-1,1 1 1,-1 0-1,1 0 1,0-1 0,-1 1-1,1 0 1,0 0-1,-1 0 1,1 0 0,0 0-1,0 0 1,-1 0 0,1 0-1,0 0 1,-1 0-1,1 0 1,0 0 0,-1 0-1,1 1 1,0-1-1,-1 0 1,1 0 0,0 1-1,-1-1 1,1 0-1,-1 1 1,1-1 0,-1 1-1,1-1 1,-1 1-1,1-1 1,-1 1 0,1-1-1,-1 1 1,0 0-1,1 0 1,3 33 920,0 0-84,-4-33-830,0-1 1,0 1-1,1 0 0,-1 0 1,0 0-1,1 0 0,-1 0 0,1 0 1,-1 0-1,1-1 0,-1 1 1,1 0-1,0 0 0,-1-1 0,1 1 1,0 0-1,0-1 0,-1 1 1,1-1-1,0 1 0,0-1 1,0 1-1,0-1 0,0 0 0,0 1 1,1-1-1,2 1-2,0-1 1,0 0-1,0 0 0,0 0 1,0-1-1,0 1 0,0-1 1,0 0-1,0 0 0,0 0 1,0-1-1,0 0 0,6-3 1,44-37 234,-49 37-233,0-1 1,1 1-1,-1 1 1,1-1-1,0 1 0,1 0 1,-1 0-1,1 1 1,-1 0-1,1 0 0,0 0 1,0 1-1,0 0 1,11-2-1,-17 5-17,1-1 0,-1 0 0,0 1 0,0-1 0,0 1 0,0-1 0,1 1 0,-1 0 0,0-1 0,0 1 0,0 0 0,0 0 0,0 0 0,-1 0 0,1 0 0,0 0 0,0 0 0,0 0 0,-1 0 0,1 0 0,-1 0 0,1 0 0,-1 0 0,1 0 0,-1 2 0,13 43 0,-4-12 0,-9-33-80,0-1 1,1 1-1,-1 0 0,0 0 1,1-1-1,-1 1 0,1 0 1,-1-1-1,1 1 0,-1-1 0,1 1 1,-1-1-1,1 1 0,-1-1 1,1 1-1,0-1 0,-1 1 1,1-1-1,0 0 0,-1 1 1,1-1-1,0 0 0,0 1 1,-1-1-1,1 0 0,0 0 1,0 0-1,-1 0 0,1 0 0,0 0 1,0 0-1,0 0 0,-1 0 1,1 0-1,0-1 0,0 1 1,-1 0-1,1 0 0,0-1 1,1 0-1,6-15-7415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96 17264,'0'0'2216,"-3"9"-70,-1 0-1574,1 1 1,0 0 0,1 1-1,0-1 1,1 0 0,0 1-1,0 11 1,1-19-503,0 0-1,0-1 1,1 1-1,-1 0 1,1 0-1,0 0 1,-1-1-1,1 1 1,0 0-1,1-1 1,-1 1-1,0-1 1,1 1-1,-1-1 1,1 0-1,0 0 1,0 0-1,0 0 1,0 0 0,0 0-1,0 0 1,1 0-1,-1-1 1,0 1-1,1-1 1,0 0-1,-1 0 1,1 0-1,0 0 1,-1 0-1,1-1 1,0 1-1,0-1 1,-1 1-1,6-1 1,1 0 51,0-1-1,0 0 1,0 0 0,0 0 0,-1-1-1,1-1 1,0 1 0,-1-1 0,1-1-1,-1 0 1,0 0 0,11-8-1,10-8 249,50-48-1,-3 4-165,-76 63-196,0 1-1,0 0 1,1 0 0,-1-1 0,0 1 0,1 0-1,-1 0 1,0 0 0,1 0 0,-1-1-1,0 1 1,1 0 0,-1 0 0,0 0 0,1 0-1,-1 0 1,1 0 0,-1 0 0,0 0 0,1 0-1,-1 0 1,0 0 0,1 0 0,-1 0-1,1 0 1,-1 0 0,0 1 0,1-1 0,-1 0-1,0 0 1,1 0 0,-1 0 0,0 1 0,1-1-1,-1 0 1,0 0 0,0 1 0,1-1-1,-1 0 1,0 1 0,0-1 0,0 0 0,1 1-1,-1-1 1,0 0 0,0 1 0,0-1-1,0 0 1,0 1 0,0-1 0,1 0 0,-1 1-1,0-1 1,0 1 0,0-1 0,3 36 672,2 3-190,-3-38-489,-1 0 0,0 1 0,1-1 0,-1 0 0,1 0 0,-1 0 0,1 0 0,-1 0 0,1 0 0,0-1 0,0 1 0,-1-1 0,1 1 0,0-1 0,0 1 0,0-1 0,-1 0 0,1 0 0,0 0 0,0 0 0,0 0 0,0 0 0,-1-1 0,1 1 0,0 0 0,0-1 0,0 0 0,2-1 0,5-1 0,-1-1 0,0 0 0,0 0 0,10-7 0,0-3 0,-1-1 0,16-16 0,-21 18 0,1 1 0,0 0 0,1 1 0,21-14 0,-34 25-2,0-1 0,-1 1 0,1-1 0,0 1 1,0-1-1,0 1 0,0-1 0,-1 1 0,1 0 0,0 0 0,0-1 0,0 1 0,0 0 0,0 0 1,0 0-1,0 0 0,0 0 0,0 0 0,0 0 0,-1 0 0,1 0 0,0 1 0,0-1 1,0 0-1,0 1 0,0-1 0,0 0 0,-1 1 0,1-1 0,0 1 0,0-1 0,-1 1 0,1 0 1,1 0-1,11 34-231,-13-32 194,0 0 0,1-1-1,-1 1 1,1-1 0,0 1 0,-1-1 0,1 1 0,0-1 0,1 1-1,-1-1 1,0 0 0,1 1 0,-1-1 0,1 0 0,0 0 0,-1 0-1,1 0 1,0-1 0,0 1 0,4 2 0,-2-3-473,-1 0-1,1-1 1,-1 1-1,1-1 1,0 0 0,-1 0-1,1 0 1,-1-1 0,1 1-1,0-1 1,-1 0 0,1 0-1,5-2 1,-3 0-1011,0 0 1,-1-1-1,1 0 1,-1 1 0,0-1-1,9-9 1,7-10-7650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31 18129,'0'0'5419,"-11"10"-3887,4-3-1439,-49 48 1605,52-51-1479,0 1 0,1-1-1,0 1 1,0 0-1,0 0 1,0 0 0,1 1-1,0-1 1,0 0 0,0 1-1,1 0 1,0-1 0,-1 8-1,2-12-211,0 0-1,0-1 1,0 1 0,0 0-1,0-1 1,0 1-1,0 0 1,1 0 0,-1-1-1,0 1 1,0 0-1,1-1 1,-1 1 0,0 0-1,1-1 1,-1 1-1,1-1 1,-1 1-1,0-1 1,1 1 0,0-1-1,-1 1 1,1-1-1,-1 1 1,1-1 0,-1 0-1,1 1 1,0-1-1,-1 0 1,2 1 0,25-2 295,-21-1-217,0 0 1,-1 0-1,1 0 1,-1-1-1,1 1 1,-1-1-1,6-5 1,-4 1 3,0-1 1,0 0 0,-1-1-1,0 1 1,-1-1-1,8-16 1,-11 21-70,-1 0 0,1 0 0,-1 1 1,1-1-1,-1 0 0,0 0 0,-1 0 0,1 0 0,-1-1 0,0 1 1,0 0-1,0 0 0,0 0 0,-1 0 0,1 0 0,-1 0 1,0 0-1,0 0 0,-4-6 0,5 9-20,0 0 0,-1 0-1,1 0 1,-1 0 0,0 0-1,1 1 1,-1-1 0,0 0 0,1 0-1,-1 1 1,0-1 0,0 0-1,1 1 1,-1-1 0,0 1 0,0-1-1,0 1 1,0 0 0,0-1-1,0 1 1,0 0 0,0 0 0,0-1-1,0 1 1,0 0 0,0 0-1,0 0 1,0 0 0,0 0 0,0 1-1,0-1 1,0 0 0,0 0-1,0 1 1,0-1 0,0 0 0,0 1-1,1-1 1,-1 1 0,0-1-1,0 1 1,-1 1 0,1-2-89,1 1 0,-1-1 0,1 1 0,-1-1 0,1 1 0,0-1 0,-1 1 0,1-1 0,0 1 0,-1 0 0,1-1 0,0 1 0,0 0 0,-1-1 0,1 1 0,0-1 0,0 1 0,0 0 0,0 0 0,0-1 0,0 1 0,0 0 0,0-1 0,0 1 0,0 0 0,0-1 0,1 1 0,-1-1 0,0 1 0,0 0 0,1-1 0,-1 1 0,0-1 0,1 1 0,-1 0 0,1-1 0,-1 1 0,1-1 0,-1 1 0,1-1 0,-1 0-1,1 1 1,-1-1 0,1 0 0,-1 1 0,1-1 0,0 0 0,-1 1 0,1-1 0,0 0 0,-1 0 0,1 0 0,0 0 0,-1 0 0,2 0 0,34 1-8036,-17-5 1362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13036,'0'0'7026,"-5"10"-3797,-2 6-2232,1 0 0,0 1 0,1 0 0,1 0 0,-3 22 0,6-29-764,0 0 0,1-1-1,0 1 1,0 0-1,1-1 1,0 1 0,1-1-1,0 1 1,1-1-1,0 0 1,0 0 0,8 15-1,51 64 118,-20-32-230,-39-68-120,-6-10 0,-2 4 0,-1 1 0,-1-1 0,-1 1 0,0 1 0,-1 0 0,-1 0 0,-16-20 0,19 30 0,9 12 0,14 15 0,-11-18 0,1 0 0,1-1 0,-1 1 0,0-1 0,1 0 0,-1-1 0,1 0 0,-1 0 0,1 0 0,0-1 0,-1 0 0,1 0 0,0 0 0,-1-1 0,1 0 0,-1-1 0,1 1 0,6-4 0,0 1 0,0-2 0,-1 1 0,1-2 0,-1 1 0,-1-2 0,1 0 0,16-15 0,25-39 0,-48 110 0,-5-44 0,0 14 0,1 1 0,0-1 0,5 22 0,-5-36 0,0 0 0,0 0 0,1 0 0,-1 0 0,1 0 0,0 0 0,0-1 0,0 1 0,4 3 0,-5-6 0,0 0 0,0 1 0,0-1 0,1 0 0,-1 0 0,1 0 0,-1-1 0,0 1 0,1 0 0,0-1 0,-1 1 0,1 0 0,-1-1 0,1 0 0,0 1 0,-1-1 0,1 0 0,-1 0 0,1 0 0,0 0 0,-1 0 0,1 0 0,2-1 0,-2 0-87,0 0 0,-1 0 0,1 0 0,0 0 0,0 0 0,-1 0 0,1 0 0,-1-1 0,1 1 0,-1 0 0,1-1-1,-1 0 1,0 1 0,0-1 0,0 0 0,0 1 0,0-1 0,0 0 0,0 0 0,-1 0 0,1 0 0,0-3 0,8-47-5284,-9 50 5105,2-39-8014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13965,'0'0'7527,"-8"50"-6822,17-43-289,9-3-255,6-2-65,7-2-1410,2 0-2433,-2 0-2819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9289,'0'0'12977,"0"9"-10553,-9 42 565,-3 39 994,12-90-3973,0 1-1,0-1 1,0 1-1,0 0 1,0-1 0,0 1-1,0 0 1,0-1 0,0 1-1,1-1 1,-1 1-1,0 0 1,0-1 0,1 1-1,-1-1 1,0 1 0,0-1-1,1 1 1,-1-1-1,1 1 1,-1-1 0,0 1-1,1-1 1,-1 1 0,1-1-1,-1 0 1,1 1-1,-1-1 1,1 0 0,0 0-1,-1 1 1,2-1 0,22-4 221,20-23-54,-23 10-381,44-31-913,-62 45 1083,1 1 0,0 0 1,0 0-1,0 0 0,0 0 1,0 1-1,0 0 1,0-1-1,0 2 0,1-1 1,-1 0-1,0 1 0,1 0 1,5 0-1,-9 1 55,0-1 1,0 1-1,0 0 0,-1-1 0,1 1 0,0 0 0,0 0 1,-1-1-1,1 1 0,-1 0 0,1 0 0,-1 0 0,1 0 1,-1 0-1,1 0 0,-1 0 0,0 0 0,1 0 0,-1 0 1,0 0-1,0 0 0,0 0 0,0 0 0,0 2 0,0 36 1022,0-22-517,0-16-521,0 1-1,0 0 0,0-1 0,0 1 1,1-1-1,-1 1 0,0 0 0,1-1 1,0 1-1,-1-1 0,1 1 0,0-1 1,0 1-1,-1-1 0,1 0 1,0 0-1,0 1 0,1-1 0,-1 0 1,0 0-1,0 0 0,1 0 0,-1 0 1,2 1-1,0-1-2,-1-1 0,1 1 0,0-1 0,-1 1 0,1-1-1,0 0 1,0 0 0,-1 0 0,1 0 0,0-1 0,0 1 0,-1-1 0,4-1 0,7-2-8,0-2 1,0 1 0,0-2-1,15-10 1,-5 0 5,-18 12 0,0 1 0,0 0 0,1 0 0,-1 1 0,1 0 0,0 0 0,0 0 0,0 0 0,9-2 0,-13 10-212,-1 0 0,0-1 0,-1 1 0,1 0 1,-1 0-1,0 0 0,-1 8 0,1-8-517,0 6-3536,0-3-2755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3:4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6281 43 13357,'0'0'6144,"-8"-1"-5418,-107-29 6129,103 27-6639,0 0 1,-1 1 0,1 0 0,-1 1-1,1 1 1,-24 1 0,-78 17 118,51-7-212,24-5-80,-33 4-49,0 3 1,-119 37 0,97-15 130,-1-5 0,-1-3 1,-125 16-1,-597 104-30,746-133-94,-581 89 16,-128 27-12,571-78 8,14-1-25,-352 44 0,10-67 22,14-1-169,301 1 137,183-21 9,0 3-1,0 1 1,-55 24 0,79-26-6,1 1 0,0 1-1,1 0 1,0 1 0,1 0 0,0 1 0,1 0 0,0 1-1,1 1 1,1 0 0,0 0 0,1 1 0,1 0 0,0 1 0,1 0-1,-6 23 1,8 0 33,1-1 0,1 1 0,3-1-1,5 49 1,-3-61-13,-2-10 9,3 28-2,13 76 0,-14-110-18,0 0-1,1 0 1,0-1 0,1 1 0,1-1-1,0 0 1,0 0 0,1 0 0,0-1 0,0 1-1,1-1 1,11 10 0,-9-13-39,0 0 1,1-1 0,0 0-1,0-1 1,0 0-1,0 0 1,1-1 0,-1-1-1,1 1 1,18 0-1,-11 0-179,0 0 0,29 10 0,-24-4 197,1-1 0,-1-1 0,1-1 1,1-1-1,-1-2 0,0 0 0,1-1 0,0-2 1,-1 0-1,1-2 0,-1-1 0,27-6 0,32-8 259,642-111 249,-568 108-433,0-7 1,204-62-1,-23-9 355,3 15 0,660-72-1,-818 138-373,-1-8 0,230-64 0,200-55 33,-455 110-47,-76 17 127,-1-4 0,-1-4 0,-2-3-1,78-39 1,-141 60-25,17-10-63,1 1 0,1 2 0,0 1 0,59-14 0,-45 18-34,-1-2 0,0-2 0,66-28 0,-109 40 10,0-1-1,-1 0 1,1 0 0,-1 0 0,1 0-1,-1-1 1,0 1 0,0 0-1,0-1 1,0 0 0,0 0-1,0 1 1,-1-1 0,1 0-1,-1 0 1,0 0 0,0-1-1,0 1 1,-1 0 0,1 0-1,0-5 1,0-10 166,0 0 0,-4-34-1,1 17-274,2-34 76,1 37 19,-1-1 0,-2 0 0,-8-50 0,7 74 8,1-1 1,-1 0-1,-1 1 0,1 0 0,-2 0 0,1 0 1,-1 0-1,-1 1 0,1 0 0,-1 0 0,-1 0 1,0 1-1,0 0 0,0 0 0,-1 1 0,-8-6 1,13 10-117,1 0 0,-1 1 0,1-1 1,0 0-1,-1 0 0,1 0 1,0-1-1,0 1 0,1-1 0,-1 1 1,0-1-1,1 1 0,0-1 1,-1 0-1,1 0 0,0 0 0,0 1 1,1-1-1,-1-5 0,-6-16-5906,2 11-1648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11115,'18'2'8404,"13"4"-5055,89 11-2317,41-13-302,177-18 0,159-42-1245,-488 55 110,29-6-922,-37 7 1044,0 0-1,1-1 0,-1 1 1,0-1-1,0 1 1,1-1-1,-1 1 1,0-1-1,0 0 0,0 0 1,0 0-1,0 0 1,0 1-1,0-1 1,0 0-1,0-1 0,0 1 1,0 0-1,0 0 1,-1 0-1,2-2 1,-2-8-4420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3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4 272 7111,'0'-9'3923,"0"7"-3092,-3-39 2036,6 16 3546,16 53-3808,0 11-2238,1-1 0,3-1 0,1-1 0,1-1 0,2-1-1,56 54 1,-82-86-269,1-1-1,0 1 1,0-1-1,-1 1 1,1-1-1,0 1 1,0-1-1,1 0 1,-1 0-1,0 0 1,0 0-1,0-1 1,1 1-1,-1 0 1,0-1-1,1 0 1,-1 0-1,0 1 1,1-1-1,-1-1 1,1 1-1,-1 0 1,0 0-1,1-1 1,-1 0-1,0 1 1,0-1-1,1 0 1,-1 0-1,0 0 1,0 0-1,0-1 1,0 1-1,0 0 1,0-1-1,-1 0 1,1 1-1,0-1 1,2-3-1,4-7 279,0 0-1,0 0 0,-1-1 0,-1 0 1,6-16-1,-8 21-334,9-27 20,-1 0 1,-2-1-1,-2 0 0,-1 0 1,4-63-1,-7-25-7070,-3 112 651,2-1-4602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4:5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 13581,'0'0'3480,"12"0"-1910,12-1-931,-4 0 155,0 0-1,0 2 1,0 0-1,29 6 1,-44-6-688,-1 0 1,1 0-1,0 1 0,-1 0 1,1 0-1,-1 0 0,1 0 1,-1 0-1,0 1 1,0 0-1,0 0 0,0 0 1,-1 0-1,1 1 0,-1-1 1,0 1-1,0 0 0,0 0 1,-1 0-1,1 1 0,-1-1 1,0 0-1,0 1 1,0 0-1,1 5 0,-2 2 23,1 0-1,-2 1 1,1-1 0,-2 0-1,0 0 1,0 0-1,-1 0 1,0 0-1,-1 0 1,-1-1 0,0 1-1,0-1 1,-1 0-1,-1 0 1,-12 19 0,-10 10-59,-1-2 0,-58 58 1,52-59-674,2-3-2664,8-12-2750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9737,'0'0'7143,"13"-7"-6940,11-5-185,1 2-1,1 2 1,0 0 0,0 1 0,42-4 0,228-14 97,313 16 0,-437 10 2,76 7 277,1 10 0,-2 11 0,-2 11 0,-1 10 0,246 86 1,693 275 46,-108-35 826,-940-332-1044,957 291 1480,-795-259-592,525 63 0,-645-125-241,255-12 0,-415-2-798,7 0 3,0-2 0,0 0 0,0-1 1,-1-1-1,1-2 0,33-11 0,-57 17-76,0 0 1,1 0-1,-1 0 1,0 0-1,1 0 1,-1-1-1,0 1 1,1 0-1,-1 0 1,0 0-1,0 0 1,1 0-1,-1-1 1,0 1-1,0 0 1,1 0 0,-1 0-1,0-1 1,0 1-1,1 0 1,-1-1-1,0 1 1,0 0-1,0 0 1,0-1-1,0 1 1,1 0-1,-1-1 1,0 1-1,0 0 1,0 0-1,0-1 1,0 1-1,0 0 1,0-1-1,0 1 1,0 0-1,0-1 1,0 1-1,0 0 1,0-1-1,-1 1 1,-14-10-592,-30-2-1450,42 11 1659,-59-15-4549,-1-4-3919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14862,'0'0'8872,"23"81"-6886,-16-34-544,-4 8-930,-3 10-384,0 3-64,0 2-1409,-6-7-2114,-3-10-2627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32 163 19058,'0'-10'2616,"1"5"-2364,-1 0 0,1-1 0,0 1 0,0 0 0,1 0 0,-1 0 0,1 0 0,0 1 0,1-1 0,-1 0 1,1 1-1,0-1 0,0 1 0,0 0 0,1 0 0,-1 0 0,1 1 0,0-1 0,0 1 0,0 0 0,0 0 0,10-5 0,3 0-133,1 0-1,-1 1 0,1 1 1,1 1-1,-1 1 0,1 0 1,0 1-1,-1 1 0,1 1 1,0 0-1,35 5 0,-51-4-145,1 0-1,-1 0 1,1 1 0,-1 0-1,1 0 1,-1 0-1,1 0 1,-1 0-1,0 0 1,1 1-1,-1 0 1,0-1-1,0 1 1,0 1 0,-1-1-1,1 0 1,0 1-1,-1-1 1,0 1-1,1 0 1,-1-1-1,0 1 1,0 0-1,-1 1 1,1-1 0,-1 0-1,1 0 1,-1 1-1,0-1 1,0 1-1,-1-1 1,1 1-1,-1-1 1,1 1-1,-1-1 1,0 1 0,-1-1-1,1 1 1,0-1-1,-1 1 1,0-1-1,0 1 1,0-1-1,0 1 1,-1-1-1,1 0 1,-1 0 0,-3 5-1,-6 6 303,-1 0 1,0-1-1,0 0 0,-1-1 0,-1 0 0,-24 15 1,-26 24 856,63-51-1133,1 1 0,-1-1 0,1 0 0,-1 0 0,1 1-1,0-1 1,-1 0 0,1 1 0,-1-1 0,1 0 0,0 1 0,-1-1 0,1 0 0,0 1 0,0-1 0,-1 1-1,1-1 1,0 1 0,0-1 0,0 0 0,-1 1 0,1-1 0,0 1 0,0-1 0,0 1 0,0-1 0,0 1 0,0-1-1,0 1 1,0-1 0,0 1 0,0-1 0,0 1 0,1-1 0,-1 1 0,0-1 0,0 1 0,0-1 0,0 1 0,1-1-1,-1 1 1,27 6 26,58-11-121,-63 3-107,-18 0 182,0 1 1,1 0 0,-1 0 0,0 0-1,0 0 1,0 1 0,0 0 0,0 0-1,0 0 1,0 0 0,0 0 0,0 1-1,0 0 1,3 2 0,-4-1 13,-1 0-1,1-1 1,-1 1-1,0 0 1,0 0-1,0 0 1,-1 1-1,1-1 1,-1 0-1,0 1 1,0-1 0,0 1-1,0-1 1,0 1-1,-1-1 1,0 1-1,0 3 1,1 4 98,0 0 0,-2 0 0,1 0 0,-1-1 0,-1 1 0,0 0 0,0-1 0,-1 1 0,0-1 0,-1 0 0,0 0 0,-1 0 0,0-1 0,-1 1 0,-8 10 0,5-9 31,0-1 0,-1 0 0,0-1 0,0-1 0,-1 1 0,0-1 0,-1-1 0,0 0 0,0-1 0,0 0 0,-26 7 0,15-6-122,0-2 0,-42 6 0,56-10 0,1-1 0,-1 1 0,0-1 0,0-1 0,1 0 0,-1 0 0,1 0 0,-1-1 0,1-1 0,-16-5 0,22 7-22,0 0 0,0 0 1,0 0-1,0 0 0,0 0 0,0-1 0,0 1 1,1 0-1,-1-1 0,0 0 0,1 1 0,-1-1 1,1 0-1,0 0 0,-1 0 0,1 0 0,0 0 1,0 0-1,0 0 0,1 0 0,-1 0 0,0 0 1,1-1-1,-1 1 0,1 0 0,0 0 0,0-1 1,0 1-1,0 0 0,0 0 0,0-1 0,1 1 1,-1 0-1,1 0 0,0-1 0,-1 1 0,1 0 1,2-3-1,1-2-339,2-1 1,-1 1-1,1 0 1,0 0-1,0 1 1,1 0-1,-1 0 1,11-7-1,29-19-5703,6-7-2675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14350,'0'0'11547,"-3"9"-9578,-11 35-1356,2 1 0,1 0-1,3 0 1,2 1-1,1 1 1,3-1-1,4 66 1,0-100-1198,1 0 0,0 0 0,1 0 0,0 0 0,0-1 0,1 1 0,7 10 0,-10-19 233,0 0 0,0 0 1,0 0-1,1 0 0,-1 0 1,1-1-1,0 1 0,-1-1 1,1 0-1,0 0 1,0 0-1,5 2 0,-6-3 147,0 0 0,0-1 0,0 0 0,0 1 0,1-1 0,-1 0 0,0 0 0,0 0 0,0 0 0,0-1-1,0 1 1,0-1 0,0 1 0,0-1 0,0 0 0,0 1 0,0-1 0,0 0 0,0 0 0,0 0 0,-1-1 0,1 1 0,1-2 0,18-16-11695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16 18417,'0'0'11344,"-9"-5"-10612,7 4-706,-1-1 0,1 1 0,-1 0 0,0 0 0,0 0 1,1 0-1,-1 0 0,0 1 0,0-1 0,0 1 0,0 0 0,0 0 0,0 0 1,-5 1-1,3 0-18,0 1 1,0 0-1,0 1 1,0-1-1,1 1 1,-1 0-1,1 0 1,0 0 0,0 1-1,-4 4 1,-7 6 67,0 1 0,-22 31 0,32-39 3,0 0 1,1 0 0,0 1-1,0 0 1,1 0 0,0 0-1,0 0 1,1 0 0,-2 14 0,4-20-72,0 0 1,0-1 0,0 1-1,1 0 1,-1-1 0,0 1-1,1 0 1,0 0 0,-1-1 0,1 1-1,0-1 1,0 1 0,0-1-1,0 1 1,0-1 0,0 1-1,0-1 1,0 0 0,0 0 0,1 1-1,-1-1 1,1 0 0,-1 0-1,1 0 1,-1-1 0,1 1-1,-1 0 1,1-1 0,0 1-1,-1-1 1,1 1 0,0-1 0,0 0-1,-1 1 1,1-1 0,2 0-1,11 1 22,1 0-1,0-1 0,18-2 1,-16 1-85,5-1-928,0 0 1,0-2-1,41-11 1,-46 9-2815,0-1 0,30-15 0,-5-5-12758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56 9897,'0'-2'669,"0"0"0,1 0 0,-1 0 0,0 0 0,-1 0 0,1 0-1,0 0 1,-1 1 0,1-1 0,-1 0 0,1 0 0,-1 0 0,0 1 0,0-1-1,1 0 1,-1 1 0,-1-1 0,0-2 0,0 3-319,0-1 0,0 0 0,-1 1 1,1-1-1,0 1 0,0 0 0,-1 0 0,1 0 0,-1 0 0,1 0 1,-6-1-1,-3 1-260,0 0 0,-1 0 0,1 1 0,-1 1 0,-13 2 1,14-1-65,-1 1 1,0 1-1,1-1 1,0 2-1,-1 0 1,2 0 0,-1 1-1,1 0 1,0 1-1,-16 13 1,19-14 66,0 0-1,0 1 1,1 0-1,0 0 1,0 0 0,0 0-1,1 1 1,1 0-1,-1 0 1,1 1 0,1-1-1,-1 1 1,1 0 0,-2 13-1,4-20-88,1-1 0,0 1 0,0-1 0,0 1 0,0-1 0,0 1 0,0-1 0,1 1 0,-1 0 0,0-1 0,1 0 0,-1 1 0,1-1 0,0 1 0,-1-1 0,1 1 0,0-1 0,0 0 0,0 0 0,0 1 0,0-1 0,0 0 0,0 0 0,0 0 0,2 1 0,1 0 16,-1-1-1,1 1 1,-1-1-1,1 0 1,0 0-1,-1 0 1,1 0-1,0-1 1,0 1-1,4-1 1,7-1 136,0 0 0,0-1 0,0 0 1,23-8-1,-19 3 30,0 0 0,0-2 0,-1 0 0,0-1 0,0-1 0,-2 0 0,1-1 0,-1-1 1,-1-1-1,0 0 0,-1-1 0,-1-1 0,18-25 0,-26 31-154,-16 26-24,-17 29-16,27-43 8,-9 14 0,2 0 0,0 1 0,1 0 0,1 0 0,1 0 0,0 1 0,1 0 0,-2 26 0,6-42 1,0-1-1,0 0 1,0 0-1,0 1 1,0-1 0,1 0-1,-1 0 1,0 1-1,1-1 1,-1 0 0,1 0-1,-1 0 1,1 0-1,0 1 1,0-1 0,-1 0-1,1 0 1,0 0-1,0-1 1,0 1 0,0 0-1,0 0 1,0 0-1,0-1 1,0 1 0,0-1-1,2 2 1,1-1 1,0 0-1,1 0 1,-1 0 0,0-1 0,1 1 0,-1-1 0,0 0 0,7-1-1,2-1-28,0 0-1,0-1 0,-1 0 0,1-1 0,11-5 1,-13 3-755,1 0 1,-2-1 0,16-12 0,-17 11-1632,0 0 1,-1-1-1,14-17 1,3-15-10304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216 147 20948,'0'0'11274,"-10"-4"-10798,7 3-470,-1 0 1,1-1 0,-1 1-1,0 0 1,1 1 0,-1-1-1,0 1 1,0 0 0,0 0-1,1 0 1,-1 0 0,-4 1-1,3 1-7,-1 0-1,1 0 1,0 0-1,0 1 0,0 0 1,0 0-1,1 0 1,-1 0-1,1 1 1,-5 5-1,-3 2 2,0 1 0,1 1 0,0 0 0,-9 16 0,16-22 0,0-1 0,0 2 0,1-1 0,0 0 0,0 1 0,1-1 0,0 1 0,0 0 0,1 0 0,-1 13 0,2-20 0,0 1 0,0 0 1,0-1-1,1 1 0,-1 0 0,1-1 0,-1 1 1,1-1-1,-1 1 0,1-1 0,0 1 0,-1-1 1,1 0-1,0 1 0,0-1 0,0 0 0,0 0 1,1 1-1,-1-1 0,0 0 0,0 0 0,1 0 0,1 1 1,1 0-5,0 0 0,1-1 0,-1 1 0,1-1 0,-1 0 0,1 0 0,-1 0 0,7 0 0,5-1-93,0 0-1,0-1 1,0 0 0,17-5-1,-13 1-631,-1-1 1,0-1-1,-1 0 0,1-2 0,-1 0 0,-1-1 0,0 0 1,0-2-1,-1 0 0,-1-1 0,0 0 0,20-24 1,-22 21-908,0 0 0,-1-1 1,-1-1-1,0 0 0,-2-1 1,0 0-1,8-25 0,2-23-5555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63 8584,'-4'-9'6588,"2"4"-5581,0-1 1,-1 1 0,0-1-1,0 1 1,0 0 0,-6-6-1,8 10-878,0 0-1,0 0 0,1 0 0,-1 0 0,0 1 0,0-1 0,0 0 0,0 1 0,0-1 0,0 1 0,-1-1 0,1 1 1,0-1-1,0 1 0,0 0 0,0 0 0,-1-1 0,1 1 0,0 0 0,0 0 0,0 0 0,0 0 0,-1 1 0,1-1 1,0 0-1,0 0 0,0 1 0,0-1 0,-1 1 0,1-1 0,0 1 0,0-1 0,0 1 0,0 0 0,0-1 0,0 1 1,1 0-1,-1 0 0,0 0 0,0 0 0,0-1 0,1 1 0,-1 0 0,0 0 0,1 1 0,-1-1 0,1 0 1,-1 2-1,-8 13 185,1 0 0,0 0 0,2 1 0,0 0 0,0 0 0,-3 26 0,-11 113 521,16-119-662,2-18-86,0-4 34,0 1 0,1-1-1,1 1 1,0-1 0,1 1-1,3 16 1,-3-31-116,-1 1 0,1-1 0,0 1-1,-1-1 1,1 1 0,0-1 0,0 0 0,0 1 0,0-1 0,1 0 0,-1 0-1,0 0 1,0 1 0,1-1 0,-1-1 0,1 1 0,-1 0 0,1 0 0,-1 0 0,1-1-1,-1 1 1,1-1 0,-1 1 0,1-1 0,0 0 0,-1 0 0,1 0 0,0 1 0,-1-2-1,1 1 1,0 0 0,0 0 0,2-1 0,2 0-3,0-1 1,-1 1-1,0-1 0,1 0 1,-1 0-1,0-1 0,0 0 1,9-6-1,49-45-1,59-67 0,-20 19 0,-92 96-894,-13 16-1392,-11 16-4106,-4-10-1877,-2 0-5408</inkml:trace>
  <inkml:trace contextRef="#ctx0" brushRef="#br0" timeOffset="1">256 419 13549,'0'0'10762,"41"54"-7655,-12-42-673,3-1-960,4 2-994,-5 0-384,-1-1-800,-4-2-1955,-7-5-3619,-2-5-7943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480 149 15503,'3'-12'2808,"3"-15"-1316,6-23 1236,-3 21 2372,-34 83-4821,-2-2-1,-66 95 1,-89 89 1508,105-139-1719,65-81 45,9-11-14,1-1-1,-1 0 1,-1 1-1,1-1 0,0 0 1,-1-1-1,0 1 1,0-1-1,0 1 1,0-1-1,-1 0 1,-4 2-1,8-5-76,1 0 0,-1 0-1,1 0 1,-1 0-1,1 0 1,-1 0-1,1 0 1,-1-1 0,1 1-1,-1 0 1,1 0-1,-1 0 1,1 0 0,-1-1-1,1 1 1,0 0-1,-1-1 1,1 1 0,-1 0-1,1-1 1,0 1-1,-1 0 1,1-1 0,0 1-1,-1-1 1,1 1-1,0-1 1,0 1-1,-1 0 1,1-1 0,0 1-1,0-1 1,0 1-1,0-2 1,-5-21 243,5 18-261,-4-21 4,2 0 0,0 0-1,5-51 1,-2 64-10,1 1 0,1-1 0,0 1 1,1 0-1,0 0 0,1 0 0,1 1 0,-1 0 1,2 0-1,9-14 0,17-16-423,-17 22 104,0-1 0,-2-1 0,13-22 0,-23 35 298,-1 0 1,0-1-1,0 1 1,0 0-1,-1-1 1,0 0-1,-1 1 1,0-1-1,0 0 1,-1 0-1,0 0 1,-2-14-1,0 19 28,1 0 1,-1 0-1,0 0 1,0-1-1,0 2 0,-1-1 1,0 0-1,1 0 1,-1 1-1,0 0 0,-1-1 1,1 1-1,0 0 1,-1 1-1,0-1 0,0 1 1,0-1-1,0 1 1,0 0-1,0 1 0,0-1 1,-1 1-1,1-1 1,0 1-1,-1 1 0,1-1 1,-9 1-1,8-1 15,0 1 0,0 0 0,1 0-1,-1 1 1,0-1 0,0 1 0,0 0 0,1 1-1,-1-1 1,0 1 0,-7 4 0,9-5-19,1 1 1,-1 0-1,1 0 1,0 0 0,0 0-1,-1 0 1,1 0-1,1 0 1,-1 1-1,0-1 1,1 1 0,-1-1-1,1 1 1,0 0-1,0 0 1,0-1 0,0 1-1,0 0 1,1 0-1,-1 4 1,1-1 3,0 0 0,0 0 0,1 0 0,0 0-1,0 0 1,0 0 0,1 0 0,0 0 0,0 0 0,1-1 0,-1 1 0,1-1 0,0 0 0,1 1 0,-1-1 0,1-1 0,0 1-1,1-1 1,-1 1 0,1-1 0,4 3 0,15 11 127,1-2-1,0 0 0,32 14 1,-21-11 40,-15-8-129,-7-4-20,1 1 0,-2 0 0,1 1 0,20 18 0,-30-23-17,0 0-1,-1 1 1,1 0-1,-1-1 0,0 1 1,0 0-1,-1 1 1,1-1-1,-1 0 1,0 1-1,-1-1 1,1 1-1,-1 0 0,0-1 1,-1 1-1,1 0 1,-1 5-1,-1 0 44,0 0 1,-1 0-1,0 0 0,-1 0 1,-6 15-1,5-17-9,1 1-1,0 1 1,1-1 0,0 0-1,-1 16 1,3-26-54,0 0-1,0 0 1,1 1-1,-1-1 1,0 0 0,0 0-1,0 0 1,0 1-1,1-1 1,-1 0-1,0 0 1,0 0 0,0 0-1,1 1 1,-1-1-1,0 0 1,0 0 0,0 0-1,1 0 1,-1 0-1,0 0 1,0 0-1,1 0 1,-1 0 0,0 0-1,1 0 1,-1 0-1,0 0 1,0 0 0,1 0-1,-1 0 1,0 0-1,0 0 1,1 0 0,-1 0-1,0 0 1,0 0-1,1 0 1,-1 0-1,0-1 1,0 1 0,0 0-1,1 0 1,-1 0-1,0 0 1,0-1 0,0 1-1,0 0 1,1-1-1,12-8-2755,6-14-4384,3-11-8626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3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145 104 10186,'3'-11'1462,"0"1"-946,9-35 811,-9 10 2521,-3 35-3805,0 0 0,0 0 0,0-1 0,0 1 0,0 0 0,0 0 0,0 0 0,0 0 0,0 0 0,0 0-1,0 0 1,0 0 0,0-1 0,0 1 0,0 0 0,0 0 0,0 0 0,0 0 0,0 0 0,0 0 0,-1 0 0,1 0 0,0 0 0,0 0 0,0 0 0,0 0 0,0-1 0,0 1 0,0 0-1,0 0 1,0 0 0,0 0 0,-1 0 0,1 0 0,0 0 0,0 0 0,0 0 0,0 0 0,0 0 0,0 0 0,0 0 0,0 0 0,-1 0 0,1 0 0,0 0 0,0 0 0,0 0-1,0 0 1,0 0 0,0 1 0,0-1 0,0 0 0,0 0 0,-1 0 0,1 0 0,0 0 0,0 0 0,0 0 0,0 0 0,0 0 0,0 0 0,0 0 0,0 0 0,0 1 0,0-1 0,0 0-1,0 0 1,0 0 0,0 0 0,-11 12 515,-7 16-785,-2 16 322,1 1 1,3 0 0,-18 84-1,18-42 259,-6 100-1,22-178-354,-3 22 104,1-1 0,2 1 1,0-1-1,9 47 0,-8-71-145,0 1-1,1-1 1,0 1-1,0-1 0,0 0 1,1 0-1,0 0 0,0 0 1,1 0-1,-1 0 0,1-1 1,0 0-1,1 0 1,0 0-1,-1 0 0,1-1 1,1 0-1,-1 0 0,1 0 1,-1-1-1,1 0 1,0 0-1,0 0 0,1-1 1,-1 0-1,12 3 0,-10-3-773,0-1-1,-1 0 0,2 0 0,-1-1 0,0 0 1,0 0-1,0-1 0,14-3 0,22-19-9149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14638,'0'0'-609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351 102 16688,'1'-9'3016,"-1"4"-2744,1 0 455,0-1-1,-1 1 0,0 0 1,0-1-1,0 1 1,-2-10-1,1 13-534,0 0-1,0 0 1,1 0 0,-1 0-1,-1 0 1,1 0 0,0 0-1,0 0 1,-1 1-1,1-1 1,-1 0 0,1 1-1,-1 0 1,0-1-1,1 1 1,-1 0 0,0 0-1,0 0 1,0 0 0,0 0-1,0 0 1,0 0-1,-4 0 1,-4-1-106,1 1 1,-1 0-1,1 1 0,-1 0 1,1 0-1,-1 1 0,1 0 1,0 1-1,-1 0 0,1 0 1,0 1-1,0 1 0,0-1 1,1 1-1,-13 8 0,5-3 111,1 2-1,0 0 0,1 0 1,0 2-1,0-1 0,2 2 1,-13 16-1,24-29-190,-1 1 0,1-1 0,0 1 0,0-1-1,0 1 1,0 0 0,1-1 0,-1 1 0,0 0 0,1 0 0,-1 0 0,1-1-1,0 1 1,-1 3 0,1-4-4,1 0 0,-1-1 0,0 1 0,0 0 0,1 0 0,-1 0 0,0-1 0,1 1 0,-1 0 1,1-1-1,-1 1 0,1 0 0,-1-1 0,1 1 0,0-1 0,-1 1 0,1-1 0,0 1 0,-1-1 0,1 1 0,0-1 0,1 1 0,5 1 2,0 0-1,1 0 1,-1-1-1,0 0 1,15 0-1,0 0-4,-2 1 1,-1 1 0,0 1 0,0 1 0,0 1 0,19 8 0,-34-12 0,1 0 0,-1 0 0,0 0 0,0 1 0,0 0 0,-1 0 0,1 0 0,-1 0 0,1 1 0,-1-1 0,5 9 0,-7-10 0,0 1 0,0 0 0,0 0 0,0-1 0,0 1 0,-1 0 0,1 0 0,-1 0 0,0 0 0,0 0 0,0 0 0,0 0 0,-1 0 0,1-1 0,-1 1 0,1 0 0,-1 0 0,0 0 0,0-1 0,-1 1 0,-1 3 0,-1 0 0,-1 1 0,1-1 0,-1-1 0,-1 1 0,1-1 0,-1 0 0,0 0 0,0-1 0,0 1 0,-1-1 0,-8 4 0,-6 2 0,-2 0 0,-28 8 0,42-15 0,1 1 0,-1-1 0,1-1 0,-1 0 0,1 0 0,-1-1 0,0 0 0,1 0 0,-1-1 0,-17-1 0,26 1 1,-1 0 0,1-1 1,0 1-1,-1 0 0,1-1 0,-1 1 1,1 0-1,0-1 0,-1 1 0,1 0 1,0-1-1,-1 1 0,1-1 0,0 1 1,0 0-1,-1-1 0,1 1 0,0-1 1,0 1-1,0-1 0,0 1 0,0-1 1,0 1-1,0-1 0,0 1 0,0-1 1,0 1-1,0-1 0,0 1 0,0-1 1,0 1-1,0-1 0,0 1 0,0-1 1,1 1-1,-1-1 0,0 1 0,0 0 1,1-1-1,-1 1 0,0-1 0,1 1 1,-1 0-1,0-1 0,1 0 0,16-17-736,-1 7-1754,1 0 0,0 2 0,1 0 0,23-7 0,-35 13 1519,44-15-8351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16 10666,'0'0'11163,"-9"-3"-6289,4 0-4680,-1 1 0,-1 0 0,1 0 1,0 1-1,0 0 0,-1 0 0,1 1 1,-1-1-1,1 1 0,0 1 1,-1-1-1,1 1 0,0 0 0,-1 0 1,1 1-1,0 0 0,0 0 0,0 1 1,0-1-1,1 1 0,-1 1 1,-6 3-1,7-1-198,-1 0 0,0 0 0,1 0 1,0 0-1,1 1 0,-7 12 0,9-15 2,0-1-1,0 1 1,0 1-1,1-1 1,0 0-1,0 0 1,0 0-1,0 1 1,1-1-1,-1 0 1,1 1-1,0-1 1,1 1-1,0 4 1,0-8 13,0 1 0,1 0-1,-1-1 1,0 0 0,1 1 0,-1-1 0,1 0 0,-1 0 0,1 1-1,0-1 1,-1-1 0,1 1 0,0 0 0,0 0 0,0-1 0,0 1 0,-1-1-1,1 1 1,0-1 0,0 0 0,0 0 0,0 0 0,0 0 0,3 0 0,55-3 35,-56 3-103,6-1-529,0-1 0,0 0 0,-1 0 0,1-1 0,12-6 0,21-13-6297,-10 0-3452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11563,'0'0'12572,"2"12"-10981,4 34 511,1 61 0,-13 138 101,5-221-2130,1-21-68,-1 3 18,0 0 0,1 0 0,0-1 0,1 1-1,-1 0 1,1 0 0,0 0 0,3 7 0,-4-11-15,1-1 0,-1-1 0,1 1 0,0 0 0,-1 0 0,1 0 0,0 0 0,0 0 0,0-1 0,-1 1 0,1 0 0,0-1 0,0 1 0,0 0 0,0-1 0,0 0 0,0 1 0,2 0 0,1-1 10,-1 1-1,0-1 0,0 0 0,1 0 0,-1 0 0,0-1 0,0 1 0,0-1 0,5-1 0,3-2-13,0-1 0,0 0-1,0-1 1,-1 0 0,0-1 0,0 0-1,-1 0 1,12-12 0,66-73-11,-73 74 7,-10 13 0,0 0 0,1-1 0,-1 2 0,1-1 0,0 0 0,9-5 0,-14 10 0,1 0 0,-1 0 0,1 1 0,-1-1 0,0 0 0,1 1 0,-1-1 0,0 1 0,0-1 0,1 0 0,-1 1 0,0-1 0,0 1 0,1-1 0,-1 1 0,0-1 0,0 0 0,0 1 0,0-1 0,0 1 0,0-1 0,0 1 0,0-1 0,0 1 0,0-1 0,0 1 0,0-1 0,0 1 0,0-1 0,0 1 0,-1-1 0,1 1 0,0-1 0,-1 1 0,-2 23 0,-27 53-2797,23-64 1736,1 1 0,0 0 0,1 0 0,1 0 0,0 1 0,1 0 0,-1 18 0,5-28-4021,9-4-1517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82 339 15150,'-7'9'2104,"-1"2"-1182,-1 0 0,2 0 1,-1 1-1,2 0 0,-1 1 1,2-1-1,0 1 0,0 0 0,1 0 1,1 1-1,0-1 0,-1 19 1,4-31-898,0 0 1,0 0 0,0 0 0,0 0 0,0 0 0,0 0-1,1 0 1,-1 0 0,0 0 0,1 0 0,-1 0-1,1 0 1,-1 0 0,1 0 0,-1-1 0,1 1 0,-1 0-1,1 0 1,0-1 0,-1 1 0,1 0 0,0-1-1,0 1 1,0-1 0,0 1 0,-1-1 0,1 1 0,2 0-1,0-1 94,-1 1 0,1-1 0,0 1 0,0-1 0,0 0 0,0 0 0,0-1 0,0 1 0,6-2-1,-1 0 109,0 0-1,0-1 1,0 0 0,0-1-1,-1 1 1,10-8-1,-3 0-226,-2 0 0,0-1 0,0-1 0,17-24 0,-24 30 0,0-1 0,0 1 0,-1-1 0,0 0 0,-1 0 0,0 0 0,0 0 0,-1-1 0,0 1 0,0-1 0,0-10 0,-2 19 0,0 0 0,0-1 0,1 1 0,-1 0 0,0 0 0,0 0 0,0-1 0,0 1 0,0 0 0,0 0 0,0 0 0,0 0 0,0-1 0,0 1 0,-1 0 0,1 0 0,0 0 0,0 0 0,0-1 0,0 1 0,0 0 0,0 0 0,0 0 0,0 0 0,0 0 0,-1-1 0,1 1 0,0 0 0,0 0 0,0 0 0,0 0 0,0 0 0,-1 0 0,1 0 0,0-1 0,0 1 0,0 0 0,0 0 0,-1 0 0,1 0 0,0 0 0,0 0 0,0 0 0,0 0 0,-1 0 0,1 0 0,0 0 0,0 0 0,0 0 0,-1 0 0,-10 8 0,-8 14 0,18-20 0,0 0 0,0 0 0,-1 0 0,1 0 0,1 0 0,-1 1 0,0-1 0,0 0 0,1 1 0,-1-1 0,1 0 0,0 1 0,0-1 0,0 0 0,0 1 0,0-1 0,1 3 0,0-4 0,0 1 0,0-1 0,0 0 0,0 0 0,1 0 0,-1 0 0,0 0 0,0 0 0,1 0 0,-1 0 0,1 0 0,-1-1 0,1 1 0,-1-1 0,1 1 0,-1-1 0,1 0 0,0 1 0,-1-1 0,1 0 0,-1 0 0,1 0 0,0 0 0,2-1 0,7 0 0,-1 0 0,1-1 0,-1-1 0,1 0 0,-1 0 0,0-1 0,0 0 0,-1-1 0,1 0 0,-1-1 0,17-12 0,-2-1 0,-1-1 0,41-46 0,-53 54 0,-1-1 0,0 0 0,-1-1 0,0 0 0,-1-1 0,-1 1 0,0-1 0,-1-1 0,-1 1 0,0-1 0,-1 0 0,3-31 0,-7 46 0,1-1 0,-1 1 0,0 0 0,0 0 0,0 0 0,1 0 0,-1 0 0,0 0 0,-1 0 0,1 0 0,0 0 0,0 0 0,0 0 0,-1 0 0,1-1 0,0 1 0,-1 0 0,1 1 0,-1-1 0,0 0 0,1 0 0,-1 0 0,1 0 0,-1 0 0,0 0 0,0 1 0,0-1 0,1 0 0,-1 1 0,0-1 0,0 1 0,0-1 0,0 1 0,0-1 0,0 1 0,0-1 0,0 1 0,0 0 0,0 0 0,0 0 0,-1-1 0,1 1 0,0 0 0,0 0 0,0 0 0,0 1 0,0-1 0,0 0 0,0 0 0,0 1 0,0-1 0,0 0 0,-2 2 0,-4 1 0,-1 0 0,1 1 0,0 0 0,0 0 0,-13 11 0,0 2 0,1 1 0,1 1 0,0 1 0,-29 44 0,39-51 0,0 1 0,1-1 0,1 2 0,0-1 0,0 1 0,2 0 0,0 0 0,0 0 0,-1 29 0,5-40-63,0 0 0,0 0 0,0 0 0,1 0-1,0 0 1,0 0 0,0 0 0,0 0 0,1 0 0,-1 0 0,1-1 0,0 1-1,0 0 1,1-1 0,4 6 0,-1-3-270,0 0 0,0-1-1,0 0 1,1 0 0,0 0 0,0-1 0,11 5 0,0-1-826,0-1 0,1-1 0,-1-1 0,1-1 0,0-1 1,23 2-1,-19-4-9187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8648,'0'0'3524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48 158 20243,'0'0'9353,"9"0"-7586,16-1-1498,-1 0-1,1-1 1,40-10-1,-58 11-250,0-1-1,0 1 0,-1-2 1,1 1-1,0-1 0,-1 0 1,0-1-1,0 1 0,0-1 1,0 0-1,0-1 1,-1 1-1,0-1 0,0 0 1,0-1-1,-1 1 0,0-1 1,7-11-1,-10 15-17,0 0 0,0 1 0,0-1 0,-1 1 0,1-1 0,0 0 0,-1 1 0,0-1 0,1 0 0,-1 0 0,0 1 0,0-1 0,0 0 0,0 0 0,0 0 0,0 1 0,-1-1 0,1 0 0,0 0 0,-1 1 0,0-1 0,1 0 0,-1 1 0,0-1 0,-1-2 0,0 3 0,0-1 0,0 1 0,0 0 0,-1 0 0,1 0 0,0 0 0,0 0 0,-1 0 0,1 1 0,0-1 0,-1 1 0,1-1 0,-1 1 0,1 0 0,0 0 0,-4 0 0,-3 1 0,-1 0 0,1 0 0,0 1 0,0 1 0,0-1 0,0 1 0,0 1 0,-14 7 0,2 3 0,2 2 0,0 0 0,0 1 0,-18 23 0,31-33 0,0 1 0,0 0 0,0 0 0,1 0 0,1 1 0,-1-1 0,1 1 0,1 0 0,-1 1 0,2-1 0,-1 1 0,1-1 0,-1 16 0,3-24 0,0 0 0,1 0 0,-1 1 0,0-1 0,0 0 0,1 0 0,-1 0 0,1 0 0,-1 1 0,1-1 0,-1 0 0,1 0 0,0 0 0,-1 0 0,1 0 0,0 0 0,0-1 0,0 1 0,0 0 0,0 0 0,0 0 0,0-1 0,0 1 0,2 0 0,38 9 0,-22-9 0,-1-1 0,28-4 0,-32 1-590,0 0-1,0 0 1,0-1-1,15-7 1,-11 2-1483,0 0 1,0-1 0,-1-1-1,26-20 1,-1-7-8605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1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19442,'0'0'11772,"-4"7"-11062,-2 2-557,-34 58 357,38-63-496,0 1 0,0 0-1,0 0 1,0 1 0,1-1 0,-1 0 0,2 0 0,-1 1 0,0-1-1,1 1 1,0-1 0,1 10 0,0-12-14,1-1 0,-1 1 0,1-1 0,0 1 0,-1-1 0,1 0 0,0 0 0,0 0 0,0 0 0,1 0 0,-1 0 0,0 0 0,1-1 0,-1 1 0,1-1 0,0 0 0,4 2 0,54 17 0,-51-17 0,-5-2 0,37 16 0,-41-17 0,-1 0 0,1 0 0,-1 1 0,0-1 0,1 0 0,-1 0 0,1 1 0,-1-1 0,0 0 0,0 1 0,1-1 0,-1 1 0,0-1 0,1 0 0,-1 1 0,0-1 0,0 1 0,0-1 0,0 1 0,0-1 0,1 1 0,-1-1 0,0 1 0,0-1 0,0 1 0,0-1 0,0 0 0,-1 2 0,1-1 0,-1 0 0,0 1 0,0-1 0,0 0 0,0 0 0,0 0 0,-1 0 0,1 0 0,0 0 0,0 0 0,-1-1 0,1 1 0,0 0 0,-3 0 0,-30 13 0,0-2 0,-39 9 0,17-5 0,47-10-461,4-3-2890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18289,'0'0'6791,"1"13"-6007,-1 9-355,8 76 380,-7-90-684,0-1 0,0 1 1,1-1-1,0 0 0,0 1 1,1-1-1,0 0 0,0 0 1,1 0-1,7 9 0,-10-15-36,1 1-1,0-1 0,-1 0 1,1 0-1,0 0 1,0 0-1,0 0 0,0 0 1,0 0-1,0-1 1,0 1-1,0-1 0,0 1 1,0-1-1,0 0 1,0 0-1,0 0 0,1 0 1,-1 0-1,0-1 1,0 1-1,0 0 0,0-1 1,0 0-1,0 1 1,0-1-1,0 0 0,0 0 1,-1 0-1,1 0 1,0-1-1,0 1 0,-1 0 1,3-3-1,7-6 232,1 0-1,-1-1 0,14-18 1,-19 22-421,22-30 119,-23 28-19,1 0 1,0 1 0,1-1 0,-1 2 0,1-1 0,1 1-1,0 0 1,0 0 0,10-6 0,-17 13-2,0 0 0,0 0 0,-1 0 0,1 0 0,0 0-1,0 0 1,0 0 0,0 1 0,-1-1 0,1 0 0,0 0 0,0 1 0,0-1 0,-1 0 0,1 1 0,0-1 0,0 1 0,-1-1-1,1 1 1,-1-1 0,1 1 0,0 0 0,-1-1 0,1 1 0,-1 0 0,1-1 0,-1 1 0,1 0 0,-1-1 0,0 1-1,1 0 1,-1 0 0,0 0 0,0 0 0,0-1 0,1 1 0,-1 0 0,0 0 0,0 1 0,8 48-103,-6-34 111,-2-13 0,1 0-1,0 1 1,0-1-1,0 0 1,0 0-1,0 0 1,0 0-1,1 0 1,-1 0-1,1 0 1,0 0-1,0-1 1,0 1-1,0-1 0,1 1 1,-1-1-1,1 0 1,-1 0-1,1 0 1,4 2-1,-4-3-2,0 0 0,0-1 0,0 1 0,0-1 0,0 0 0,0 0 0,0 0-1,0 0 1,0-1 0,0 1 0,0-1 0,0 0 0,0 1 0,0-2 0,0 1 0,0 0 0,0 0-1,-1-1 1,1 0 0,0 1 0,-1-1 0,4-3 0,21-19-3,-2 0 0,38-46 0,-59 66 0,-4 3-4,0 1 0,0 0 0,0-1 0,0 1-1,1 0 1,-1-1 0,0 1 0,0 0 0,0-1 0,1 1 0,-1 0 0,0 0-1,1-1 1,-1 1 0,0 0 0,0 0 0,1 0 0,-1-1 0,0 1 0,1 0-1,-1 0 1,1 0 0,-1 0 0,0 0 0,1 0 0,-1 0 0,0 0 0,1 0-1,-1 0 1,1 0 0,-1 0 0,0 0 0,1 0 0,-1 0 0,0 0 0,1 0 0,-1 0-1,1 0 1,-1 1 0,0-1 0,1 0 0,-1 0 0,6 21-480,-5 47-1119,-2-51 872,1-16 507,0 0-1,0-1 0,0 1 1,-1 0-1,1-1 0,0 1 1,0 0-1,1-1 0,-1 1 1,0 0-1,0-1 0,0 1 1,0 0-1,1-1 1,-1 1-1,0 0 0,0-1 1,1 1-1,-1-1 0,1 1 1,-1-1-1,0 1 0,1-1 1,-1 1-1,1-1 1,-1 1-1,1-1 0,-1 0 1,1 1-1,0-1 0,-1 0 1,1 1-1,-1-1 0,1 0 1,0 0-1,-1 1 1,1-1-1,0 0 0,-1 0 1,1 0-1,0 0 0,-1 0 1,1 0-1,0 0 0,-1 0 1,1 0-1,0 0 0,-1-1 1,2 1-1,15-1-6336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14926,'-7'10'2856,"-11"10"-1613,-47 62 4814,60-75-5683,0 0 1,1-1-1,0 1 1,1 1-1,-1-1 1,1 1-1,1-1 0,-1 1 1,1 0-1,-1 13 1,3-20-351,0 0 1,1 0 0,-1 0-1,0 0 1,1-1-1,-1 1 1,1 0-1,-1 0 1,1 0-1,0-1 1,-1 1-1,1 0 1,0-1-1,-1 1 1,1 0-1,0-1 1,0 1-1,-1-1 1,1 1-1,0-1 1,0 0-1,0 1 1,0-1-1,0 0 1,0 0-1,0 1 1,0-1-1,-1 0 1,1 0-1,0 0 1,0 0-1,0 0 1,0 0-1,0-1 1,0 1-1,0 0 1,0 0 0,0-1-1,0 1 1,-1 0-1,2-1 1,40-15 808,-31 8-681,-1 0 0,0 0 0,0-1 0,-1 0 0,12-17 0,-18 23-113,-1-1 1,1 1-1,-1-1 1,1 0-1,-1 0 1,0 0 0,0-1-1,-1 1 1,1 0-1,-1-1 1,0 1-1,-1-1 1,1 1 0,-1-1-1,1 1 1,-1-1-1,-1 1 1,1-1-1,-2-5 1,1 8-34,-1 0-1,0 0 1,0 0-1,0 0 1,0 1-1,0-1 1,-1 1-1,1 0 1,0-1 0,-1 1-1,1 0 1,-1 0-1,1 1 1,-1-1-1,1 0 1,-1 1 0,-3-1-1,4 1-22,1-1 0,-1 1-1,1-1 1,-1 1 0,1 0 0,-1 0-1,1-1 1,-1 1 0,0 0 0,1 0-1,-1 1 1,1-1 0,-1 0-1,1 0 1,-1 1 0,1-1 0,-1 1-1,1-1 1,-1 1 0,1 0 0,-1 0-1,1-1 1,0 1 0,0 0 0,-1 0-1,1 0 1,0 0 0,-1 2 0,1 19-4252,1-21 3599,0 0 0,1 0 0,-1 1 0,0-1 0,1 0 0,-1 0 0,1 0 0,-1 1 1,1-1-1,-1 0 0,1 0 0,0 0 0,0 0 0,0 0 0,-1 0 0,3 1 0,16 8-15270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3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25 149 9993,'-1'-1'274,"-1"0"-1,0 0 0,1 0 0,-1 0 0,1-1 0,-1 1 0,1 0 0,-1-1 0,1 1 0,0-1 0,0 0 1,0 1-1,0-1 0,0 0 0,0 0 0,0 0 0,1 0 0,-1 1 0,1-1 0,-1 0 0,1 0 1,0 0-1,-1 0 0,1-4 0,1 3-105,0-1 1,0 1 0,0 0-1,1-1 1,-1 1-1,1 0 1,0 0 0,-1 0-1,2 0 1,-1 0 0,0 0-1,5-4 1,0 0-100,0 1 0,1 0 0,-1 0 0,1 1 0,0 0 0,1 1 1,-1-1-1,1 2 0,17-7 0,-23 10-63,0-1 0,0 0 0,0 1 0,0 0 0,0 0 0,0 0 0,0 0 0,0 0 0,0 0 0,0 1 0,0-1 0,-1 1 0,1 0 0,0 0 0,0 0 0,-1 0 0,1 1 0,0-1 0,-1 1 0,4 2 0,-3-1-6,-1 0 1,0 1-1,0-1 1,0 0-1,-1 1 1,1 0-1,-1-1 1,0 1-1,0 0 1,0 0-1,0 0 1,0 0-1,-1 0 1,0 7-1,-2 14 39,0 0 0,-2 0 0,0-1 0,-2 1 0,-1-1 0,-1 0 0,-1-1 0,-14 27 0,-24 73 54,46-122-79,1 1 1,-1-1 0,1 1 0,-1-1-1,1 1 1,0-1 0,-1 1 0,1-1-1,0 1 1,0-1 0,0 1 0,0-1 0,0 1-1,1-1 1,-1 1 0,0-1 0,1 1-1,-1-1 1,1 1 0,-1-1 0,1 1 0,0-1-1,0 0 1,0 1 0,-1-1 0,1 0-1,0 0 1,2 1 0,-1-1 25,0 0 1,1 0-1,-1 0 1,0-1-1,1 1 0,-1-1 1,0 0-1,1 1 0,-1-1 1,1 0-1,-1-1 1,1 1-1,-1 0 0,0-1 1,1 1-1,-1-1 1,0 0-1,4-1 0,0-1 21,-1 0-1,1 0 1,-1 0-1,0-1 0,0 0 1,0 0-1,-1 0 0,1 0 1,-1-1-1,0 0 1,0 1-1,-1-2 0,1 1 1,3-9-1,-3 6 121,0 0-1,-1 0 1,0 0 0,0-1-1,-1 1 1,0-1-1,-1 0 1,1 0 0,-1-14-1,-2 21-144,1 1 0,0-1 0,-1 0 0,1 1 0,-1-1 0,1 0 0,-1 1 0,0-1 0,1 0 0,-1 1 0,0-1-1,0 1 1,0 0 0,0-1 0,-1 1 0,1 0 0,0 0 0,0 0 0,-1-1 0,1 1 0,-1 1 0,1-1 0,-1 0 0,1 0 0,-1 0 0,0 1 0,1-1-1,-1 1 1,0 0 0,0-1 0,1 1 0,-1 0 0,-3 0 0,2 0-38,-1 0 0,1 0 0,-1 0 1,1 0-1,-1 1 0,1-1 0,-1 1 0,1 0 0,0 0 1,-1 1-1,1-1 0,0 0 0,0 1 0,0 0 0,0 0 1,-4 3-1,3-1-102,0 1 0,1 0 1,-1-1-1,1 1 1,0 1-1,0-1 1,1 0-1,-2 7 0,2-9-305,2 0-1,-1 0 0,0 0 1,1 0-1,-1 1 0,1-1 1,0 0-1,0 0 1,1 7-1,6-4-4048,11-6-2818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93 365 11307,'0'0'3235,"3"-9"379,2-2-2276,4-8 128,2-2 3764,-43 43-2646,24-16-2451,1 1 0,-1-1 0,2 2 1,-1-1-1,1 1 0,0 0 0,1 0 0,0 1 0,0 0 1,0 0-1,1 0 0,1 0 0,0 1 0,0-1 1,1 1-1,0 0 0,0-1 0,1 20 0,1-28-122,0 1 1,0-1-1,1 0 0,-1 1 0,0-1 0,1 0 0,0 0 0,-1 1 1,1-1-1,0 0 0,-1 0 0,1 0 0,0 1 0,0-1 1,0 0-1,0 0 0,0-1 0,0 1 0,0 0 0,0 0 0,1 0 1,-1-1-1,0 1 0,0 0 0,1-1 0,-1 0 0,0 1 1,1-1-1,-1 0 0,0 1 0,1-1 0,-1 0 0,0 0 0,1 0 1,-1 0-1,2-1 0,3 1 35,1 0 1,-1-1-1,0 0 1,0-1-1,0 1 1,0-1 0,8-4-1,2-3 6,0-1 0,-1 0 0,-1-1 0,1 0-1,-2-2 1,0 1 0,16-21 0,-2-1 80,44-74-1,-60 89-131,-1 0 0,-2-1 0,0 0 0,0 0 0,-2-1 0,-1 1 0,0-1 0,-2-1 0,0 1 0,-1-28 0,-6 31 0,-6 18 0,8 2 0,0 0 0,0 0 0,0 0 0,0 0 0,0 0 0,1 1 0,-1-1 0,1 1 0,-1-1 0,0 4 0,-15 36 0,-20 77 0,33-102 0,0 0 0,2 1 0,0 0 0,1 0 0,0-1 0,2 1 0,3 28 0,-3-43-85,1 1 1,-1-1-1,0 0 1,1 0-1,0 1 0,-1-1 1,1 0-1,0-1 1,1 1-1,-1 0 0,0-1 1,1 1-1,0-1 1,-1 0-1,1 1 0,0-1 1,5 2-1,-5-3-185,-1 1-1,1-1 1,0 0 0,0 0-1,0 0 1,0 0-1,0 0 1,0-1-1,0 1 1,1-1 0,-1 0-1,0 0 1,0 0-1,0 0 1,0-1 0,0 1-1,0-1 1,0 0-1,0 0 1,5-2 0,13-16-10210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1 393 13645,'0'0'13714,"8"3"-12529,-5-2-1107,0 0-1,1 0 0,-1 0 0,0 0 1,0-1-1,1 0 0,-1 1 0,0-1 1,1 0-1,-1-1 0,0 1 1,0-1-1,1 1 0,-1-1 0,3-1 1,2-2 58,-1 1 1,1-2 0,-1 1 0,0-1 0,0 0 0,7-7-1,3-3 39,-2 0-1,22-26 1,-33 36-107,0-1 0,0 1 0,-1-1 1,1 1-1,-1-1 0,-1 0 0,1-1 0,-1 1 0,0 0 0,-1-1 0,1 1 1,0-13-1,-2 19-66,0 0 0,0-1 1,0 1-1,0-1 0,0 1 1,0 0-1,0-1 1,0 1-1,0-1 0,-1 1 1,1 0-1,0-1 0,0 1 1,0-1-1,-1 1 0,1 0 1,0-1-1,0 1 0,-1 0 1,1-1-1,0 1 0,0 0 1,-1 0-1,1-1 0,-1 1 1,1 0-1,0 0 0,-1 0 1,1-1-1,0 1 0,-1 0 1,1 0-1,-1 0 0,1 0 1,0 0-1,-1 0 1,1 0-1,-1 0 0,1 0 1,-1 0-1,1 0 0,0 0 1,-1 0-1,1 0 0,-1 0 1,1 0-1,0 1 0,-1-1 1,1 0-1,-1 0 0,1 0 1,0 1-1,-1-1 0,1 0 1,0 0-1,0 1 0,-1-1 1,1 0-1,0 1 0,-1-1 1,1 0-1,0 1 1,-23 21-135,10-4 133,1 1 1,0 0-1,2 1 1,0 0-1,2 0 0,0 1 1,1 0-1,1 1 1,1-1-1,-3 38 1,7-58 1,1 1 0,0-1-1,0 0 1,0 0 0,0 1 0,0-1 0,0 0 0,0 0 0,0 1 0,1-1-1,-1 0 1,0 0 0,1 0 0,-1 0 0,1 1 0,-1-1 0,1 0-1,-1 0 1,1 0 0,0 0 0,0 0 0,0 0 0,-1 0 0,1-1 0,0 1-1,0 0 1,0 0 0,0-1 0,0 1 0,0 0 0,1-1 0,-1 1 0,0-1-1,0 0 1,0 1 0,0-1 0,1 0 0,-1 0 0,0 0 0,0 1 0,1-1-1,-1-1 1,0 1 0,0 0 0,0 0 0,1 0 0,-1-1 0,0 1 0,0 0-1,2-2 1,5-1 31,0 0 0,0-1 0,-1 0 0,0 0 0,1 0 0,8-9 0,13-13-15,-1-1-1,-2-1 0,0-1 1,-2-1-1,-2-1 1,0-1-1,-3-2 1,0 1-1,-2-2 1,23-72-1,-38 101-18,0-1 0,0 0 0,-1 0 0,0 0 0,0-13 0,-2 20 0,1-1-1,0 1 1,-1-1-1,1 1 1,-1-1 0,1 1-1,-1 0 1,0-1-1,1 1 1,-1 0 0,1 0-1,-1-1 1,1 1-1,-1 0 1,0 0 0,1 0-1,-1 0 1,0-1-1,1 1 1,-1 0 0,0 0-1,1 1 1,-1-1-1,1 0 1,-1 0 0,0 0-1,1 0 1,-1 0-1,0 1 1,1-1 0,-1 0-1,1 0 1,-1 1-1,1-1 1,-1 1 0,1-1-1,-1 0 1,1 1-1,-1 0 1,-14 11-17,2 1 1,0 1-1,0 0 1,1 0-1,1 1 1,0 1-1,-11 23 1,11-21 31,-5 9 13,0 1 1,-13 37 0,24-54-24,1 1 1,1 1-1,-1-1 0,2 0 0,0 1 0,1-1 1,0 1-1,1 19 0,0-30-87,1 1-1,-1-1 1,1 0-1,0 1 1,0-1 0,0 0-1,0 0 1,0 0-1,1 0 1,-1 0-1,0 0 1,1 0 0,0 0-1,-1-1 1,1 1-1,0-1 1,0 1-1,0-1 1,0 1 0,0-1-1,0 0 1,0 0-1,0 0 1,1 0 0,-1-1-1,0 1 1,5 0-1,6 2-1255,1-2 0,0 1 0,22-2 0,-28 0 558,22 0-6571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6342,'0'0'20975,"10"5"-19406,-3-1-1273,0 0-1,1-1 1,-1 0-1,1 0 1,0 0-1,0-1 1,16 2 0,-20-4-231,0 0 0,0 0 0,0 0 1,0 0-1,-1-1 0,1 1 0,0-1 0,0 0 1,0-1-1,-1 1 0,1 0 0,-1-1 1,1 0-1,-1 0 0,0 0 0,1 0 1,-1-1-1,0 1 0,0-1 0,-1 1 1,1-1-1,4-6 0,-5 5-63,1 0-1,-1-1 1,1 1-1,-1-1 1,-1 1-1,1-1 1,-1 0-1,0 0 1,0 1-1,0-1 1,0 0-1,-1-5 1,0 8-2,0 0 0,0 0 0,0 0 0,-1 0-1,1 0 1,0 1 0,-1-1 0,0 0 0,1 0 0,-1 1 0,0-1 0,0 0 0,0 1-1,0-1 1,0 0 0,0 1 0,0 0 0,-1-1 0,1 1 0,0 0 0,-1-1 0,1 1-1,-1 0 1,0 0 0,1 0 0,-1 1 0,0-1 0,0 0 0,1 0 0,-1 1-1,0 0 1,0-1 0,0 1 0,-2 0 0,-1-1 0,0 1 0,0 1 0,0-1 0,0 1 0,0 0 0,0 0 0,0 0 0,0 1 0,0-1 0,0 1 0,1 1 0,-1-1 0,1 1 0,-1-1 0,1 1 0,0 0 0,0 1 0,1-1 0,-1 1 0,0 0 0,1 0 0,0 0 0,0 0 0,0 0 0,1 1 0,-3 5 0,-1 1 0,2-1 0,-1 1 0,1 0 0,1 1 0,0-1 0,1 0 0,0 1 0,0 0 0,1-1 0,1 24 0,1-34-6,-1 1 0,1 0 0,-1 0 0,1 0 1,0 0-1,0-1 0,0 1 0,0 0 0,0-1 0,0 1 0,0-1 0,0 1 0,1-1 0,-1 1 1,1-1-1,-1 0 0,1 0 0,-1 0 0,1 0 0,0 0 0,-1 0 0,1 0 0,0 0 1,0-1-1,0 1 0,-1-1 0,1 1 0,0-1 0,0 0 0,0 0 0,0 0 0,0 0 0,0 0 1,0 0-1,3-1 0,4 0-166,-1 0 0,0 0 1,1-1-1,-1 0 0,0-1 1,0 0-1,9-4 0,-1-2-2172,-1-1-1,-1-1 0,22-18 0,2-10-5556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128 182 18321,'-8'10'3038,"-4"3"-2069,-10 11 1909,-24 36 0,41-53-2529,0 1-1,0-1 1,1 1-1,1 0 0,-1 0 1,1 0-1,0 0 1,1 1-1,0-1 0,0 1 1,0 8-1,2-16-343,0 0-1,1-1 0,-1 1 1,0 0-1,0 0 0,0 0 1,1 0-1,-1-1 1,0 1-1,1 0 0,-1 0 1,1-1-1,-1 1 1,1 0-1,-1-1 0,1 1 1,-1-1-1,1 1 0,-1 0 1,1-1-1,0 1 1,0-1-1,-1 0 0,1 1 1,0-1-1,0 1 1,-1-1-1,1 0 0,0 0 1,0 1-1,0-1 0,-1 0 1,1 0-1,0 0 1,0 0-1,0 0 0,0 0 1,0 0-1,-1 0 0,1-1 1,0 1-1,0 0 1,0 0-1,-1-1 0,1 1 1,1-1-1,3-1 32,1 0-1,-2 0 0,1 0 1,0 0-1,0-1 1,7-5-1,8-10-26,-2-1-1,0 0 1,-1-2-1,-1 0 1,-1 0-1,15-30 1,64-147-21,-86 178 12,-17 62 0,1-23 0,-40 111 0,44-115 0,0 0 0,1 0 0,1 0 0,1 1 0,0-1 0,2 30 0,-1-42-102,1 0 0,-1 0 1,1 0-1,0 0 0,0 0 0,0 0 0,0 0 0,1 0 1,-1-1-1,1 1 0,-1-1 0,1 1 0,0-1 0,0 1 1,0-1-1,0 0 0,1 0 0,-1 0 0,4 2 0,-2-2-403,0 0-1,0 0 0,0-1 0,0 1 0,0-1 1,0 0-1,1 0 0,-1-1 0,0 1 0,0-1 0,1 0 1,-1 0-1,6-1 0,25-6-12317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159 145 12268,'8'-10'2391,"-2"3"-1810,35-50 3662,-39 53-3618,0 0 0,0 0 1,0 0-1,-1-1 0,1 1 1,-1-1-1,0 0 1,0 1-1,0-6 0,-2 9-538,1 0-1,0 0 0,-1 0 0,1 0 1,-1-1-1,1 1 0,-1 0 1,1 1-1,-1-1 0,0 0 0,1 0 1,-1 0-1,0 0 0,0 0 0,0 1 1,0-1-1,1 0 0,-1 1 1,0-1-1,0 1 0,0-1 0,0 1 1,-1-1-1,1 1 0,0 0 1,0-1-1,0 1 0,0 0 0,0 0 1,0 0-1,0 0 0,-1 0 0,1 0 1,0 0-1,0 0 0,-1 1 1,-3-1-101,0 0 1,0 1 0,0 0-1,0 0 1,1 0 0,-1 1-1,-8 3 1,3 1-3,1 1 0,1 0 0,-1 1 0,1 0 0,1 0 0,-1 1 0,1 0 0,1 0 0,0 1 0,0 0 0,1 0 0,0 0 0,0 0 0,1 1 0,1 0 0,0 0 0,0 0 0,-1 22 0,4-31-30,0 0 1,0 0 0,0 0 0,1 0 0,-1 0-1,0 0 1,1 0 0,0 0 0,-1 0-1,1 0 1,0 0 0,0 0 0,0-1 0,0 1-1,1 0 1,-1-1 0,0 1 0,1-1-1,-1 1 1,1-1 0,-1 0 0,1 0 0,0 1-1,3 0 1,5 3-167,-1-1 0,1 0 0,20 4 0,14 7 103,-40-14 135,-1 1 0,1-1 0,-1 1 0,0 0 0,0 0 0,0 1 0,0-1 0,0 1 0,0-1 0,-1 1 0,1 0 0,-1 0 0,0 0 0,0 0 0,0 1 0,0-1 0,0 1 0,-1-1 0,0 1 0,0-1 0,0 1 0,0 0 0,0-1-1,-1 1 1,1 0 0,-1 0 0,0 0 0,0-1 0,0 1 0,-1 0 0,0 0 0,1-1 0,-1 1 0,0 0 0,-1-1 0,1 1 0,-1-1 0,0 1 0,1-1 0,-1 0 0,-1 0 0,1 0 0,-4 4 0,-2 2 217,1 0 1,-1-1-1,-1 0 1,1-1 0,-2 0-1,1 0 1,0-1-1,-1 0 1,0-1-1,-1 0 1,1 0 0,-1-1-1,0-1 1,0 1-1,-19 1 1,29-5-276,0 0 1,0 0 0,0 0-1,0 0 1,0 0-1,0 0 1,0-1-1,1 1 1,-1 0 0,0-1-1,0 1 1,0 0-1,1-1 1,-1 1-1,0-1 1,0 0 0,1 1-1,-1-1 1,0 1-1,1-1 1,-1 0 0,1 0-1,-1 1 1,1-1-1,-1 0 1,1 0-1,0 0 1,-1 1 0,1-1-1,0 0 1,0 0-1,-1 0 1,1 0-1,0 0 1,0 0 0,0 0-1,0 1 1,0-1-1,0 0 1,0 0 0,1 0-1,-1 0 1,0 0-1,0 0 1,1 1-1,0-3 1,18-44-3756,40-44-7973,-22 41-1277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16271,'0'0'4954,"1"9"-3389,-1 64 1719,-2-41-1686,7 66-1,-4-90-1966,1 0 0,0 1 0,0-1 0,0 0 0,1 0 0,0 0 0,0-1 0,1 1 0,0-1-1,1 0 1,0 0 0,9 11 0,-21-40-4684,1 2 3406,2 13 867,-25-56-4512,21 18 6635,29 53 173,-15-5-1491,29 16-781,-9-8-2811,2-2-4323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 12011,'0'0'11601,"-8"9"-10624,7-8-943,-35 46 900,34-44-784,0 0 1,1 1-1,-1-1 0,1 1 0,-1-1 1,1 1-1,0-1 0,1 1 0,-1 0 0,1-1 1,-1 1-1,1 0 0,0 0 0,0 0 1,1-1-1,-1 1 0,3 7 0,-3-10-93,1 0 0,-1-1 0,1 1 0,0 0 0,-1-1 0,1 1 0,0 0 0,-1-1 0,1 1 0,0-1 0,0 1 0,0-1 0,0 1 0,-1-1 0,1 1 0,0-1 0,0 0 0,0 0 0,0 1 0,0-1 0,0 0 0,0 0 0,0 0 0,0 0 0,0 0 0,0 0 0,0 0 0,0-1 0,-1 1 0,1 0 0,0 0 0,0-1 0,0 1-1,0-1 1,0 1 0,0-1 0,-1 1 0,1-1 0,0 1 0,0-2 0,33-23 1670,-30 18-1699,1 1-1,-1-1 1,0 0 0,0-1-1,-1 1 1,0 0 0,0-1-1,-1 0 1,0 0 0,-1 1 0,1-1-1,-1 0 1,-1-1 0,0 1-1,0-9 1,0 18-224,0 0 1,0 0-1,0 0 1,0-1-1,-1 1 1,1 0-1,0 0 1,0 0-1,0 0 1,-1-1-1,1 1 1,-1 0-1,1 0 1,0-1-1,-1 1 1,1 0-1,-1 0 0,0-1 1,1 1-1,-1-1 1,1 1-1,-1 0 1,0-1-1,0 0 1,1 1-1,-1-1 1,0 1-1,0-1 1,1 0-1,-1 1 1,0-1-1,0 0 1,0 0-1,0 0 0,0 0 1,1 1-1,-1-1 1,0-1-1,0 1 1,0 0-1,0 0 1,0 0-1,1 0 1,-1 0-1,0-1 1,0 1-1,0 0 1,1-1-1,-1 1 1,0-1-1,0 1 0,1-1 1,-1 1-1,0-1 1,1 1-1,-1-1 1,1 0-1,-1 1 1,0-1-1,1 0 1,0 0-1,-1 1 1,1-1-1,-1 0 1,1 0-1,0-1 1,0 11-4722,1-3-1185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115 225 11147,'0'0'14792,"-11"6"-14439,1 0-184,1 0 0,-1 0 1,2 1-1,-1 1 0,1-1 1,-11 13-1,16-16-99,0-1 0,0 1 0,1 0 1,-1 0-1,1 0 0,-1 0 0,1 0 0,1 0 0,-1 1 0,0-1 0,1 1 0,0-1 1,0 1-1,1 0 0,-1-1 0,1 1 0,0 0 0,0-1 0,0 1 0,1 0 0,2 8 0,-2-12-79,0 1-1,0-1 0,1 0 1,-1 0-1,0 0 0,1 0 0,-1 0 1,1 0-1,-1 0 0,1 0 0,0-1 1,-1 1-1,1 0 0,0-1 0,-1 0 1,1 1-1,0-1 0,0 0 1,-1 0-1,1 0 0,0 0 0,0 0 1,-1 0-1,1-1 0,0 1 0,2-1 1,48-13-999,-37 7 438,-1-1 1,-1-1 0,0 0-1,0 0 1,0-2-1,-2 1 1,1-2-1,-1 1 1,9-15-1,-10 14-791,-2-1-1,1-1 1,-2 0-1,0 0 1,8-21-1,-3-10-5508</inkml:trace>
  <inkml:trace contextRef="#ctx0" brushRef="#br0" timeOffset="1">297 0 9513,'0'0'10154,"-9"13"-7699,1-2-1936,0 1 0,0 0 0,2 0 0,-1 0 0,2 1 0,0 0 0,0 0-1,1 0 1,-4 24 0,8-36-506,-2 21 290,0 0 1,2 0-1,3 35 1,-3-52-285,1 1 0,1-1 1,-1 1-1,1-1 1,0 0-1,0 0 1,0 0-1,6 9 0,-6-12-3,0 0-1,-1 0 0,1 0 1,0 0-1,0 0 0,0 0 1,1-1-1,-1 1 1,0-1-1,1 0 0,-1 0 1,0 1-1,1-2 0,0 1 1,-1 0-1,1 0 0,-1-1 1,1 1-1,3-1 0,-2 0 123,0-1-1,0 1 1,0-1-1,0 0 1,0 0-1,0 0 1,0 0-1,0-1 1,0 0-1,0 1 0,-1-2 1,1 1-1,-1 0 1,1-1-1,-1 1 1,0-1-1,4-4 1,6-8 169,0 0 0,14-25 0,-13 20-318,55-80 347,3-4-2930,-86 111-10848,-3 7 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12364,'0'0'13645,"63"33"-11980,-34-26-1120,-1 2-417,0-3-993,1-2-4036,-1-4-5284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14638,'0'0'11477,"-2"13"-10831,-20 378 1714,22-384-2236,0 1 0,0 0 0,1 0 0,0 0 0,0 0 0,1 0 0,0-1 0,0 1 0,1 0 0,7 12 0,-9-18-68,1 1 0,1-1 0,-1 0 0,0 0 1,0 0-1,1 0 0,-1 0 0,1-1 0,-1 1 0,1-1 0,0 0 1,0 0-1,-1 0 0,1 0 0,0 0 0,0 0 0,0-1 0,0 1 0,0-1 1,0 0-1,0 0 0,0 0 0,0 0 0,0-1 0,0 1 0,0-1 1,0 0-1,0 0 0,0 0 0,0 0 0,3-2 0,7-3 34,0 0-1,0-1 0,-1-1 0,0 0 1,0-1-1,19-19 0,-22 20-1264,0-1-1,-1 0 1,-1-1-1,13-20 0,-14 14-4290,-2 2-2867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3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24 184 7239,'-1'0'201,"0"0"0,0 0 1,0 0-1,0 0 0,0 0 0,1 0 1,-1 0-1,0-1 0,0 1 0,0 0 1,0 0-1,1-1 0,-1 1 0,0 0 1,0-1-1,0 1 0,1-1 0,-1 1 1,0-1-1,1 0 0,-1 1 1,0-1-1,1 1 0,-1-1 0,1 0 1,-1 0-1,1 1 0,-1-2 0,0 0 5,1 0 0,0 0 0,0 0 0,0 0 0,0 0 0,0 0 0,0 0 0,0 0 0,1 0 0,-1 1 0,1-1 0,0-3 0,2-2 67,1-1 1,-1 1-1,1 0 0,0 0 0,9-10 0,-9 12-109,46-47 1160,-46 48-1268,1 0-1,-1 1 1,1-1 0,0 1-1,0 0 1,0 1 0,0-1 0,0 1-1,12-3 1,-16 5-55,-1 0-1,1 0 0,0 0 1,0 0-1,0 0 1,-1 0-1,1 1 1,0-1-1,0 0 0,0 0 1,-1 1-1,1-1 1,0 0-1,-1 1 1,1-1-1,0 1 1,-1-1-1,1 1 0,0-1 1,-1 1-1,1-1 1,-1 1-1,1 0 1,-1-1-1,1 1 0,-1 0 1,0 0-1,1-1 1,-1 1-1,0 0 1,0 0-1,1-1 1,-1 1-1,0 0 0,0 0 1,0 0-1,0-1 1,0 1-1,0 0 1,0 0-1,0 0 1,0-1-1,0 1 0,-1 0 1,1 1-1,-8 40 108,1-22-48,0 0 1,-2 0-1,-17 27 0,15-27-40,0 0 0,2 0 0,-8 25-1,16-44-19,1-1 0,0 1-1,-1-1 1,1 1 0,0-1-1,0 1 1,0 0-1,0-1 1,-1 1 0,1 0-1,0-1 1,0 1-1,0 0 1,0-1 0,1 1-1,-1-1 1,0 1 0,0 0-1,0-1 1,0 1-1,1 0 1,-1-1 0,0 1-1,0-1 1,1 1-1,-1-1 1,1 1 0,-1-1-1,0 1 1,2 0-1,18-2 94,31-23 133,-46 20-212,44-22 58,8-3-1958,-21 7-4980,-22 13-1777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64 17424,'0'0'7891,"-8"1"-7267,4-1-573,0 1 0,1 0 0,-1 0 0,0 0 0,1 1 0,-1-1 0,1 1 0,0 0 0,-1 0 0,1 0 0,0 0 0,0 1 0,-4 4 0,2-2 52,1 1-1,0 0 0,1-1 0,-1 1 0,1 1 0,0-1 0,1 0 1,-4 10-1,3-5 198,1-1 1,0 0-1,0 1 0,1 0 1,0-1-1,1 1 0,1 12 1,-1-21-221,0 0 0,0 0 0,1 0 0,-1 0 0,1 0 0,0 0 0,0 0 0,-1 0 0,1 0 0,0-1 0,1 1 1,-1 0-1,0 0 0,0-1 0,1 1 0,-1-1 0,3 3 0,-2-3-19,1-1 1,-1 1-1,0 0 0,0 0 1,1-1-1,-1 0 0,0 1 1,1-1-1,-1 0 1,0 0-1,1 0 0,-1 0 1,1-1-1,-1 1 0,0-1 1,0 1-1,1-1 0,-1 0 1,3-1-1,3-2-49,-1 0 0,1-1 0,-1 0-1,0 0 1,-1 0 0,1-1 0,-1 0 0,0 0-1,-1-1 1,0 0 0,0 0 0,5-8 0,-1 0-17,-1-1-1,0 0 1,-1 0 0,-1 0 0,5-19 0,-9 22 5,0-1 0,0 0 0,-2-23 0,0 37 0,0 0 0,1-1 0,-1 1 0,0 0 0,0-1 1,0 1-1,0-1 0,0 1 0,0 0 0,0-1 0,0 1 0,0 0 0,0-1 0,0 1 0,0 0 1,-1-1-1,1 1 0,0-1 0,0 1 0,0 0 0,0-1 0,-1 1 0,1 0 0,0 0 1,0-1-1,-1 1 0,1 0 0,0 0 0,0-1 0,-1 1 0,1 0 0,0 0 0,-1 0 0,1-1 1,0 1-1,-1 0 0,1 0 0,0 0 0,-1 0 0,1 0 0,0 0 0,-1 0 0,1 0 1,0 0-1,-1 0 0,1 0 0,-1 0 0,1 0 0,0 0 0,-1 0 0,1 0 0,-1 0-1,0 1-1,0-1 1,0 1-1,0-1 1,0 1-1,0 0 1,0-1-1,1 1 1,-1 0 0,0 0-1,0-1 1,1 1-1,-1 0 1,1 0-1,-1 0 1,1 0-1,-1 1 1,-6 35-1671,6-33 902,1 1 0,0-1 1,1 1-1,-1-1 0,1 1 1,0-1-1,0 1 0,0-1 1,4 7-1,-4-9 301,0 1 0,1-1 0,-1 0 0,1 0-1,0 0 1,0 0 0,-1 0 0,2 0 0,-1 0 0,0 0 0,0-1 0,0 1 0,1-1 0,-1 0 0,1 1-1,-1-1 1,1 0 0,-1-1 0,1 1 0,0 0 0,-1-1 0,1 0 0,0 1 0,0-1 0,-1 0-1,1 0 1,0-1 0,0 1 0,-1 0 0,5-2 0,-1 0 555,-1 0-1,1-1 1,0 1-1,0-1 1,-1 0-1,0-1 1,0 1-1,0-1 1,0 0-1,0-1 1,-1 1-1,7-9 1,-5 6 1008,-1 0 1,0 0 0,0 0 0,0-1 0,-1 0 0,0 0-1,-1 0 1,4-13 0,-22 70 5564,9-32-5964,1 0-1,0 0 1,1 1-1,1-1 1,-1 21-1,4-32-676,0-1 0,0 1 0,1-1 0,0 0 1,0 1-1,0-1 0,1 0 0,0 0 0,0 1 0,0-2 0,1 1 0,0 0 0,0 0 0,0-1 0,0 0 0,1 1 0,-1-1 0,1 0 0,0-1 0,5 5 0,8 9 36,-11-10 7,0 0 1,0 1-1,-1 0 1,0 1-1,-1-1 1,0 1-1,0 0 1,-1 0-1,0 0 1,0 0-1,-1 0 1,-1 1-1,1-1 1,-1 1-1,-1-1 1,0 1-1,0 0 1,-1-1-1,0 1 1,-1-1-1,0 1 1,-1-1-1,1 0 0,-2 0 1,1 0-1,-9 13 1,12-20-61,-1-1 0,0 1 1,0 0-1,0-1 0,0 1 0,0-1 0,-1 1 1,1-1-1,0 0 0,-1 1 0,1-1 0,-1 0 1,0 0-1,1 0 0,-1 0 0,0 0 0,1-1 1,-1 1-1,0 0 0,0-1 0,0 1 0,1-1 1,-1 0-1,0 1 0,0-1 0,0 0 0,0 0 1,0 0-1,0-1 0,0 1 0,0 0 0,1-1 1,-1 1-1,0-1 0,0 0 0,0 1 0,1-1 1,-1 0-1,0 0 0,1 0 0,-1 0 0,1 0 1,-1-1-1,1 1 0,0 0 0,-1-1 0,1 1 1,0-1-1,-2-2 0,-4-6-3,1 1 1,0-1-1,0-1 0,1 1 0,0-1 1,-6-19-1,5 9 2,1 0 0,0-1 0,2 0 0,1 0 0,0 0 0,2 0 0,0 0 0,5-30 0,-3 47-302,-1 1-1,2-1 1,-1 0 0,0 1 0,1 0-1,0 0 1,0 0 0,0 0-1,0 0 1,1 0 0,0 1-1,-1-1 1,1 1 0,0 0 0,1 1-1,-1-1 1,6-2 0,7-6-1854,3-3-5686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2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20307,'0'0'9898,"-36"76"-9290,24-25-223,0 7-289,6 6-32,3-1 64,3 0 32,9-5-64,15-9-64,8-8-96,5-11-1217,4-11-1666,1-15-4932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10698,'0'0'102,"2"-27"7908,-2 27-7893,0 0 1,0 1-1,0-1 1,0 0 0,1 0-1,-1 1 1,0-1-1,0 0 1,0 0-1,1 0 1,-1 1 0,0-1-1,0 0 1,1 0-1,-1 0 1,0 0 0,0 0-1,1 0 1,-1 1-1,0-1 1,1 0 0,-1 0-1,0 0 1,0 0-1,1 0 1,-1 0 0,0 0-1,1 0 1,-1 0-1,0 0 1,0 0 0,1-1-1,-1 1 1,0 0-1,1 0 1,-1 0-1,0 0 1,0 0 0,1 0-1,-1-1 1,0 1-1,0 0 1,0 0 0,1 0-1,-1-1 1,0 1-1,0 0 1,0 0 0,0-1-1,1 1 1,-1 0-1,0 0 1,0-1 0,0 1-1,0-1 1,5 12 301,-1-1 0,0 1 0,-1 0 0,3 13 0,-5-14-251,2 0 0,-1 0 0,2-1 0,-1 1 1,1-1-1,7 12 0,-11-20-128,1 0 0,0 0 0,0 0 1,0 0-1,-1-1 0,1 1 0,0 0 0,0-1 0,0 1 0,0 0 0,0-1 0,1 1 0,-1-1 1,0 0-1,0 1 0,0-1 0,0 0 0,0 0 0,1 0 0,-1 1 0,0-1 0,0 0 0,0-1 1,1 1-1,-1 0 0,0 0 0,0 0 0,0-1 0,0 1 0,0-1 0,0 1 0,0-1 0,1 1 1,-1-1-1,0 1 0,-1-1 0,1 0 0,0 0 0,0 1 0,1-2 0,36-38 1588,-35 37-1590,96-120 635,-98 122-671,0-1-1,0 1 1,0 0 0,0-1 0,0 1 0,0 0 0,1 0 0,-1 0 0,1 0 0,-1 0 0,1 0 0,-1 0 0,1 0 0,-1 1 0,1-1 0,0 0 0,-1 1 0,1 0 0,1-1 0,-2 1-1,0 1 1,0-1-1,0 1 0,0-1 1,0 1-1,0-1 1,0 1-1,0-1 0,-1 1 1,1 0-1,0-1 1,-1 1-1,1 0 0,0 0 1,-1 0-1,1 0 1,-1-1-1,1 1 0,-1 0 1,1 0-1,-1 0 1,0 0-1,1 2 0,2 10 10,-1 0-1,0 1 0,0 25 1,-1-20-8,0 20-3,-1-30 0,-1 0 0,1 0 0,1 0 0,0 0 0,0 0 0,1 0 0,0 0 0,0-1 0,1 1 0,4 9 0,-6-18 0,-1 1 0,1-1 0,-1 1 0,1-1 0,0 1 0,-1-1 0,1 1 0,-1-1 0,1 0 0,0 1 0,-1-1 0,1 0 0,0 0 0,0 1 0,-1-1 0,1 0 0,0 0 0,0 0 0,-1 0 0,1 0 0,0 0 0,0 0 0,-1 0 0,1 0 0,0 0 0,-1-1 0,1 1 0,0 0 0,0 0 0,-1-1 0,1 1 0,-1 0 0,1-1 0,0 1 0,-1-1 0,1 1 0,-1-1 0,1 1 0,-1-1 0,1 1 0,-1-1 0,1 0 0,-1 1 0,1-1 0,-1 1 0,0-1 0,1-1 0,23-37 0,-21 33 0,13-24 0,-13 21 0,1 0 0,1 0 0,-1 1 0,1-1 0,1 1 0,0 0 0,0 1 0,0 0 0,1 0 0,8-7 0,-15 14 0,1 0 0,-1-1 0,0 1 0,1 0 0,-1 0 0,1 0 0,-1 0 0,0-1 0,1 1 0,-1 0 0,1 0 0,-1 0 0,0 0 0,1 0 0,-1 0 0,0 0 0,1 0 0,-1 0 0,1 0 0,-1 1 0,0-1 0,1 0 0,-1 0 0,1 0 0,-1 0 0,0 0 0,1 1 0,-1-1 0,0 0 0,1 0 0,-1 1 0,0-1 0,0 0 0,1 1 0,5 17 0,-6 29 0,-1-37 0,1-9-188,0 1 0,0 0 1,0-1-1,0 1 0,0-1 0,0 1 0,0 0 1,0-1-1,1 1 0,-1-1 0,1 1 0,-1-1 1,1 1-1,-1-1 0,3 3 0,24-2-5802,-24-2 5589,15-1-6378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170 103 16784,'0'0'7628,"-10"-4"-5188,3 1-2063,5 2-310,-1-1 0,1 1 0,-1 0 0,0-1 0,1 1 0,-1 0 0,0 1-1,0-1 1,0 0 0,0 1 0,0 0 0,0 0 0,0-1 0,0 2 0,0-1 0,0 0 0,0 1 0,0-1 0,1 1 0,-1 0 0,0 0 0,-4 2 0,0 3-11,0 0 1,0 0-1,1 1 0,0 0 1,0 0-1,0 1 1,1 0-1,0 0 1,1 0-1,0 0 1,0 1-1,0 0 1,1 0-1,1 0 1,0 0-1,0 0 1,0 0-1,1 11 1,1-19-39,0 0 0,0 0 0,0 0 0,0 0 0,1 0 0,-1 0 0,0 0 0,1 0 0,-1 0 0,0 0 0,1 0 0,-1-1 0,1 1 0,0 0 0,-1 0 0,1-1 0,-1 1 0,1 0 0,0-1 0,0 1 0,0 0 0,-1-1 0,1 1 0,0-1 0,0 1 0,0-1 0,0 0 0,0 1 0,0-1 0,0 0 0,0 0 0,0 0 0,0 1 0,0-1 0,-1 0 0,1 0 0,0 0 0,0-1 0,0 1 0,0 0 0,0 0 0,0 0 0,0-1 0,0 1 0,0-1 0,0 1 0,1-1 0,5-1 215,-1-1 0,1 1 0,0-1 1,-1 0-1,8-6 0,42-38 293,-44 37-509,-1-1 0,1 1 0,1 1 0,0 0 1,0 1-1,25-12 0,-38 20-25,1 0 1,0-1-1,0 1 0,0 0 0,0-1 1,0 1-1,0 0 0,0 0 1,0 0-1,0 0 0,-1 0 0,1 0 1,0 0-1,0 0 0,0 0 1,0 1-1,0-1 0,0 0 0,0 0 1,0 1-1,0-1 0,-1 1 1,1-1-1,0 1 0,0-1 0,-1 1 1,1-1-1,0 1 0,0 0 1,-1-1-1,1 1 0,-1 0 0,1 0 1,-1 0-1,1-1 0,-1 1 1,1 0-1,-1 0 0,0 0 0,1 0 1,-1 0-1,0 0 0,0-1 1,0 1-1,0 2 0,0 54 149,-1-37-60,19-53 68,-8-4-1887,-1-1 1,-2 0-1,2-40 0,-9 79 1529,0 0-1,0 0 1,0-1-1,0 1 0,0 0 1,1 0-1,-1 0 1,0-1-1,0 1 1,1 0-1,-1 0 0,0 0 1,1-1-1,-1 1 1,0 0-1,1-1 0,-1 1 1,1 0-1,0-1 1,-1 1-1,1-1 0,-1 1 1,1-1-1,0 1 1,-1-1-1,1 1 1,0-1-1,1 1 0,25 2-8028,-25-3 7377,18 0-8433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9129,'0'0'10260,"-6"13"-8979,-2 6-365,1 1-1,1 1 1,1-1-1,1 1 1,-3 34-1,5-23-333,-1 41 2429,6 78 0,-3-150-3011,0 1 0,-1-1 0,1 1 0,1-1 0,-1 0 0,0 1 0,0-1 0,0 1 0,1-1 0,-1 1 0,1-1 0,-1 0 0,1 1 0,-1-1 0,1 0 0,0 0 0,0 1 0,0-1 0,-1 0 0,1 0 0,0 0 0,1 0 0,-1 0 0,0 0 0,1 1 0,0-3 0,-1 1 0,1 0 0,-1 0 0,1 0 0,-1-1 0,1 1 0,-1-1 0,0 1 0,1-1 0,-1 0 0,0 1 0,1-1 0,-1 0 0,0 0 0,0 0 0,0 0 0,1 0 0,-1 0 0,0-1 0,10-11 0,0 0 0,16-27 0,80-171 0,-103 198-3979,-13 22-4427,4-3 4605,-8 7-7847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13261,'0'0'7495,"-2"57"-4933,2-36-288,7-2-704,5-3-770,3 1-415,3-7-289,2-1-384,2-8-1410,-1-1-960,0-3-1763,-4-14-2273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75 418 15471,'0'0'7377,"-5"9"-5476,-14 26-663,19-34-1202,0-1-1,0 0 1,0 1-1,0-1 1,0 0-1,0 1 1,-1-1-1,1 0 1,0 1-1,0-1 1,0 0-1,0 1 1,0-1-1,0 0 1,0 1-1,1-1 1,-1 0-1,0 1 1,0-1-1,0 0 1,0 0-1,0 1 1,0-1-1,1 0 1,-1 1-1,0-1 1,0 0-1,0 0 1,1 1 0,-1-1-1,0 0 1,0 0-1,1 0 1,-1 1-1,0-1 1,0 0-1,1 0 1,-1 0-1,0 0 1,1 1-1,-1-1 1,0 0-1,1 0 1,-1 0-1,0 0 1,1 0-1,-1 0 1,0 0-1,1 0 1,-1 0-1,0 0 1,0 0-1,1 0 1,-1 0-1,1-1 1,16-1 1253,-11 0-1058,-1-1 0,0 1 1,0-1-1,0-1 0,0 1 0,-1-1 0,1 1 0,-1-1 1,0-1-1,0 1 0,0 0 0,5-10 0,-6 10-208,0 0-1,-1 0 0,1-1 1,-1 1-1,0-1 0,0 1 1,0-1-1,-1 0 1,0 1-1,0-1 0,0 0 1,0 0-1,-1 0 0,0 0 1,0-7-1,-1 11-24,1 0 0,-1 0 0,0 0 0,1 0 0,-1 0 0,0 1 0,1-1 1,-1 0-1,0 0 0,0 0 0,0 1 0,0-1 0,0 0 0,0 1 0,0-1 0,0 1 0,0 0 0,0-1 0,0 1 0,0 0 0,0-1 0,0 1 0,-1 0 0,1 0 0,0 0 0,0 0 0,0 0 0,0 0 0,0 0 0,-1 0 0,1 1 0,-2 0 0,-1 0-18,-1 0-1,0 0 1,1 0-1,-1 1 0,1-1 1,0 1-1,-5 3 1,1 2 38,0-1 0,1 1 0,-1 1 1,2 0-1,-1 0 0,1 0 0,0 1 1,1-1-1,0 1 0,1 1 1,0-1-1,0 1 0,1 0 0,0-1 1,0 1-1,1 1 0,1-1 0,-1 20 1,2-28-19,0 0 1,0 0 0,0 0-1,1 0 1,-1 0 0,1 0-1,0 0 1,-1 0 0,1 0-1,0 0 1,0 0 0,0 0-1,0 0 1,0-1 0,1 1-1,-1-1 1,0 1 0,1-1-1,-1 1 1,1-1 0,0 0-1,-1 1 1,1-1 0,0 0-1,0 0 1,0-1 0,0 1-1,0 0 1,0 0 0,0-1-1,0 0 1,0 1 0,0-1-1,0 0 1,0 0 0,0 0-1,0 0 1,0 0 0,3-1-1,3 1 0,1-1-1,-1-1 1,1 1-1,-1-1 0,0-1 1,1 1-1,-1-1 1,10-6-1,3-4-51,-2-1 0,1-1 0,-2-1 0,0 0 0,-1-2 0,0 0 1,-2 0-1,0-2 0,-1 0 0,21-42 0,-22 36 3,-1-1-1,-1 0 1,-2-1 0,-1 0 0,-1-1-1,-1 0 1,-2 0 0,2-50 0,-6 79 56,0-1 1,0 1 0,0-1-1,0 1 1,0-1 0,0 1 0,0-1-1,0 1 1,0-1 0,0 1-1,0-1 1,0 1 0,0-1-1,0 1 1,0-1 0,0 1-1,-1-1 1,1 1 0,0-1-1,0 1 1,0-1 0,-1 1-1,1 0 1,0-1 0,-1 1 0,1-1-1,-1 1 1,1 0 0,-1-1-1,-10 11 334,-7 25 102,6 17-443,2 1 0,3 0 0,2 0 0,2 0 0,8 94 0,2-77 0,-6-64 0,0-1 0,0 1 0,1-1 0,-1 1 0,1-1 0,1 1 0,-1-1 0,1 0 0,6 9 0,-9-14 0,0 1 0,1-1 0,-1 0 0,0 0 0,0 1 0,1-1 0,-1 0 0,0 0 0,1 0 0,-1 0 0,0 1 0,1-1 0,-1 0 0,0 0 0,1 0 0,-1 0 0,0 0 0,1 0 0,-1 0 0,0 0 0,1 0 0,-1 0 0,1 0 0,-1 0 0,0 0 0,1 0 0,-1 0 0,0 0 0,1 0 0,-1-1 0,0 1 0,1 0 0,-1 0 0,0 0 0,0-1 0,1 1 0,-1 0 0,0 0 0,0-1 0,1 1 0,-1 0 0,0 0 0,0-1 0,1 1 0,-1 0 0,0-1 0,0 1 0,0 0 0,0-1 0,0 1 0,0 0 0,0-1 0,0 1 0,1 0 0,-1-1 0,0 1 0,0-1 0,-1 1 0,1 0 0,0-1 0,0 0 0,3-22 0,-2 6-5,-2 0 0,0 0 0,-1 0 0,-1 0 0,0 0 0,-1 0 0,-9-21 0,2 11 7,-2 0 0,-1 1 0,-25-35 0,25 43 33,-12-25-38,65 41 3,45 13-1950,-52-6-644,-1-1 0,0-2 0,37-1 0,-34-6-7982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22421,'0'0'9321,"62"55"-8296,-36-23-1025,0 7 0,-6 9 0,-7 7 0,-12 7 0,-1 6 0,-14 3 0,-11 2 0,-7 0 0,-6-2 0,-1-11-1890,0-8-3010,2-18-5991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72 15182,'-1'-41'4132,"1"10"3812,8 72-5990,1 11-1799,23 183 1809,-27-183-1485,-3-1-1,-7 82 1,4-122-479,0 0 0,-1 0 0,0 0 0,-1 0 0,-1 0 0,1 0 0,-11 18 0,14-28 0,0-1 0,0 1 0,-1-1 0,1 0 0,0 1 0,0-1 0,0 0 0,0 1 0,-1-1 0,1 0 0,0 0 0,0 1 0,-1-1 0,1 0 0,0 1 0,-1-1 0,1 0 0,0 0 0,-1 0 0,1 1 0,0-1 0,-1 0 0,1 0 0,0 0 0,-1 0 0,1 0 0,-1 0 0,1 0 0,0 0 0,-1 0 0,1 0 0,0 0 0,-1 0 0,1 0 0,-1 0 0,1 0 0,0 0 0,-1 0 0,1 0 0,0 0 0,-1-1 0,1 1 0,0 0 0,-1 0 0,1 0 0,0-1 0,-1 1 0,1 0 0,0 0 0,0-1 0,-1 1 0,1 0 0,0-1 0,0 1 0,-1 0 0,1-1 0,0 1 0,0 0 0,0-1 0,0 1 0,0-1 0,0 1 0,-8-28 0,7 26 0,-6-53 0,2 0 0,2 0 0,7-85 0,-3 118 0,1 1 0,1-1 0,0 1 0,2 0 0,0 0 0,14-32 0,-16 46 0,0 1 0,0 0 0,0 0 0,1 0 0,0 1 0,1-1 0,-1 1 0,1 0 0,0 0 0,0 0 0,1 1 0,-1 0 0,1 0 0,0 0 0,0 1 0,0 0 0,0 0 0,1 0 0,-1 1 0,1 0 0,0 0 0,0 1 0,-1 0 0,9 0 0,-7 0 0,1 0 0,-1 1 0,1 0 0,-1 1 0,1 0 0,-1 1 0,1-1 0,-1 1 0,0 1 0,10 4 0,-16-6 0,1 1 0,-1 0 0,1 0 0,-1 0 0,0 0 0,0 0 0,0 0 0,0 1 0,0-1 0,-1 0 0,1 1 0,-1 0 0,1-1 0,-1 1 0,0 0 0,0 0 0,0 0 0,-1 0 0,1 0 0,-1 0 0,1 0 0,-1 0 0,0 0 0,0 0 0,0 0 0,-1 0 0,1 0 0,-1 0 0,1 0 0,-1-1 0,0 1 0,-2 4 0,-1 4 0,-1-1 0,0 0 0,-1 0 0,0 0 0,0-1 0,-1 0 0,0 0 0,-1-1 0,-12 12 0,-2-1 0,-1 0 0,-36 23 0,53-38 0,3-2 0,0 0 0,-1 0 0,1 0 0,0 0 0,-1 0 0,0-1 0,1 0 0,-1 1 0,0-1 0,-6 0 0,10-1-7,0 0-1,-1 0 1,1 0-1,0 0 1,0 0-1,0 0 1,-1 0-1,1 0 1,0 0-1,0 0 1,-1 0-1,1 0 1,0 0-1,0-1 1,0 1-1,-1 0 1,1 0-1,0 0 1,0 0 0,0-1-1,-1 1 1,1 0-1,0 0 1,0 0-1,0-1 1,0 1-1,0 0 1,0 0-1,0 0 1,-1-1-1,1 1 1,0 0-1,0 0 1,0-1-1,0 1 1,0 0-1,0 0 1,0-1 0,0 1-1,0 0 1,0-1-1,5-15-876,10-10-2253,6 1-4478,34-32 0,-23 27 1203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6951,'6'-9'4623,"3"-6"-2739,13-18 1820,-6 11 2223,-12 23-1328,-2 10-3313,-1 13-472,-3 191 2165,3-215-2979,-1 0 0,0-1 0,0 1 0,0 0 0,0 0 0,0 0 0,0 0 0,0-1 0,1 1 0,-1 0 0,0 0 0,0 0 0,0 0 0,0 0 0,0 0 0,1 0 0,-1 0 0,0 0 0,0-1 0,0 1 0,1 0 0,-1 0 0,0 0 0,0 0 0,0 0 0,0 0 0,1 0 0,-1 0 0,0 0 0,0 0 0,0 0 0,1 0 0,-1 1 0,0-1 0,0 0 0,0 0 0,0 0 0,1 0 0,-1 0 0,0 0 0,0 0 0,0 0 0,0 0 0,0 1 0,1-1 0,-1 0 0,0 0 0,0 0 0,0 0 0,0 0 0,0 1 0,0-1 0,0 0 0,0 0 0,9-15 0,0-13 0,-2-1 0,-1-1 0,-1 1 0,-1-1 0,-2-48 0,-2 99 0,1-1 0,0 0 0,2 0 0,6 29 0,-8-44 0,1-1 0,-1 0 0,1 0 0,0 0 0,0 0 0,1 0 0,-1 0 0,1 0 0,-1-1 0,1 1 0,6 5 0,-6-8 0,-1 1 0,1-1 0,-1 1 0,1-1 0,0 0 0,-1 0 0,1 0 0,0 0 0,0-1 0,0 1 0,0-1 0,0 0 0,0 1 0,0-1 0,0-1 0,0 1 0,-1 0 0,1-1 0,0 1 0,3-2 0,0 0 0,-1-1 0,0 0 0,1 0 0,-1 0 0,0-1 0,0 1 0,-1-1 0,1 0 0,-1-1 0,0 1 0,0-1 0,-1 0 0,1 0 0,-1 0 0,3-6 0,4-7 0,-1 0 0,-1 0 0,7-24 0,-6 2 0,-6 23 0,-5 40 0,-6 37 0,2-26 0,-2 58 0,8-91-13,0 0 0,0 0 0,0-1 0,0 1 0,0 0 0,0-1 0,0 1 0,0 0 0,0 0 0,0-1 0,1 1 0,-1 0 0,0-1 0,0 1 0,1 0 0,-1-1 0,0 1 0,1 0 0,-1-1 0,1 1 0,-1-1 0,1 1 0,-1 0 0,1-1 0,-1 1 0,1-1 0,-1 0 0,1 1 0,1 0 0,-1-1-63,0 0 0,1 0 0,-1 0 0,0 0 0,1-1 0,-1 1 0,0 0 0,1-1 0,-1 1 0,0 0 0,0-1 0,1 0 0,-1 1 0,2-2 1,2-2-544,0 1 0,-1-1 0,1 0 0,-1 0 0,0 0 0,7-9 0,5-23-7212,-3-7-5542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3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9289,'0'0'7303,"0"8"-6214,3 60 624,15 82 1,-7-77-1543,1 92 0,-13-78 64,-22 148 0,15-186-293,-3 0 1,-2-1-1,-2 0 0,-31 66 0,24-75-1644,4-18-2287,-1-10-4424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19763,'0'0'6470,"7"61"-6470,13-44-1121,3 0-1762,1-2-929,0-3-2626</inkml:trace>
  <inkml:trace contextRef="#ctx0" brushRef="#br0" timeOffset="1">245 141 18610,'0'0'7335,"-50"60"-5798,28-24-672,-1 2-64,5-1 95,9-4-287,5-6-353,4-12-256,7-7 32,14-8 0,2-3 64,2-14-512,3-5-1218,-3-6-1601,-1-5-1697,-9-1-1923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18578,'0'0'8936,"10"4"-7799,-6-2-1035,-1-1 0,1 1 0,1-1 0,-1 0 0,0 0 0,0-1 0,0 1-1,0-1 1,1 0 0,-1 0 0,0 0 0,0-1 0,6 0 0,-3-2 46,1 1 0,-1-1 0,0-1 0,0 1 1,0-1-1,-1 0 0,1-1 0,7-6 0,-9 7-77,0 1 1,0-1-1,-1 1 1,1-1-1,-1-1 0,0 1 1,0-1-1,-1 1 0,1-1 1,-1 0-1,0-1 0,0 1 1,0 0-1,-1-1 1,0 1-1,0-1 0,-1 0 1,2-9-1,-3 15-71,0-1 0,0 0 0,0 0 0,-1 1 0,1-1 0,0 0 0,0 1 0,-1-1 0,1 0 0,-1 1 0,1-1 0,0 1 0,-1-1 0,1 1 0,-1-1 0,1 1 0,-1-1 0,0 1 0,1-1 0,-1 1 0,1-1 0,-1 1 0,0 0 0,1 0 0,-1-1 0,0 1 0,0 0 0,1 0 0,-1 0 0,0 0 0,1-1 0,-1 1 0,0 0 0,0 0 0,1 1 0,-1-1 0,0 0 0,0 0 0,1 0 0,-1 0 0,0 1 0,1-1 0,-1 0 0,0 0 0,0 2 0,-34 14 0,18 1 0,1-1 0,1 2 0,-21 29 0,31-39 0,0 0 0,0 0 0,1 1 0,0-1 0,1 1 0,-1 0 0,2 0 0,-1 0 0,1 1 0,1-1 0,-1 15 0,2-23-1,0 0 0,0-1 0,0 1 0,0 0 0,1 0 0,-1 0 0,0 0 0,1 0 0,-1 0 0,1-1 0,-1 1 0,1 0 0,-1 0 0,1 0 0,-1-1 0,1 1 0,0 0 0,-1-1 0,1 1 0,0-1 0,0 1 1,-1-1-1,1 1 0,0-1 0,0 1 0,0-1 0,1 1 0,34 3-183,-23-5-177,-1-1 0,1 0 0,20-6 0,-10-2-2239,-1 0 1,1-1-1,-2-2 0,26-18 0,-2-1-4591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 15535,'0'0'12369,"-10"-2"-10426,6 1-1849,-1 0 0,1 0 0,-1 1 1,1 0-1,-1 0 0,1 0 0,-1 1 0,1-1 0,-1 1 1,1 0-1,-1 0 0,1 1 0,0-1 0,0 1 0,0 0 1,0 0-1,0 0 0,0 1 0,0-1 0,1 1 0,-1 0 1,1 0-1,0 0 0,-4 5 0,-4 2-8,-38 40 237,46-47-311,0 0 1,1 1-1,-1-1 0,1 1 0,0 0 0,0-1 0,0 1 0,0 0 0,1 0 0,-1 0 0,1 1 0,-1 7 0,3-11-12,-1 0 0,1-1 0,0 1 0,0-1 0,-1 1 0,1 0 0,0-1 0,0 0 0,0 1 0,0-1 0,0 0 0,-1 1 0,1-1 0,0 0 0,0 0 0,0 0 0,0 1 0,0-1 0,0 0 0,0-1 0,0 1 0,1 0 0,33-1 0,-29 1 0,21-2-144,-1-2 0,41-10 0,-41 7-43,0 2 0,46-4 0,-71 9 189,-1 0 1,1 0-1,-1 0 1,1 0-1,0 0 0,-1-1 1,1 1-1,0 0 0,-1 1 1,1-1-1,0 0 0,-1 0 1,1 0-1,-1 0 0,1 0 1,0 1-1,-1-1 1,1 0-1,-1 1 0,1-1 1,-1 0-1,1 1 0,-1-1 1,1 0-1,-1 1 0,1-1 1,-1 1-1,1-1 1,-1 1-1,0-1 0,1 1 1,-1 0-1,0-1 0,1 1 1,-1-1-1,0 1 0,0 0 1,0 0-1,0 1 30,0 0-1,-1 1 1,1-1 0,-1 0-1,0 0 1,0 1 0,0-1-1,0 0 1,0 0 0,-3 3-1,-41 47 522,44-51-553,-24 24 0,-1-2 0,0-1 0,-38 24 0,41-38-3494,22-8 3295,1 0 0,-1 0 0,1 0 0,-1-1 0,1 1 0,-1 0 1,1-1-1,-1 1 0,1 0 0,-1 0 0,1-1 0,0 1 0,-1-1 0,1 1 0,-1 0 0,1-1 0,0 1 0,0-1 0,-1 1 0,1-1 1,0 1-1,0-1 0,-1 1 0,1-1 0,0 1 0,0-1 0,0 0 0,0 1 0,0-1 0,0 1 0,0-1 0,0 1 0,0-1 0,0 1 0,0-2 1,0-17-8013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21909,'0'0'3043,"0"9"-1095,4 9-1371,0 1 1,1-1-1,1 0 0,1-1 1,0 0-1,19 32 0,-11-21 32,-1 1-1,11 33 1,-20-40-620,0 0 1,-1 0-1,-1 1 0,-1-1 1,-1 1-1,-1 0 0,-1-1 1,-1 1-1,-1-1 0,-1 1 1,-1-1-1,-10 27 0,6-25-194,-1 1 1,-1-1-1,-1-1 0,-1 0 0,-1-1 0,-1 0 1,-1-1-1,-1-1 0,-1-1 0,-25 23 0,-5-10-8352,1-13-10891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18065,'0'0'6476,"-10"0"-4309,8 0-2097,-1 0 0,1 1 0,-1-1 0,1 0-1,-1 1 1,1-1 0,-1 1 0,1 0 0,0 0 0,-1 0 0,1 0 0,0 0 0,0 0-1,-1 1 1,1-1 0,0 1 0,1-1 0,-3 3 0,1 1 61,0 0 1,0 0-1,0 1 1,1-1-1,0 1 1,0 0-1,0-1 1,1 1-1,-1 7 0,-8 67 724,4 1-1,3 0 0,8 94 0,-5-173-854,1 34 0,2 0 0,1-1 0,15 59 0,-12-81 0,-3-24 0,-2-24 0,-3 13 0,-1 0 0,0 0 0,-2 1 0,-1-1 0,0 1 0,-9-21 0,-59-119 0,44 100 0,28 49 0,14 13 0,26 18 0,-26-13 0,51 17-1905,-49-19 802,1 0 0,-1-1 0,1-1 1,0 0-1,-1-1 0,1-1 1,0 0-1,22-4 0,-12-7-5858,-6-6-4901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108 106 12908,'0'0'8782,"-4"-8"-4837,3 7-3882,-22-32 3089,22 32-3087,0 0 0,1 0 0,-1 0 0,0 1 0,0-1 0,0 0 0,-1 1-1,1-1 1,0 1 0,0 0 0,0-1 0,0 1 0,0 0 0,0-1 0,-1 1 0,1 0 0,0 0 0,0 0 0,0 0-1,-1 0 1,1 0 0,0 1 0,0-1 0,0 0 0,0 1 0,-1-1 0,1 0 0,0 1 0,0 0 0,0-1 0,0 1-1,0-1 1,0 1 0,0 0 0,0 0 0,1 0 0,-1 0 0,0-1 0,0 1 0,1 0 0,-2 2 0,-3 5-50,0 0 0,1 1 1,0 0-1,1-1 0,-1 1 1,2 1-1,-1-1 0,1 0 1,1 1-1,0-1 0,0 0 1,0 1-1,2 0 0,-1-1 1,2 11-1,-1-19-4,-1 1-1,0-1 0,0 0 1,1 1-1,-1-1 1,0 0-1,1 1 1,-1-1-1,1 0 0,0 0 1,-1 0-1,1 1 1,0-1-1,0 0 0,0 0 1,0 0-1,0 0 1,0 0-1,0-1 1,0 1-1,0 0 0,0 0 1,0-1-1,0 1 1,1 0-1,-1-1 1,0 1-1,1-1 0,-1 0 1,0 1-1,1-1 1,-1 0-1,0 0 1,1 0-1,-1 0 0,0 0 1,1 0-1,-1 0 1,0-1-1,1 1 1,-1 0-1,0-1 0,1 1 1,-1-1-1,0 1 1,0-1-1,3-1 1,2-1 38,0 0 0,0 0 1,0-1-1,-1 0 0,1 0 1,-1 0-1,0 0 1,7-9-1,-5 3-49,-1 1 0,0-1 0,-1 0 0,-1-1 0,1 1 0,-1-1 0,-1 0 0,0 0 0,-1 0 0,0 0 0,-1-1 0,0 1 0,0-1 0,-3-17 0,2 28-9,0 0 1,0-1-1,0 1 1,0 0-1,-1-1 0,1 1 1,0 0-1,-1 0 1,1 0-1,-1-1 0,0 1 1,1 0-1,-1 0 1,0 0-1,0 0 0,0 0 1,1 0-1,-1 0 1,0 0-1,0 0 0,-1 1 1,1-1-1,0 0 1,0 1-1,0-1 0,-3 0 1,4 1-11,-1 0 1,0-1-1,0 1 1,0 0-1,0 1 0,1-1 1,-1 0-1,0 0 1,0 0-1,0 0 1,0 1-1,1-1 1,-1 0-1,0 1 0,0-1 1,1 0-1,-1 1 1,0-1-1,1 1 1,-1 0-1,0-1 1,1 1-1,-1-1 0,1 1 1,-1 0-1,1-1 1,-1 1-1,1 0 1,0 0-1,-1-1 1,1 1-1,0 0 0,-1 0 1,1 0-1,0-1 1,0 1-1,0 0 1,0 0-1,0 0 1,0 1-1,-1 1-348,1 0-1,0 0 1,-1 0-1,1 0 1,0 0-1,1 0 1,-1 1-1,0-1 1,1 0 0,0 0-1,0 0 1,0 0-1,0 0 1,3 5-1,-3-7-24,1 0 0,-1 1 0,1-1 0,0 0 0,-1 0 0,1 0 0,0-1 0,0 1 1,-1 0-1,1-1 0,0 1 0,0-1 0,0 1 0,0-1 0,0 0 0,0 0 0,0 0 0,0 0 0,0 0 0,0-1 0,-1 1 0,1 0 0,0-1 0,0 1 0,0-1 0,2-1 0,21-10-5582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 11147,'0'0'12048,"-1"13"-10425,-3 22-830,-4 32 1546,3 0 0,5 120 0,1-182-2325,0 1-1,0-1 0,1 1 1,0-1-1,0 0 0,0 0 1,0 0-1,1 0 0,0 0 1,0-1-1,0 1 0,5 5 1,-6-8-15,0 0-1,0-1 1,0 1 0,0-1 0,0 1 0,0-1 0,0 0 0,0 0 0,1 0-1,-1 0 1,0 0 0,1 0 0,-1-1 0,0 1 0,1-1 0,-1 1 0,1-1 0,-1 0-1,1 0 1,-1 0 0,1-1 0,-1 1 0,1 0 0,-1-1 0,0 0 0,1 1-1,-1-1 1,0 0 0,1 0 0,2-2 0,2-3 1,0 1 0,0-1 0,0 0 0,-1 0 0,1-1 0,-2 0 0,1 0 0,-1-1 0,0 1 0,4-10 0,6-13 0,16-42 0,-18 36 0,-2-1 0,-1 0 0,-2-1 0,-2 0 0,3-65 0,-9 103 0,0 0 0,0 1 0,0-1 0,0 0 0,0 0 0,-1 0 0,1 0 0,0 0 0,0 0 0,0 0 0,0 0 0,0 0 0,0 0 0,0 0 0,0 0 0,0 0 0,0 0 0,0 0 0,0 0 0,-1 0 0,1 0 0,0 0 0,0 0 0,0 0 0,0 0 0,0 0 0,0 0 0,0 0 0,0 0 0,0 0 0,0 0 0,0 0 0,0-1 0,0 1 0,-1 0 0,1 0 0,0 0 0,-6 17 0,-6 23 0,5-6 0,1-1 0,1 1 0,2 0 0,2 59 0,1-90-101,1 1 0,-1 0 0,1-1-1,0 1 1,0-1 0,0 1 0,1-1 0,-1 0 0,1 0-1,0 1 1,0-1 0,0 0 0,0 0 0,0-1 0,1 1-1,-1 0 1,1-1 0,0 0 0,0 1 0,0-1 0,0 0-1,0-1 1,0 1 0,0 0 0,1-1 0,-1 0 0,1 0-1,-1 0 1,1 0 0,-1 0 0,1-1 0,-1 1 0,1-1-1,0 0 1,-1 0 0,1-1 0,-1 1 0,1-1 0,6-2 0,14-9-7704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235 175 11691,'0'0'4223,"-2"-9"-897,2 6-3118,-1 0 1,0 0 0,1 0 0,-1 0-1,0 0 1,0 0 0,-1 0 0,1 0 0,-1 1-1,1-1 1,-1 0 0,0 1 0,0 0 0,0-1-1,0 1 1,0 0 0,-1 0 0,1 0 0,-1 0-1,1 0 1,-1 1 0,0-1 0,0 1 0,1 0-1,-1 0 1,0 0 0,0 0 0,0 0-1,0 1 1,0-1 0,0 1 0,-1 0 0,1 0-1,0 0 1,-6 1 0,3-1-176,0 0 0,0 1 0,1-1 0,-1 2 0,0-1 0,0 0 0,1 1 0,-1 0 0,1 0 0,-1 1 0,1 0 0,0 0 0,0 0-1,0 0 1,0 1 0,1 0 0,0 0 0,-7 7 0,6-4 91,0 0 0,1 0 0,0 0 0,0 0-1,1 1 1,-1 0 0,2-1 0,-1 1 0,1 0-1,1 0 1,-1 0 0,1 1 0,0 8 0,1-17-112,0 1 1,0 0 0,0 0-1,0-1 1,-1 1 0,1 0 0,0-1-1,0 1 1,1 0 0,-1 0 0,0-1-1,0 1 1,0 0 0,0-1-1,1 1 1,-1 0 0,0-1 0,1 1-1,-1 0 1,0-1 0,1 1 0,-1-1-1,1 1 1,-1-1 0,1 1 0,-1-1-1,1 1 1,-1-1 0,1 1-1,0 0 1,1-1 2,-1 0 1,0-1-1,1 1 0,-1 0 0,0 0 0,1-1 1,-1 1-1,0-1 0,0 1 0,0-1 1,1 1-1,-1-1 0,0 0 0,0 1 0,1-2 1,38-36 237,57-97-34,-96 134-222,-1 0 1,0 1-1,0-1 0,1 0 1,-1 1-1,0-1 1,1 1-1,-1-1 0,0 0 1,1 1-1,-1-1 0,1 1 1,-1-1-1,1 1 0,0-1 1,-1 1-1,1-1 1,-1 1-1,1 0 0,0-1 1,-1 1-1,1 0 0,0 0 1,-1-1-1,1 1 1,0 0-1,0 0 0,-1 0 1,1 0-1,0 0 0,-1 0 1,1 0-1,0 0 1,0 0-1,-1 0 0,1 0 1,0 1-1,-1-1 0,1 0 1,0 0-1,-1 1 1,1-1-1,0 0 0,-1 1 1,1-1-1,-1 1 0,1-1 1,-1 1-1,1-1 0,-1 1 1,1-1-1,-1 1 1,1 0-1,-1-1 0,0 1 1,1-1-1,-1 1 0,0 0 1,1-1-1,-1 2 1,12 50-203,-10-43 196,3 25 37,6 23 46,-11-56-68,0 0 0,1 0 0,-1-1 0,1 1 0,-1 0 1,1 0-1,-1-1 0,1 1 0,-1-1 0,1 1 0,0 0 0,-1-1 1,1 1-1,0-1 0,0 0 0,-1 1 0,1-1 0,0 0 1,0 1-1,0-1 0,-1 0 0,1 0 0,0 1 0,0-1 0,0 0 1,0 0-1,-1 0 0,1 0 0,0 0 0,0-1 0,0 1 1,0 0-1,0 0 0,-1 0 0,1-1 0,0 1 0,0 0 0,0-1 1,-1 1-1,1-1 0,0 1 0,-1-1 0,1 1 0,0-1 1,0-1-1,32-27 148,-13 6-145,-10 11-165,0 1 1,1-1 0,0 2-1,1 0 1,16-12 0,-27 22 146,-1 0 0,1 0 0,-1-1-1,1 1 1,-1 0 0,1 0 0,-1 0 0,1 0 0,0 0 0,-1 0 0,1 0-1,-1 0 1,1 0 0,-1 0 0,1 0 0,0 0 0,-1 0 0,1 1 0,-1-1-1,1 0 1,-1 0 0,1 1 0,-1-1 0,1 0 0,-1 1 0,1-1 0,-1 0-1,0 1 1,1-1 0,-1 1 0,1-1 0,-1 0 0,0 1 0,0-1 0,1 1 0,-1-1-1,0 1 1,0 0 0,1-1 0,-1 1 0,0-1 0,0 1 0,0-1 0,0 1-1,0-1 1,0 1 0,0 0 0,0 0 0,4 40 210,-3-29-217,-1-8 30,1 1 0,0 0-1,0-1 1,0 1 0,1-1 0,0 0-1,0 1 1,0-1 0,0 0 0,0 0-1,1 0 1,0 0 0,0-1 0,4 5-1,-5-7 46,-1 1 0,1-1 0,0 0 1,-1 0-1,1-1 0,0 1 0,0 0 0,0-1 0,0 1 0,0-1 0,0 1 0,-1-1 0,1 0 0,0 0 0,0 0 0,0 0 0,0 0 1,0 0-1,0-1 0,0 1 0,0 0 0,0-1 0,0 0 0,0 1 0,-1-1 0,1 0 0,0 0 0,-1 0 0,1 0 0,0 0 0,-1-1 1,1 1-1,-1 0 0,0-1 0,1 1 0,0-3 0,7-6 10,0 0-1,-1-1 1,0 0 0,-1 0 0,0-1 0,-1 1-1,0-2 1,-1 1 0,0-1 0,-1 0-1,0 0 1,-1 0 0,-1 0 0,0 0-1,-1-1 1,0-20 0,-1 33-69,0 1 0,0-1 0,0 0 0,0 0 0,0 1 0,0-1 0,-1 0 0,1 1 0,0-1 0,0 0 0,0 1 0,-1-1 0,1 0 0,0 1 0,0-1 0,-1 0 0,1 1 0,-1-1 0,1 1 0,-1-1 0,1 1 0,-1-1 0,1 1 0,-1-1 0,1 1 0,-1-1 0,0 1 0,1 0 0,-1-1 0,1 1 0,-1 0 0,0-1 0,0 1 0,1 0 0,-1 0 0,0 0 0,1 0 0,-1 0 0,0 0 0,0 0 0,0 0 0,-1 0 0,1 1 0,0-1 0,0 1 0,-1-1 0,1 1 0,0 0 0,0-1 0,0 1 0,0 0 0,0 0 0,0 0 0,0 0 0,0 0 0,0 0 0,1 0 0,-1 0 0,0 0 0,1 0 0,-1 0 0,0 0 0,1 1 0,-1 1 0,-1 2 0,1 1 0,-1 0 0,1-1 0,1 1 0,-1 0 0,1 0 0,0 0 0,0 0 0,1 0 0,2 10 0,-2-14 0,0 0 0,0 0 0,0-1 0,0 1 0,0 0 0,0-1 0,1 1 0,-1-1 0,0 0 0,1 1 0,0-1 0,-1 0 0,1 0 0,0 0 0,-1 0 0,1 0 0,0 0 0,0 0 0,0-1 0,0 1 0,0-1 0,0 0 0,0 1 0,0-1 0,0 0 0,0 0 0,0 0 0,0 0 0,0 0 0,0-1 0,0 1 0,0-1 0,0 1 0,2-2 0,4-1 0,0 0 0,0 0 0,0-1 0,-1 0 0,1-1 0,-1 0 0,0 0 0,-1 0 0,1-1 0,-1 0 0,0 0 0,0 0 0,6-11 0,-2 6 0,0 0 0,0 0 0,15-11 0,-24 24 0,0 1 0,0-1 0,-1 0 0,1 1 0,-1-1 0,1 1 0,-1-1 0,0 1 0,0 4 0,0 0 0,0 1 0,0 0 0,1-1 0,0 1 0,0-1 0,1 1 0,0-1 0,3 8 0,-4-13 0,0 1 0,1-1 0,-1 0 0,1 0 0,0 0 0,0 0 0,0 0 0,0 0 0,0 0 0,0-1 0,1 1 0,-1-1 0,0 1 0,1-1 0,-1 0 0,1 0 0,-1 0 0,1 0 0,0-1 0,-1 1 0,1-1 0,0 1 0,0-1 0,-1 0 0,6-1 0,1 0 0,0 0 0,0-1 0,0 0 0,0-1 0,0 0 0,0 0 0,-1-1 0,1 0 0,-1 0 0,0-1 0,-1 0 0,1-1 0,11-10 0,-11 9 0,1 0 0,-1 1 0,1 0 0,1 0 0,-1 1 0,1 0 0,0 1 0,0 0 0,14-4 0,-23 8-4,0 0-1,0-1 1,0 1-1,0 0 1,0 0-1,0 0 1,0 0-1,0 0 1,0 0-1,0 0 1,0 0-1,0 0 1,0 0-1,0 0 1,0 1-1,0-1 1,0 0-1,0 1 1,0-1-1,0 1 1,-1-1-1,1 1 1,0 0-1,0-1 1,0 1-1,-1 0 1,1-1-1,0 1 1,0 0-1,-1 0 1,1 0-1,-1 0 1,1 0-1,0 1 1,-1-1-63,1 0-1,0 1 1,-1-1 0,1 0 0,0 0-1,0 0 1,0 0 0,0 0 0,0 0-1,0 0 1,0 0 0,0-1 0,0 1-1,0 0 1,2 0 0,0-13-12857,-3 11 10863,0-16-9171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14958,'0'0'10506,"62"-3"-10506,-34 15-769,5 1-1665,0 1-1634,2-1-544,-2-2-4229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12876,'0'0'13010,"-9"8"-11921,4-3-900,-1 0 0,1 0 0,-1 1 0,2 0-1,-1 0 1,1 0 0,0 0 0,0 1 0,0 0 0,1-1 0,0 1 0,1 1 0,-1-1 0,1 0 0,1 0 0,-1 1-1,0 11 1,2-9-148,0 0-1,1-1 0,0 1 1,1-1-1,0 1 0,0-1 1,1 1-1,0-1 0,0 0 1,1-1-1,8 14 0,5 3-177,0-1 0,30 31-1,-34-42-108,-1 0-1,0 1 1,-1 0 0,-1 1-1,0 0 1,-1 1 0,-1 0-1,0 0 1,9 29 0,-16-42 298,0 0 0,-1 0 0,1 0 1,-1 0-1,1 0 0,-1 0 0,0 0 0,0 1 1,-1-1-1,1 0 0,0 0 0,-1 0 0,0 0 1,0 0-1,0 0 0,0 0 0,0-1 1,-1 1-1,1 0 0,-1-1 0,0 1 0,-2 2 1,0-2 153,1 0 1,-1-1 0,0 0 0,0 1 0,0-1-1,-1-1 1,1 1 0,0-1 0,-1 1 0,1-1-1,-1-1 1,1 1 0,-1-1 0,-6 1 0,2-2-187,1 0 0,-1 0 0,1-1 0,0 1 0,0-2 0,0 1 0,0-1 0,0-1 0,1 1 0,-1-1 0,1-1 0,0 1 0,0-1 0,0 0 0,1-1 0,0 0 0,0 0 0,0 0 0,1-1 0,0 1 0,-6-12 0,4 8-17,1-1-1,0 0 1,0 0 0,1-1-1,1 1 1,0-1 0,0 0-1,1 0 1,1-1 0,0 1-1,1 0 1,0-1 0,1 1-1,1-16 1,0 24-124,0-1 0,1 1 0,-1 0 0,1-1 0,0 1 0,0 0-1,0 0 1,1 1 0,-1-1 0,1 0 0,0 1 0,0-1 0,0 1 0,6-5 0,5-2-1317,-1 1 0,26-13 0,-23 13 174,32-18-5660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3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11147,'0'0'9192,"22"75"-9064,-12-39-96,0 3 32,1 1-96,-4-4-64,4-3-352,-7-7-353,4-6-224,-2-11-608,-2-9-2499,2-5-5093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153 118 16656,'0'0'7522,"-9"-8"-4602,-31-26-1164,38 33-1706,0 0 1,1 0-1,-1 1 0,0-1 1,0 0-1,0 1 0,0-1 1,0 1-1,0-1 0,1 1 1,-1 0-1,0 0 0,0 0 1,0 0-1,0 0 0,0 0 1,0 1-1,0-1 0,0 1 1,0-1-1,0 1 0,1 0 1,-1 0-1,0-1 0,0 1 1,1 1-1,-1-1 0,1 0 1,-1 0-1,1 0 0,-1 1 1,1-1-1,0 1 0,-1-1 1,1 1-1,-1 2 0,-4 5 23,1-1 0,1 0 1,-1 1-1,1 0 0,-3 12 0,5-17-16,1 0 1,0 0-1,0-1 1,0 1-1,1 0 1,-1 0-1,1 0 1,0 0-1,0 0 1,0 0-1,1 0 1,-1 0-1,1 0 0,2 6 1,-3-9-32,1 0 0,0 0 0,0 0 0,-1 0 0,1-1 0,0 1 0,0 0 0,0 0 0,0 0 0,0-1-1,0 1 1,0 0 0,0-1 0,0 1 0,0-1 0,0 1 0,0-1 0,0 1 0,2-1 0,0 0-3,1 1 0,-1-1 0,0 0 0,0-1 1,1 1-1,-1 0 0,0-1 0,0 0 0,7-2 0,1-2-23,0 0 0,0-1 0,0 0 0,-1-1 0,0 0 0,0-1 0,-1 0 0,0 0 0,0-1 0,7-10 0,13-17 0,30-52 0,-47 69 0,-8 37 0,-3 11 0,-2 8-108,0-24-273,0-1 0,1 1 1,0 0-1,1 0 0,0 0 1,1 0-1,1-1 0,0 1 1,0-1-1,2 0 0,5 12 1,7-1-6411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12172,'5'38'11457,"13"23"-8098,-1-3-2353,8 86 1947,-21-140-2457,0-12 106,1-16 120,-2-8-722,-1-1 0,-1 0 0,-2 0 0,-1 0 0,-2 1 0,-1-1 0,-12-41 0,20 81-448,0 1 0,1-1-1,0 0 1,0 0 0,1 0 0,0-1-1,0 1 1,1-1 0,0-1 0,0 1-1,0-1 1,0 0 0,13 7 0,-9-6-486,0 0 1,1-1-1,-1-1 1,1 0 0,0 0-1,0-1 1,0-1-1,0 0 1,21 1 0,4-2-5911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44 10666,'0'0'12497,"-9"-5"-10778,7 4-1681,0-1 77,-1 1 0,1-1 0,0 1 0,-1 0 1,1 0-1,-1 0 0,0 0 0,1 0 0,-1 1 1,0-1-1,1 1 0,-5-1 0,5 2-43,1 0-1,-1 0 0,0 0 1,1 0-1,-1 1 1,1-1-1,-1 0 1,1 1-1,-1-1 0,1 1 1,0-1-1,0 1 1,0 0-1,0-1 0,0 1 1,0 0-1,0 0 1,1-1-1,-1 1 1,1 0-1,-1 0 0,1 0 1,0 0-1,-1 3 1,-2 8 442,1 0 1,0 0 0,1 0 0,0 0 0,1 0-1,2 18 1,-2-30-499,1 0-1,-1 0 1,0 0 0,1 0-1,-1 0 1,1 0-1,-1 0 1,1-1 0,-1 1-1,1 0 1,-1 0 0,1-1-1,0 1 1,-1 0-1,1-1 1,0 1 0,0 0-1,0-1 1,-1 1 0,1-1-1,0 0 1,0 1-1,0-1 1,0 0 0,0 1-1,0-1 1,0 0 0,0 0-1,0 0 1,0 0-1,0 0 1,0 0 0,0 0-1,0 0 1,-1 0 0,1 0-1,0-1 1,0 1-1,0 0 1,1-1 0,3 0 24,-1-1 0,0 1 0,1-1 0,-1 0 0,0 0 0,0 0 0,6-5 0,13-15-40,36-44 0,6-6 0,-64 71 0,-1 0 0,1 0 0,-1 1 0,1-1 0,0 0 0,-1 0 0,1 1 0,-1-1 0,1 1 0,0-1 0,0 0 0,-1 1 0,1-1 0,0 1 0,0 0 0,0-1 0,0 1 0,0 0 0,-1-1 0,1 1 0,0 0 0,0 0 0,0 0 0,0 0 0,0 0 0,0 0 0,0 0 0,0 0 0,0 0 0,0 0 0,-1 1 0,1-1 0,0 0 0,0 1 0,0-1 0,0 0 0,0 1 0,-1-1 0,1 1 0,0 0 0,0-1 0,-1 1 0,1-1 0,0 1 0,-1 0 0,1 0 0,-1-1 0,1 1 0,-1 0 0,1 1 0,3 7 0,-1-1 0,0 1 0,-1 0 0,2 14 0,1 2 0,-4-23 0,-1 0 1,1 0-1,0-1 0,-1 1 1,1 0-1,0 0 0,0 0 1,0 0-1,0-1 0,0 1 1,1 0-1,-1-1 1,0 1-1,1-1 0,-1 1 1,1-1-1,0 0 0,2 2 1,-3-3-1,1 0 1,-1 0-1,1 1 1,-1-1-1,0 0 1,1 0-1,-1-1 0,1 1 1,-1 0-1,0 0 1,1-1-1,-1 1 1,0-1-1,1 1 1,-1-1-1,0 1 1,0-1-1,1 0 1,-1 0-1,2-1 1,7-7-7,0-1 1,-1-1-1,0 1 1,12-19 0,0 1-60,-5 17-2780,-12 11 722,0-1 0,0 0 0,1 1 0,-1 0 0,0 0 0,0 0 0,0 1-1,8 1 1,-11-2 1628,14 2-8564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37 265 6822,'0'0'3209,"2"-10"-65,2-2-2273,-2 7-496,-1 0 0,0 0 0,1 0 0,-2 0 0,1-1 1,-1-7-1,0 13-241,-1 0 1,0 1 0,0-1-1,0 0 1,0 1 0,1-1-1,-1 0 1,0 1-1,0-1 1,1 1 0,-1 0-1,0-1 1,1 1-1,-1 0 1,0-1 0,1 1-1,-1 0 1,1-1 0,0 1-1,-1 0 1,1 0-1,-1 1 1,-6 16 582,0 1 0,2 0 0,0 0 1,1 0-1,1 1 0,1-1 0,0 1 0,3 39 0,-1-58-681,0 1-1,0-1 1,0 0 0,0 0-1,0 1 1,1-1-1,-1 0 1,0 1-1,1-1 1,-1 0 0,1 0-1,-1 1 1,1-1-1,-1 0 1,1 0 0,0 0-1,0 0 1,-1 0-1,1 0 1,0 0 0,0 0-1,0 0 1,0 0-1,0-1 1,0 1 0,1 0-1,-1-1 1,0 1-1,0-1 1,0 1-1,1-1 1,-1 1 0,0-1-1,0 0 1,1 0-1,-1 0 1,0 0 0,1 0-1,-1 0 1,0 0-1,1 0 1,-1 0 0,0 0-1,0-1 1,1 1-1,0-1 1,4-1 209,-1 0 0,0 0-1,0-1 1,0 0 0,0 0 0,0 0 0,-1 0 0,1-1 0,5-6-1,5-9-92,-1-1-1,0-1 1,-2-1-1,-1 1 1,-1-2-1,0 1 1,-2-2-1,-1 1 1,-1-1-1,0 0 1,-2 0-1,-1 0 1,-1-1-1,-1 0 1,-4-39-1,-2 48-151,-4 20 0,-4 23 0,4 21 0,2 0 0,2 1 0,1 73 0,5-117-159,-1-1-1,0 1 1,1 0-1,0-1 1,0 1 0,0-1-1,0 1 1,1-1-1,0 1 1,0-1-1,0 0 1,1 0 0,-1 0-1,1 0 1,4 5-1,-4-6-134,0-1-1,0 1 0,0-1 0,1 0 1,-1 0-1,1 0 0,-1 0 0,1-1 1,-1 0-1,1 1 0,0-1 0,0 0 1,-1-1-1,1 1 0,0-1 0,0 1 1,0-1-1,0 0 0,0-1 0,0 1 1,-1-1-1,1 0 0,0 0 0,0 0 1,0 0-1,-1 0 0,1-1 0,6-4 0,19-14-7568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70 18642,'0'0'3608,"-10"0"-367,7 0-3037,-1 0-1,0 0 1,0 1 0,1-1 0,-1 1-1,0 0 1,0 0 0,1 0 0,-1 1 0,1-1-1,0 1 1,-1 0 0,1 0 0,0 0-1,0 0 1,0 1 0,0-1 0,0 1-1,1-1 1,-1 1 0,1 0 0,0 0 0,0 1-1,0-1 1,0 0 0,0 1 0,1-1-1,-1 1 1,1-1 0,0 1 0,0 0 0,0-1-1,1 1 1,-1 6 0,1-8-198,0 0 0,0-1 1,0 1-1,0 0 0,0-1 0,0 1 1,0 0-1,0-1 0,1 1 1,-1-1-1,1 1 0,-1-1 0,1 1 1,0-1-1,0 1 0,-1-1 0,1 1 1,0-1-1,0 0 0,0 1 0,0-1 1,3 2-1,-1-2-3,-1 1 0,1-1-1,-1 0 1,1 0 0,0 0 0,0 0-1,-1-1 1,1 1 0,0-1 0,0 1 0,0-1-1,3 0 1,5-1-8,-1 0 0,1-1 0,-1 0-1,0 0 1,0-1 0,16-7 0,26-18 5,-42 21 0,0 1 0,1 0 0,0 1 0,0 0 0,0 1 0,0 0 0,1 0 0,0 1 0,18-2 0,-29 6 0,1 0 0,-1-1 0,1 1 0,-1 0 0,0 0 0,1 0 0,-1 0 0,0 0 0,0 0 0,0 0 0,0 0 0,0 0 0,0 1 0,0-1 0,0 0 0,0 1 0,0-1 0,-1 1 0,1-1 0,-1 1 0,1-1 0,-1 1 0,1-1 0,-1 1 0,0-1 0,0 1 0,0 2 0,0-2 0,0 0 0,1 0 0,-1 1 0,0-1 0,1 0 0,-1-1 0,1 1 0,0 0 0,-1 0 0,1 0 0,0 0 0,0 0 0,0-1 0,1 1 0,-1 0 0,0-1 0,1 1 0,-1-1 0,1 0 0,-1 1 0,1-1 0,0 0 0,-1 0 0,4 1 0,-1-1 0,0-1 0,0 0 0,1 0 0,-1-1 0,0 0 0,1 1 0,-1-1 0,0 0 0,0-1 0,0 1 0,0-1 0,5-2 0,47-33 0,-21 13 0,0 2 0,-26 15 0,0 1 0,1-1 0,0 2 0,0-1 0,0 1 0,1 1 0,0 0 0,0 1 0,0 0 0,16-3 0,-25 7 0,0-1 0,0 0 0,-1 1 0,1-1 0,0 1 0,0 0 0,-1-1 0,1 1 0,0 0 0,-1 0 0,1 0 0,-1 0 0,1 0 0,1 2 0,-2-1 0,1-1 0,0 0 0,-1 1 0,1-1 0,0 0 0,0 0 0,0 0 0,0 0 0,0 0 0,0-1 0,0 1 0,4 0 0,0-1-71,0 1-1,0-2 1,0 1-1,0-1 1,0 0-1,0 0 1,-1 0-1,1-1 1,0 0-1,5-3 1,-6 2-407,0 1 0,0-2 0,0 1 0,-1 0 0,1-1 0,5-6 0,5-8-8522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19058,'6'-9'1319,"1"-1"-620,-1 1 0,2 0 1,-1 0-1,2 1 1,12-11-1,-16 15-535,0 0-1,0 1 0,0 0 0,0 0 1,1 1-1,-1-1 0,1 1 1,-1 0-1,1 1 0,0 0 1,0-1-1,0 2 0,0-1 1,10 1-1,-13 0-164,0 1-1,0 0 1,-1 0 0,1 0-1,-1 0 1,1 0 0,-1 0-1,1 1 1,-1-1 0,0 1-1,0 0 1,0 0 0,0-1-1,0 1 1,0 1 0,0-1 0,0 0-1,-1 0 1,1 1 0,-1-1-1,0 1 1,0-1 0,0 1-1,0-1 1,0 1 0,0 0-1,0 3 1,2 11 4,0 0 0,-1 0 0,0 20 0,-2-32 11,1 37-80,2 50-119,-2-85 184,0 0-1,0 0 1,1 0 0,0 0-1,0 0 1,1-1-1,-1 1 1,2-1-1,-1 0 1,5 7-1,-6-11 52,-1-1 0,1 1 0,0 0 0,0-1 0,0 1 0,0-1 0,0 0 0,0 1 0,0-1 0,1 0 0,-1-1 0,0 1-1,1 0 1,-1 0 0,1-1 0,-1 0 0,1 1 0,-1-1 0,1 0 0,-1 0 0,0 0 0,1-1 0,-1 1 0,1-1 0,-1 1 0,1-1 0,-1 0-1,0 0 1,0 0 0,1 0 0,-1 0 0,0 0 0,3-3 0,6-3 348,0-1 1,-1 0-1,1 0 0,14-18 0,-10 10-125,0-2-1,-2 0 1,0-1-1,11-21 1,-18 29-165,-1-1-1,0 1 1,-1-1 0,0 0 0,-1 0 0,0 0-1,-1 0 1,1-24 0,-2 36-108,-1-1 0,0 1 0,0-1 0,0 1 0,1 0 0,-1-1 0,0 1 0,0-1 0,0 1 0,0-1 0,0 1 0,0-1 0,0 1 0,0-1 0,0 1 0,0-1 0,-1 1 0,1-1 0,0 1 0,0 0 0,0-1 0,0 1 0,-1-1 0,1 1 0,0-1 0,-1 1 0,1 0 0,0-1 0,0 1 0,-1 0 0,1-1 0,-1 1 0,1 0 0,0 0 0,-1-1 0,1 1 0,-1 0 0,1 0 0,-1 0 0,1-1 0,0 1 0,-1 0 0,1 0 0,-1 0 0,1 0 0,-1 0 0,1 0 0,-1 0 0,1 0 0,-1 0 0,0 0 0,0 1 0,0 0 0,-1-1 0,1 1 0,0 0 0,0 0 0,0 0 0,0 0 0,0 0 0,0 0 0,0 0 0,0 1 0,1-1 0,-1 0 0,0 0 0,0 3 0,-1 4 0,0 0 0,0 1 0,1-1 0,0 1 0,1-1 0,0 14 0,0-20 0,1 0 0,-1 0 0,0 1 0,1-1 0,-1 0 0,1 0 0,0 0 0,0 0 0,0 0 0,0 0 0,0 0 0,0 0 0,2 2 0,-2-4 0,0 1 0,0 0 0,0-1 0,0 1 0,0 0 0,1-1 0,-1 1 0,0-1 0,0 0 0,0 1 0,1-1 0,-1 0 0,0 0 0,0 0 0,1 0 0,-1 0 0,0 0 0,0 0 0,0 0 0,1 0 0,-1-1 0,0 1 0,0 0 0,0-1 0,2 0 0,0-1 0,0 0 0,1 0 0,-1-1 0,-1 1 0,1-1 0,0 0 0,-1 1 0,1-1 0,-1 0 0,0-1 0,0 1 0,0 0 0,0-1 0,0 1 0,-1-1 0,1-3 0,3-6 0,-1 0 0,-1 0 0,3-17 0,-5 16 0,0 1 0,-1-1 0,0 1 0,-1-1 0,-3-19 0,3 29 0,0 0 0,0-1 0,0 1 0,0 0 0,-1 0 0,1 0 0,-1 0 0,0 0 0,-1 1 0,1-1 0,-1 1 0,1-1 0,-1 1 0,0 0 0,0 0 0,0 0 0,-1 0 0,1 0 0,-1 1 0,-7-4 0,11 6-15,-1-1 1,1 1-1,0 0 0,-1 0 0,1 0 1,0 0-1,-1-1 0,1 1 0,0 0 1,-1 0-1,1 0 0,-1 0 0,1 0 1,0 0-1,-1 0 0,1 0 0,0 0 1,-1 0-1,1 0 0,0 0 0,-1 0 1,1 0-1,-1 1 0,1-1 0,0 0 1,-1 0-1,1 0 0,0 1 0,0-1 1,-1 0-1,1 0 0,0 0 0,-1 1 1,1-1-1,0 0 0,-1 1 0,1 15-1301,13 18-1707,16-1-2643,-4-17-3033,-3-9-4818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123 112 3716,'-3'-9'8712,"3"8"-8591,-4-11 1968,-1-1 0,0 1 0,-10-18 0,13 27-1569,0 0-1,0 0 1,-1 0 0,1 0 0,0 0 0,-1 1-1,0-1 1,0 1 0,-5-4 0,7 6-363,-1-1 0,1 0-1,0 1 1,-1 0 0,1-1 0,-1 1 0,1 0-1,-1-1 1,0 1 0,1 0 0,-1 0 0,1 0-1,-1 1 1,1-1 0,-1 0 0,1 0 0,-1 1-1,1-1 1,0 1 0,-1 0 0,1-1 0,-1 1-1,1 0 1,-2 1 0,1 0-116,0-1 1,1 1-1,-1 0 1,0 1-1,1-1 0,-1 0 1,1 0-1,0 1 1,0-1-1,-1 1 0,2-1 1,-1 1-1,0-1 0,1 1 1,-1 0-1,0 4 1,0 49 92,1-41-70,0-6-24,0-1 0,1 1 0,0-1 0,1 1 0,0-1 0,0 1 0,1-1 0,0 0 0,0 0 0,6 9 0,-7-14 0,-1 0 0,1-1-1,0 1 1,0-1-1,0 0 1,1 0-1,-1 1 1,0-2-1,1 1 1,-1 0 0,1 0-1,0-1 1,-1 1-1,1-1 1,0 0-1,0 0 1,0 0-1,0 0 1,0 0 0,0-1-1,0 0 1,0 1-1,0-1 1,0 0-1,1 0 1,-1-1 0,0 1-1,0-1 1,0 1-1,0-1 1,0 0-1,3-2 1,1 0-30,-1-1 0,1 0 0,-1 0 0,0 0 0,0-1 0,0 0 0,-1 0 0,0-1 0,0 1 0,0-1 0,6-10 0,40-75-34,-20 16 24,-27 120 0,-5-14-254,1 38-1346,0-64 1427,1-1 0,0 1 0,0-1 0,0 1 1,0-1-1,1 1 0,0-1 0,0 0 0,0 1 0,0-1 0,5 6 0,-6-9-121,0 0 0,0 0 1,0 0-1,0 0 0,1 0 0,-1 0 0,0 0 1,1 0-1,-1-1 0,0 1 0,1 0 1,-1-1-1,1 0 0,-1 1 0,0-1 0,3 1 1,-3-1-200,1 0 0,0 0 0,-1-1 0,1 1 0,-1 0 1,1-1-1,-1 1 0,1 0 0,-1-1 0,1 0 0,-1 1 0,1-1 1,-1 0-1,0 0 0,1 0 0,1-1 0,17-23-9527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17649,'0'0'7682,"0"13"-6209,-7 268 1367,4-254-2661,-2 53 230,5-74-371,0 1 1,0 0-1,1 0 1,0-1-1,0 1 1,1 0-1,0-1 1,4 10-1,-5-13-26,1-1-1,-1 0 0,1 0 0,0 0 0,0 0 1,0 0-1,0 0 0,0-1 0,0 1 1,1-1-1,-1 1 0,0-1 0,1 0 1,-1 0-1,1 0 0,-1 0 0,1 0 0,0-1 1,-1 1-1,1-1 0,0 1 0,-1-1 1,1 0-1,0 0 0,-1-1 0,1 1 1,0 0-1,-1-1 0,1 0 0,0 1 1,-1-1-1,5-2 0,4-2 38,1 0 1,-1-1-1,1 0 1,-1 0-1,14-12 1,-7 3-706,0 0 0,30-36 0,-39 41-1134,-1-1-1,-1 0 1,12-22 0,-4-6-5177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22133,'0'0'5797,"-2"9"-4697,0 37-166,2 1 0,6 54-1,1 4-61,-7-91-838,4 57 12,-3-65-48,0 0 0,0-1 1,0 1-1,0-1 1,1 1-1,0-1 1,1 1-1,-1-1 1,5 6-1,-6-9 2,0-1 0,0 0 0,0 0 0,0 0 0,1 0 0,-1-1 0,0 1 0,1 0 0,-1 0 0,0-1 0,1 1 0,-1-1 0,1 1 0,-1-1 0,1 0 0,-1 1 0,1-1 0,-1 0 0,1 0 0,-1 0 0,1 0 0,-1 0 0,1-1 0,-1 1 0,1 0 0,-1-1 0,1 1 0,-1-1 0,1 1 0,-1-1 0,0 0 0,1 1 0,1-3 0,3-1 0,1 0 0,-1-1 0,1 0 0,-1 0 0,5-7 0,13-16 0,-1-1 0,-1-1 0,-2-1 0,-1 0 0,-1-2 0,-2 0 0,-1-1 0,-2-1 0,11-43 0,-23 75-39,1-16-1967,-2 19 1888,0 0-1,0-1 1,0 1-1,0 0 1,0-1-1,0 1 1,0 0-1,0-1 1,0 1-1,0 0 1,-1 0 0,1-1-1,0 1 1,0 0-1,0 0 1,-1-1-1,1 1 1,0 0-1,0 0 1,0 0-1,-1-1 1,1 1-1,0 0 1,0 0-1,-1 0 1,1 0 0,0 0-1,-1 0 1,1-1-1,0 1 1,-1 0-1,1 0 1,0 0-1,0 0 1,-1 0-1,1 0 1,0 0-1,-1 0 1,1 0 0,0 0-1,-1 1 1,1-1-1,0 0 1,0 0-1,-1 0 1,1 0-1,0 0 1,-1 0-1,1 1 1,0-1-1,-1 0 1,-15 11-11215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16752,'0'0'13132,"35"54"-11050,-13-38-1281,1 2-801,6 4 0,-7-1-2370,-1-2-5029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4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95 9833,'1'-8'2718,"0"2"-2502,-1-49 4240,0 54-4381,0 0-1,0 0 1,0 0-1,0 0 1,0 0 0,0 0-1,-1 0 1,1 0-1,0 0 1,-1 0 0,1 0-1,-1 0 1,1 0-1,-1 0 1,1 0 0,-1 0-1,0 1 1,1-1-1,-1 0 1,0 0 0,0 1-1,0-1 1,1 0-1,-1 1 1,0-1 0,0 1-1,0-1 1,0 1-1,0 0 1,0-1 0,0 1-1,0 0 1,0 0-1,0-1 1,0 1 0,0 0-1,0 0 1,-1 0-1,1 0 1,0 1 0,0-1-1,0 0 1,0 0-1,0 1 1,0-1 0,0 0-1,0 1 1,-1 0-1,-2 2-63,1-1-1,0 1 0,0-1 0,0 1 0,0 0 0,0 0 0,1 1 0,-1-1 0,1 0 0,0 1 0,0 0 1,0-1-1,0 1 0,1 0 0,-1 0 0,0 8 0,-12 66 187,13-71-141,-1 8 97,0 1 0,2-1 1,0 1-1,3 23 0,-3-37-120,0 0 1,0 1-1,1-1 1,-1 0-1,1 0 1,0 1-1,-1-1 1,1 0-1,0 0 1,0 0 0,1 0-1,-1 0 1,0 0-1,1 0 1,-1 0-1,1-1 1,-1 1-1,1-1 1,0 1-1,0-1 1,0 1 0,0-1-1,0 0 1,0 0-1,0 0 1,0 0-1,0 0 1,0-1-1,1 1 1,-1 0-1,0-1 1,0 0 0,1 0-1,-1 0 1,0 0-1,1 0 1,-1 0-1,3-1 1,-1 0 95,0 0 0,1-1 1,-1 0-1,0 1 0,-1-2 0,1 1 1,0 0-1,-1-1 0,1 1 0,-1-1 1,0 0-1,1 0 0,-2-1 0,1 1 1,0-1-1,-1 1 0,1-1 0,-1 0 1,0 0-1,0 0 0,-1 0 1,2-5-1,1-1 57,-1 0 0,0-1 1,-1 1-1,0-1 0,-1 1 1,0-1-1,0 1 0,-2-14 1,1 21-195,-1 1 1,1 0 0,-1 0 0,1 0 0,-1 0 0,0 0 0,0 0 0,1 0 0,-2 0 0,1 0 0,0 0 0,0 0 0,-1 1 0,1-1 0,0 1 0,-1-1 0,0 1-1,1-1 1,-1 1 0,0 0 0,0 0 0,0-1 0,0 1 0,0 1 0,0-1 0,0 0 0,0 0 0,0 1 0,0 0 0,-3-1 0,-30 3-3034,4 12-4851,21-8-143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16912,'0'0'9193,"-7"10"-8462,-10 22-494,0 1-1,3 1 1,0 0-1,2 1 1,2 0-1,1 1 0,2 0 1,1 1-1,-1 58 1,7-91-256,0-1-1,0 0 1,0 1 0,1-1-1,-1 0 1,1 1-1,-1-1 1,1 0 0,0 0-1,1 0 1,-1 0 0,0 0-1,4 5 1,-3-7-76,-1 1 0,1-1-1,-1 0 1,1 0 0,-1 0 0,1 0 0,0-1 0,-1 1 0,1 0-1,0-1 1,0 1 0,0-1 0,-1 0 0,1 0 0,0 1 0,0-1-1,0 0 1,0 0 0,0-1 0,0 1 0,-1 0 0,1-1 0,0 1-1,0-1 1,-1 0 0,3 0 0,3-2-613,-1-1 1,1 0-1,-1 0 1,0 0-1,-1-1 0,1 1 1,-1-1-1,0-1 1,0 1-1,5-8 1,26-33-6340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15182,'0'0'3508,"-4"9"-1544,-17 43 25,2 1 0,-13 62 0,22-70-1601,2 1-1,3 0 0,0 56 1,6-31-3442,-16-112-7937,-10-3 4968,-37-40 3915,43 60 2994,-8-8 1774,-3-4 1633,7 0 3974,58 33-5945,35 3-2125,30 1-544,-34-3-3373,-15-2-3092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31 167 7399,'0'0'20211,"11"4"-19047,-10-4-1135,6 3 116,0 0-1,0-1 1,-1 0 0,1 0-1,1-1 1,-1 0 0,0 0-1,0-1 1,0 1 0,0-2-1,1 1 1,-1-1 0,0 0-1,0 0 1,9-4-1,-1-2-60,-1 0-1,0-1 0,0-1 1,21-17-1,-30 22-64,0-1 0,0 0 0,-1 1 0,1-1 0,-1-1 0,0 1 0,0-1 0,-1 0 0,0 1 0,0-1 1,0-1-1,0 1 0,2-13 0,-5 18-21,0 0 0,1 0 1,-1 0-1,0 0 0,0 0 0,0 0 1,0 0-1,-1 0 0,1 0 0,0 0 1,0 0-1,-1 0 0,1 1 1,0-1-1,-1 0 0,1 0 0,-1 0 1,1 0-1,-1 0 0,1 1 0,-1-1 1,0 0-1,1 1 0,-1-1 1,0 0-1,0 1 0,1-1 0,-1 1 1,-1-1-1,-1-1-21,0 1 0,0 0 0,0 1 0,-1-1 0,1 1-1,0-1 1,0 1 0,0 0 0,-5 0 0,-2 1-46,0 0-1,1 1 1,-1 0-1,1 0 1,-15 7-1,10-2 43,0 2 0,0 0-1,1 1 1,0 0-1,1 1 1,0 0 0,1 1-1,0 0 1,-15 23-1,19-25 27,1 0 0,0 0-1,0 1 1,1 0-1,1 0 1,0 0 0,0 1-1,1-1 1,0 1-1,1 0 1,1-1 0,0 1-1,0 23 1,2-33-18,0 1 1,-1-1 0,1 1-1,0-1 1,0 0 0,0 0-1,0 0 1,1 0-1,-1 0 1,1 0 0,-1 0-1,1 0 1,0 0 0,0 0-1,-1-1 1,1 1-1,0-1 1,1 0 0,-1 1-1,0-1 1,0 0 0,0 0-1,1 0 1,-1-1-1,0 1 1,1 0 0,-1-1-1,1 0 1,-1 1 0,1-1-1,-1 0 1,4-1-1,5 1-439,0 0-1,-1-1 0,1 0 1,0-1-1,-1 0 1,15-5-1,-1-4-1817,-1 0-1,0-2 1,0 0 0,32-27-1,-5 4-3659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4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12396,'0'0'8589,"-11"3"-6203,-3 3-1905,0 1 0,0 0 0,1 0-1,0 2 1,0-1 0,1 2-1,-20 19 1,14-11 285,1 1 0,0 1 1,1 0-1,-17 31 0,30-47-679,1 1 0,0-1-1,0 1 1,0 0 0,0-1 0,-1 9-1,3-12-84,0-1 0,0 1 0,0 0 1,0 0-1,0-1 0,0 1 0,0 0 0,0 0 0,0-1 0,1 1 0,-1 0 0,0 0 0,0-1 0,1 1 0,-1 0 0,0-1 0,1 1 0,-1-1 0,1 1 0,-1 0 0,1-1 0,-1 1 0,1-1 0,-1 1 0,1-1 0,-1 1 0,1-1 0,0 0 0,-1 1 0,1-1 0,0 0 0,-1 1 0,1-1 0,0 0 0,-1 0 0,1 0 0,0 0 0,0 0 0,-1 1 0,1-1 1,0-1-1,0 1 0,-1 0 0,1 0 0,0 0 0,0 0 0,0-1 0,9-1 41,-1 0 1,1 0-1,-1-2 1,0 1 0,0-1-1,0 0 1,0-1-1,-1 0 1,0 0 0,0-1-1,11-10 1,12-12-168,35-41 0,-54 55 41,70-84-494,-80 127-10,-19 58 554,11-69 20,2 0 0,0 0 0,1 0-1,1 0 1,1 1 0,0-1 0,4 31-1,-3-48-66,1 1-1,-1-1 0,0 0 0,1 0 1,-1 0-1,1 0 0,-1 0 0,1-1 1,0 1-1,-1 0 0,1 0 0,0 0 0,0 0 1,0-1-1,-1 1 0,1 0 0,0-1 1,0 1-1,0 0 0,0-1 0,0 0 1,0 1-1,0-1 0,0 1 0,0-1 1,0 0-1,0 0 0,1 0 0,-1 0 1,0 0-1,0 0 0,0 0 0,0 0 1,0 0-1,0 0 0,0 0 0,0-1 1,0 1-1,1 0 0,-1-1 0,1 0 1,3-1-481,0 0 1,0 0 0,-1 0-1,1-1 1,-1 0 0,1 0 0,6-6-1,19-28-4377,3-9-2130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16367,'0'0'6519,"-4"15"-5516,-8 25-555,-42 168 3090,44-162-2573,3 0 0,-3 85 0,10-110-980,-1 1-160,1 1 0,0-1 0,2 0 0,1 0 0,1 1 1,0-2-1,9 23 0,-44-125-12125,2 5 6844,3 15 4105,-15-37 3552,6-1 9073,34 98-11129,1 0 1,0 1 0,0-1-1,0 0 1,0 1-1,0-1 1,0 0 0,0 1-1,0-1 1,0 0-1,0 1 1,0-1 0,0 0-1,0 0 1,1 1-1,-1-1 1,0 1 0,1-1-1,-1 0 1,0 1 0,1-1-1,-1 1 1,0-1-1,1 0 1,-1 1 0,1-1-1,-1 1 1,1 0-1,0-1 1,-1 1 0,1-1-1,-1 1 1,1 0-1,0-1 1,-1 1 0,1 0-1,0 0 1,-1 0-1,1-1 1,0 1 0,1 0-1,37-2-378,-28 3 597,62-1-202,3 0-1334,-25-2-2580,1-3-4128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3 212 11211,'-3'7'8757,"6"24"-4200,-1-29-4377,1-1 0,-1 1 0,1 0 1,0-1-1,0 1 0,-1-1 1,1 0-1,0 0 0,0 0 0,0 0 1,0-1-1,0 1 0,1-1 1,-1 1-1,0-1 0,0 0 1,0-1-1,4 1 0,60-12 1477,-44 4-1314,0-1 1,0 0 0,-1-2-1,31-20 1,-41 24-299,-1-1 0,0 0 0,-1-1-1,1 0 1,-2-1 0,0 0 0,0 0 0,0-1 0,12-21 0,-20 30-37,0 0 1,0 0-1,0 0 0,0 0 1,0 0-1,0 0 0,0 0 1,-1-1-1,1 1 0,-1 0 1,0 0-1,0-1 0,1 1 1,-1 0-1,-1-1 1,1 1-1,0 0 0,0 0 1,-1-1-1,0 1 0,1 0 1,-1 0-1,-1-3 0,0 4 11,0-1 0,1 0-1,-1 1 1,0 0 0,0-1-1,0 1 1,-1 0 0,1 0-1,0 0 1,0 0 0,-1 1-1,1-1 1,0 0 0,-1 1 0,1 0-1,0 0 1,-6 0 0,-3 0 31,0 0 1,0 2 0,0-1-1,0 2 1,0-1 0,0 1 0,1 1-1,-14 6 1,8-1-51,0 2 0,0 0 0,1 0 0,1 2 0,0 0 0,0 0 0,-11 16 0,19-21 0,0 0 0,0 0 0,0 1 0,1 0 0,0 0 0,1 0 0,0 1 0,1 0 0,0-1 0,0 1 0,1 0 0,0 0 0,1 1 0,0 15 0,1-25-6,0 0 1,0 1-1,1-1 0,-1 0 0,0 0 1,1 0-1,-1 1 0,1-1 1,-1 0-1,1 0 0,0 0 0,-1 0 1,1 0-1,0 0 0,0 0 1,0 0-1,0 0 0,0 0 0,0-1 1,0 1-1,0 0 0,0-1 1,2 2-1,1-1-44,0 1 1,0-1 0,0 0-1,1 0 1,-1 0-1,0-1 1,6 1 0,5-2-319,0 1 1,0-2-1,19-4 1,-17 2-1114,1-2 0,-1 0 1,26-13-1,17-15-6353,-12 0-3633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13933,'-10'8'6310,"-20"15"-3858,-76 63 3600,90-73-5467,1 2 0,1 0 0,0 0 0,-19 30 1,32-43-582,0 0-1,0-1 1,0 1 0,0 0 0,0 0 0,0-1 0,0 1 0,0 0 0,1 0 0,-1 0 0,1 0 0,0 0 0,-1 0 0,1 0-1,0 0 1,0 3 0,1-4-3,-1-1 0,1 1 0,-1-1-1,1 0 1,-1 1 0,1-1 0,0 1 0,-1-1-1,1 0 1,-1 0 0,1 1 0,0-1 0,-1 0-1,1 0 1,0 0 0,-1 1 0,1-1 0,0 0-1,-1 0 1,1 0 0,0 0 0,0-1 0,-1 1-1,1 0 1,0 0 0,-1 0 0,1 0 0,0-1-1,0 1 1,7-3-26,0 0 0,-1-1 0,1 0 0,-1 0 0,0 0-1,10-8 1,149-150-407,-146 141 480,-19 21-34,-1-1 1,0 1-1,0-1 1,0 1-1,0 0 0,1-1 1,-1 1-1,0 0 1,0-1-1,1 1 0,-1 0 1,0-1-1,1 1 1,-1 0-1,0 0 0,1-1 1,-1 1-1,0 0 1,1 0-1,-1 0 1,0-1-1,1 1 0,-1 0 1,1 0-1,-1 0 1,1 0-1,-1 0 0,0 0 1,1 0-1,-1 0 1,1 0-1,-1 0 1,0 0-1,1 0 0,-1 0 1,1 1-1,-2 15 75,-14 28-44,-152 247 360,114-207-241,4 1 0,-51 119 0,96-194-164,1 0 0,0 0 0,0 0 0,-1 12 0,4-22 0,0 1 0,0-1 0,0 0 0,0 0 0,-1 0 0,1 0 0,0 0 0,0 1 0,0-1 0,0 0 0,0 0 0,0 0 0,0 1 0,0-1 0,0 0 0,0 0 0,0 0 0,0 0 0,0 1 0,0-1 0,1 0 0,-1 0 0,0 0 0,0 0 0,0 0 0,0 1 0,0-1 0,0 0 0,0 0 0,0 0 0,0 0 0,1 0 0,-1 0 0,0 1 0,0-1 0,0 0 0,0 0 0,0 0 0,1 0 0,-1 0 0,0 0 0,0 0 0,0 0 0,0 0 0,1 0 0,-1 0 0,0 0 0,0 0 0,0 0 0,0 0 0,1 0 0,10-7 0,9-13 0,356-489 0,-301 405 0,-11 9 0,-83 128 0,-1 0 0,-19 42 0,35-67 0,0 1 0,1 0 0,0 0 0,0 0 0,1 0 0,1 0 0,-1 0 0,1 0 0,1 1 0,1 16 0,-1-25 0,0 0 0,1-1 0,-1 1 0,0 0 0,1-1 0,-1 1 0,1-1 0,-1 1 0,1-1 0,-1 1 0,1-1 0,-1 1 0,1-1 0,-1 1 0,1-1 0,0 0 0,-1 1 0,1-1 0,0 0 0,-1 1 0,1-1 0,0 0 0,0 0 0,-1 0 0,1 0 0,0 0 0,-1 0 0,1 0 0,0 0 0,0 0 0,-1 0 0,1 0 0,0 0 0,0 0 0,-1-1 0,2 1 0,26-10 0,-15 1 0,0 0 0,-1 0 0,0-1 0,-1-1 0,0 0 0,-1 0 0,16-23 0,-1-3 0,28-57 0,-38 54 0,-38 70 0,8-3 0,-18 47 0,30-67 0,0 0 0,1 0 0,0 0 0,1 1 0,0-1 0,0 1 0,0-1 0,1 0 0,0 1 0,0-1 0,1 1 0,2 12 0,-2-18-78,0-1 1,0 0-1,0 0 1,0 1-1,1-1 1,-1 0-1,0 0 1,0 0-1,1 0 0,-1 0 1,0-1-1,1 1 1,-1 0-1,1 0 1,-1-1-1,1 1 1,0-1-1,-1 0 0,1 1 1,-1-1-1,1 0 1,0 0-1,-1 0 1,1 0-1,-1 0 1,3-1-1,44-8-4154,-31 2 1451,-2-2-1,1 1 1,-1-2 0,-1 0 0,18-16-1,4-5-6779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114 314 3427,'0'0'25955,"-9"2"-25058,3 0-797,0 0-1,0 1 1,0 0-1,1 0 1,-1 0-1,1 0 1,-1 1-1,1 0 1,0 0-1,1 1 1,-1-1-1,1 1 1,0 0-1,0 0 1,0 0-1,1 1 1,0-1-1,0 1 1,0 0-1,1 0 1,-1 0-1,2 0 1,-1 0-1,-1 11 1,3-16-100,0-1 0,0 1 0,0-1 0,0 0 0,0 1 0,0-1 0,0 1 0,0-1 1,1 0-1,-1 1 0,0-1 0,0 0 0,0 1 0,1-1 0,-1 0 0,0 1 0,0-1 0,1 0 0,-1 1 0,0-1 0,0 0 0,1 0 0,-1 0 0,0 1 0,1-1 1,-1 0-1,1 0 0,-1 0 0,0 1 0,1-1 0,-1 0 0,0 0 0,1 0 0,0 0 0,19-2 2,18-14-22,-18 2-349,0-1 0,-1-1 0,-1-1 0,0 0 0,-2-2 0,0 0 0,22-33 0,-40 95 737,-1-29-343,-4 66 852,7-80-866,0 1-1,0 0 0,0-1 0,0 1 0,0 0 1,0-1-1,0 1 0,0 0 0,0-1 0,0 1 0,1-1 1,-1 1-1,0 0 0,1-1 0,-1 1 0,0-1 1,1 1-1,-1-1 0,0 1 0,1-1 0,-1 1 1,1-1-1,-1 1 0,1-1 0,-1 0 0,1 1 0,0-1 1,-1 0-1,1 1 0,0-1 0,23-3 304,-18 0-226,0 0 0,0 0 0,0 0 0,0-1 1,7-6-1,12-18-164,0-1 0,-2-1 0,-2 0 1,0-2-1,-2-1 0,-2 0 0,-1-1 0,-1-1 1,18-68-1,-77 237 471,24-82-94,3 1-1,-15 84 1,28-95-301,1 51 0,3-92 0,0-1 0,0 0 0,-1 1 0,1-1 0,0 1 0,0-1 0,0 0 0,0 1 0,0-1 0,0 1 0,0-1 0,0 0 0,0 1 0,0-1 0,1 1 0,-1-1 0,0 0 0,0 1 0,0-1 0,0 0 0,1 1 0,-1-1 0,0 0 0,0 1 0,0-1 0,1 0 0,-1 0 0,0 1 0,1-1 0,-1 0 0,0 0 0,1 1 0,-1-1 0,0 0 0,1 0 0,-1 0 0,0 0 0,1 1 0,-1-1 0,0 0 0,1 0 0,-1 0 0,1 0 0,-1 0 0,0 0 0,1 0 0,-1 0 0,1 0 0,-1 0 0,0 0 0,1 0 0,-1-1 0,0 1 0,1 0 0,-1 0 0,1 0 0,-1 0 0,0-1 0,1 1 0,18-18 0,-10-2 0,-1-1 0,-1 0 0,-1 0 0,-1 0 0,0-1 0,-2 1 0,0-1 0,-1-27 0,-2 52 0,1-1 0,-1 1 0,1 0 0,0-1 0,0 1 0,0-1 0,0 1 0,0-1 0,1 1 0,-1-1 0,1 0 0,0 0 0,-1 1 0,1-1 0,0 0 0,0-1 0,0 1 0,0 0 0,1-1 0,-1 1 0,0-1 0,1 1 0,-1-1 0,1 0 0,-1 0 0,1 0 0,0-1 0,-1 1 0,5 0 0,1 1 0,-1-1 0,1 0 0,0 0 0,0-1 0,-1 0 0,1 0 0,0-1 0,0 0 0,12-3 0,-12 1 0,-1-1 0,1 0 0,-1 0 0,0-1 0,0 0 0,0 0 0,-1-1 0,0 0 0,10-11 0,18-16 0,-34 33 0,0 0 0,0 0 0,1 1 0,-1-1 0,0 0 0,0 0 0,1 0 0,-1 0 0,0 1 0,0-1 0,0 0 0,0 0 0,1 0 0,-1 1 0,0-1 0,0 0 0,0 0 0,0 1 0,0-1 0,0 0 0,0 0 0,1 1 0,-1-1 0,0 0 0,0 0 0,0 1 0,0-1 0,0 0 0,0 1 0,0-1 0,0 0 0,-1 0 0,1 1 0,0-1 0,0 0 0,0 0 0,0 1 0,0-1 0,0 0 0,0 0 0,-1 1 0,1-1 0,0 0 0,0 0 0,-1 1 0,-16 44 0,10-31 0,1 0 0,1 0 0,0 1 0,1-1 0,1 1 0,0 0 0,1 0 0,0 0 0,2 21 0,0-36-23,0 0-1,0 1 1,0-1-1,0 0 1,0 1-1,0-1 1,0 0-1,0 1 1,1-1-1,-1 0 1,0 1-1,0-1 1,0 0-1,1 1 1,-1-1-1,0 0 1,0 0-1,1 1 1,-1-1-1,0 0 1,1 0-1,-1 0 1,0 0-1,1 1 1,-1-1-1,0 0 1,1 0-1,-1 0 1,0 0-1,1 0 1,-1 0-1,0 0 1,1 0-1,-1 0 1,0 0-1,1 0 1,-1 0-1,0 0 1,1 0-1,-1 0 1,0 0-1,1 0 1,-1 0-1,0-1 1,1 1-1,-1 0 1,0 0 0,1 0-1,-1-1 1,0 1-1,0 0 1,1 0-1,-1 0 1,0-1-1,0 1 1,1 0-1,-1-1 1,0 1-1,0 0 1,0-1-1,0 1 1,1 0-1,-1-1 1,0 1-1,16-21-4513,-5-7-2724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11755,'0'0'6983,"-28"54"-6823,28-32-160,0 2-320,3-5-1602,7-2-3844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16752,'0'0'9652,"0"11"-7987,3 100 1891,-3-111-3552,0 1 1,1 0-1,-1 0 1,0-1-1,0 1 1,0 0-1,0 0 1,0-1-1,1 1 1,-1 0-1,0-1 1,1 1-1,-1 0 1,1-1-1,-1 1 1,0-1-1,1 1 1,-1 0-1,1-1 1,0 1-1,-1-1 1,1 0-1,-1 1 1,1-1-1,0 1 1,-1-1-1,1 0 1,0 0-1,-1 1 1,1-1-1,0 0 1,1 0-1,33-1 219,31-21 68,-44 12-363,0 1 1,1 0-1,0 2 1,1 1 0,0 0-1,0 2 1,29-2-1,-52 7 85,1-1 0,-1 0 0,0 1-1,1-1 1,-1 0 0,0 1 0,1 0-1,-1-1 1,0 1 0,0 0 0,0-1-1,1 1 1,-1 0 0,0 0 0,0 0-1,0 0 1,-1 0 0,1 0 0,0 0 0,0 1-1,0-1 1,-1 0 0,1 0 0,-1 1-1,1-1 1,-1 0 0,1 0 0,-1 1-1,0-1 1,0 1 0,0-1 0,1 0-1,-1 1 1,-1 1 0,0 61 498,-1-39-417,2-25-115,0 0 1,0 0-1,0 0 0,0 0 1,0 0-1,0 0 0,0-1 0,0 1 1,0 0-1,0 0 0,0 0 1,0 0-1,1 0 0,-1 0 1,0 0-1,0 0 0,0 0 1,0 0-1,0 0 0,0 0 0,0 0 1,0 0-1,1 0 0,-1 0 1,0 0-1,0 0 0,0 0 1,0 0-1,0 0 0,0 0 0,0 0 1,0 0-1,1 0 0,-1 0 1,0 0-1,0 0 0,0 0 1,0 0-1,0 0 0,0 0 1,0 0-1,0 0 0,1 0 0,-1 0 1,0 0-1,0 0 0,0 0 1,0 1-1,0-1 0,0 0 1,0 0-1,0 0 0,0 0 0,0 0 1,0 0-1,0 1 0,4-7-6065,1-11-11151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4:1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1140 449 8040,'-197'102'2254,"144"-71"-2672,2 3 0,1 1 0,-64 61-1,24-8-136,4 4-1,-86 119 0,123-142 992,3 2 0,3 2 0,3 2 0,-35 93 0,57-114-409,3 0-1,2 0 1,2 1 0,3 1 0,2 0-1,3 0 1,4 58 0,58 390 10,-38-370-37,8 73 216,47 270 1201,-55-380-1054,4-1 0,69 168 0,-69-212-220,2-1 0,2-2-1,3-1 1,1-1 0,3-2-1,1-1 1,3-2-1,1-2 1,79 59 0,-23-31-109,3-4 1,3-5-1,186 78 1,853 286-478,-964-372 731,1-8 1,2-7 0,2-9 0,1-8 0,0-7 0,1-9 0,255-28 0,1114-233 966,-1279 193-1456,-4-13 1,-4-11-1,-3-11 1,-5-12-1,-6-12 1,-5-10-1,-6-11 1,306-240-1,-451 307 287,-4-5 0,-3-3-1,-4-4 1,139-190 0,-187 224-37,-2-2 1,-3-2 0,-3-1 0,-2-1 0,-3-1 0,-3-1 0,-3-1 0,-2-1-1,-4-1 1,9-106 0,-20 94 102,-3 0 0,-3 1 0,-4-1 0,-4 1 0,-2 1-1,-4 0 1,-44-115 0,26 104 74,-4 1-1,-4 2 1,-4 3-1,-3 1 0,-109-131 1,73 117-24,-3 3 1,-4 5-1,-4 4 0,-3 4 1,-4 4-1,-3 5 0,-3 6 0,-3 3 1,-204-75-1,186 92-247,-3 5 0,-1 7 0,-243-26 0,174 43-1648,-392 24 0,379 7-2044,15-6-3881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5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20563,'0'0'6113,"-5"10"-4191,-4 4-1274,2 1-1,-11 29 1,15-36-527,1-1 0,0 1 0,0-1 0,1 1-1,0 0 1,1 0 0,-1-1 0,2 1 0,-1 0-1,2 9 1,-1-15-113,-1 0 0,1 0 0,0 0 1,-1 0-1,1 0 0,0 0 0,0-1 0,1 1 0,-1 0 0,0-1 0,0 1 0,1-1 0,-1 1 1,1-1-1,-1 1 0,1-1 0,0 0 0,-1 0 0,1 0 0,3 1 0,0 0 10,0-1 0,0 1 0,0-1 0,1 0 1,-1-1-1,0 1 0,0-1 0,6-1 0,5 0 46,-1-1 1,0-1 0,0-1 0,26-9 0,28-20 48,-50 22-107,0 2 0,1 0 0,0 1 1,22-5-1,-40 12-5,-1 1 0,0-1 0,0 1 0,0 0 0,1-1 0,-1 1 0,0 0 0,1 0 0,-1 0 0,0 0 0,0 0 0,1 0 0,-1 0 0,0 1 0,1-1 0,-1 0 0,0 1 0,0-1 0,0 1 0,1-1 0,-1 1 0,0 0 0,0-1 0,0 1 0,0 0 0,0 0 0,0 0 0,0-1 0,0 1 0,-1 0 0,1 0 0,0 1 0,0-1 0,0 2 0,0 2 5,0 0 1,0 1-1,-1-1 1,1 1 0,-1-1-1,-1 1 1,0 5-1,0 13 3,1-24-11,0 1 0,0 0 1,0-1-1,0 1 0,0-1 0,0 1 0,0 0 1,0-1-1,0 1 0,0-1 0,1 1 1,-1 0-1,0-1 0,0 1 0,1-1 0,-1 1 1,0-1-1,1 1 0,-1-1 0,0 1 0,1-1 1,-1 1-1,1-1 0,-1 0 0,1 1 1,-1-1-1,1 0 0,-1 1 0,1-1 0,-1 0 1,2 1-1,23-5-206,39-31-877,-40 20 65,-19 12-237,0 1 1,-1-1-1,0 0 1,1 0-1,-1 0 1,0-1-1,5-5 1,5-10-8711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19026,'0'0'8552,"63"-23"-13709,-36 35-1505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53 20339,'0'0'5862,"-17"59"-3908,3-15-1122,4 6 1,2 5-64,4 3-96,2-2-321,2-4-224,2-3-96,10-4 0,-3-9-512,1-6-1250,-5-10-1441,-5-11-1698</inkml:trace>
  <inkml:trace contextRef="#ctx0" brushRef="#br0" timeOffset="1">3 141 18065,'-1'-9'2910,"1"5"-2623,0 0 16,-1 1 0,1-1 0,0 0 0,0 1 0,0-1-1,0 1 1,1-1 0,-1 1 0,1-1 0,0 1-1,0-1 1,0 1 0,0-1 0,1 1 0,0 0-1,-1 0 1,1 0 0,0 0 0,1 0 0,-1 0-1,0 1 1,1-1 0,-1 1 0,6-4 0,6-1-2,1 0 1,0 1-1,0 1 1,1 0 0,-1 1-1,1 1 1,0 0-1,0 1 1,29 0 0,-26 3-232,1 0 0,-1 0 0,0 2 0,1 1 0,-1 0 0,-1 1 0,33 13 0,-47-16-55,1 1-1,0-1 0,0 1 0,-1 0 0,1 0 1,-1 1-1,0-1 0,0 1 0,0 0 0,-1 0 1,1 0-1,-1 1 0,3 4 0,-5-7-9,-1 0 0,1 1 0,0-1-1,-1 0 1,1 0 0,-1 1 0,0-1 0,0 0 0,0 1-1,0-1 1,0 0 0,0 1 0,-1-1 0,1 0-1,-1 0 1,1 1 0,-1-1 0,0 0 0,0 0-1,0 0 1,0 0 0,0 0 0,-1 0 0,1 0 0,-1 0-1,1-1 1,-1 1 0,1 0 0,-1-1 0,0 1-1,0-1 1,-2 2 0,-31 20-1060,-1-1 0,-65 28 0,48-24-1631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17489,'0'0'6795,"2"10"-5247,3 24-482,-2-1 0,-2 1 0,-1 0 0,-2 0 0,-9 57-1,3-30-525,8-60-540,-1 7 0,0-1 0,0 0 0,1 0 0,0 1 0,0-1 0,1 0 0,2 10 0,-3-16 0,1 0 0,-1 0 0,1 0 0,-1 0 0,1 0 0,-1 0 0,1-1 0,0 1 0,-1 0 0,1 0 0,0 0 0,0-1 0,-1 1 0,1 0 0,0-1 0,0 1 0,0-1 0,0 1 0,0-1 0,0 1 0,1-1 0,1 1 0,0-1 0,0 0 0,0 0 0,0 0 0,-1 0 0,1-1 0,0 1 0,0-1 0,0 1 0,0-1 0,3-2 0,3-1 0,0 0 0,-1-1 0,1 0 0,7-7 0,-11 8 0,0 0 0,0 0 0,0 1 0,1 0 0,-1 0 0,1 0 0,-1 0 0,1 1 0,0 0 0,0 0 0,0 1 0,9-1 0,-14 2 0,0 0 0,0 1 0,0-1 0,0 1 0,0-1 0,-1 1 0,1 0 0,0-1 0,0 1 0,-1 0 0,1-1 0,0 1 0,-1 0 0,1 0 0,-1 0 0,1-1 0,-1 1 0,1 0 0,-1 0 0,0 0 0,1 0 0,-1 0 0,0 0 0,0 0 0,0 0 0,1 0 0,-1 0 0,0 0 0,-1 0 0,1 1 0,0 42 0,-1-32 0,-4 59 0,8-66-956,5-11-1415,4-8-3639,-1-7-1117,4-5-4916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78 17969,'0'0'5707,"-11"10"-3310,4-5-2061,-35 32 1402,39-34-1472,0 1 0,0-1 0,1 0 0,-1 1-1,1 0 1,0-1 0,0 1 0,0 0 0,1 0 0,-1 0 0,1 0-1,-2 8 1,4-11-256,-1-1 0,0 1-1,0 0 1,0 0 0,1 0-1,-1-1 1,0 1 0,1 0-1,-1-1 1,0 1 0,1 0-1,-1-1 1,1 1 0,-1 0-1,1-1 1,0 1 0,-1-1-1,1 1 1,-1-1 0,1 1-1,0-1 1,-1 0 0,1 1-1,0-1 1,0 0 0,-1 1-1,1-1 1,0 0 0,0 0-1,0 0 1,-1 0 0,1 0-1,0 0 1,0 0 0,0 0-1,-1 0 1,3 0 0,34-5 258,-27 1-240,0 0 1,0 0 0,-1-1 0,0 0-1,0-1 1,0 0 0,-1 0 0,1-1-1,-2 0 1,12-12 0,-8 6 1,-1-1 0,0 0 1,-1 0-1,0-1 0,-1 0 1,9-23-1,-21 92-30,-14 40 0,-19 147 0,34-208 0,2 1 0,1 0 0,1 0 0,3-1 0,8 42 0,-9-60 0,0 0 0,-1 0 0,0 20 0,-2-35 0,0 1 0,0-1 0,-1 1 0,1-1 0,-1 1 0,1-1 0,0 1 0,-1-1 0,1 0 0,-1 1 0,1-1 0,-1 0 0,1 1 0,-1-1 0,1 0 0,-1 1 0,1-1 0,-1 0 0,0 0 0,1 0 0,-1 0 0,1 0 0,-1 1 0,1-1 0,-1 0 0,0 0 0,1-1 0,-1 1 0,1 0 0,-1 0 0,0 0 0,1 0 0,-1 0 0,1-1 0,-1 1 0,1 0 0,-2-1 0,-24-9 0,16 3 0,1 0 0,0-1 0,0 0 0,1-1 0,0 0 0,1 0 0,0-1 0,0 1 0,1-2 0,-9-18 0,11 20 0,1 1 0,0 0 0,0-1 0,1 0 0,0 1 0,0-1 0,1 0 0,0 0 0,1 0 0,0 0 0,1 0 0,-1 0 0,2 0 0,-1 0 0,4-9 0,-3 12-374,1 1 0,0-1 0,1 1 0,-1 0-1,1 1 1,0-1 0,0 0 0,0 1 0,1 0 0,9-7 0,61-35-7397,-38 24 4341,5-5-2906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68 17264,'0'0'4613,"1"-10"-279,2-32-1237,-3 42-3047,0-1 1,0 0-1,0 1 0,-1-1 1,1 0-1,0 1 1,0-1-1,0 0 1,0 1-1,-1-1 0,1 1 1,0-1-1,0 0 1,-1 1-1,1-1 1,-1 1-1,1-1 0,0 1 1,-1-1-1,1 1 1,-1-1-1,1 1 1,-1 0-1,1-1 0,-1 1 1,0 0-1,1-1 1,-1 1-1,1 0 1,-1 0-1,0 0 0,1-1 1,-1 1-1,0 0 1,1 0-1,-1 0 1,1 0-1,-1 0 1,0 0-1,1 0 0,-1 0 1,0 0-1,1 1 1,-1-1-1,0 0 1,0 1-1,-25 9 1039,19-6-1089,0 1 0,0 0 0,0 0 0,1 1 0,-10 11 0,14-14 0,0 0 0,-1 0 0,2-1 0,-1 1 0,0 1 0,0-1 0,1 0 0,0 0 0,0 1 0,0-1 0,0 0 0,0 1 0,0-1 0,1 1 0,0-1 0,0 6 0,0-7-13,1-1 1,-1 0-1,1 0 1,0 0-1,0 0 1,-1 0-1,1 0 0,0 0 1,0 0-1,0-1 1,0 1-1,0 0 0,0 0 1,0-1-1,0 1 1,0-1-1,0 1 1,1-1-1,-1 1 0,0-1 1,0 1-1,0-1 1,1 0-1,-1 0 1,0 0-1,0 0 0,2 0 1,44 1-654,-35-2 456,33 0-593,-26-1 661,0 2 0,0 0-1,30 5 1,-47-5 152,-1 0 1,1 0-1,-1 1 0,1-1 0,-1 1 0,1-1 0,-1 1 0,0-1 1,1 1-1,-1 0 0,0 0 0,0 0 0,1-1 0,-1 1 0,0 0 1,0 0-1,0 1 0,0-1 0,0 0 0,0 0 0,0 0 0,-1 1 1,1-1-1,0 0 0,-1 1 0,1-1 0,-1 1 0,1-1 0,-1 1 1,0-1-1,0 1 0,1-1 0,-1 1 0,0-1 0,0 1 0,-1-1 1,1 1-1,0-1 0,0 1 0,-1-1 0,1 1 0,-1-1 0,1 0 1,-1 1-1,0-1 0,-1 3 0,-2 4 243,0 0 0,-1-1 0,0 1 0,-1-1 0,0 0 0,-7 8 0,1-2-209,-1-1 0,0-1 0,-1 0 0,0 0 0,0-1 0,-1-1 0,-23 10 0,37-18-47,1-1-1,0 0 1,0 0 0,-1 0 0,1 0-1,0 0 1,0 0 0,0 0-1,-1 0 1,1 0 0,0 0-1,0 0 1,-1 0 0,1 0 0,0 0-1,0 0 1,-1 0 0,1 0-1,0 0 1,0 0 0,0 0-1,-1 0 1,1 0 0,0 0 0,0 0-1,-1 0 1,1 0 0,0-1-1,0 1 1,0 0 0,0 0 0,-1 0-1,1 0 1,0-1 0,0 1-1,0 0 1,0 0 0,0 0-1,-1-1 1,1 1 0,0 0 0,0-1-1,2-12-468,12-14-1743,37-39-7886,-17 26 2756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14 154 7111,'0'0'21108,"6"72"-19923,-11-36-192,-2 2-321,4-2-287,2-4-289,1-5-128,0-9-897,0-5-993,4-12-1025,1-1-2081,0-18-5767</inkml:trace>
  <inkml:trace contextRef="#ctx0" brushRef="#br0" timeOffset="1">0 1 11883,'0'0'15311,"51"63"-25048,-25-41-833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11851,'0'0'19587,"-12"1"-18941,7-1-617,0 0 1,-1 1 0,1 0 0,0 0-1,0 0 1,0 0 0,0 1-1,0 0 1,0 0 0,0 0-1,1 1 1,-1-1 0,1 1 0,-1 0-1,1 1 1,0-1 0,1 1-1,-1-1 1,0 1 0,1 0 0,0 1-1,-3 5 1,0-2-30,1 0 0,0 0 0,0 1 0,1 0 0,0 0 0,1 0 0,0 0 0,1 1 0,-1-1 0,2 1 0,-1 0 0,2 0 0,-1-1 0,2 13 0,0-19-12,0-1-1,0 1 1,1-1-1,-1 0 1,1 0-1,-1 1 1,1-1-1,0 0 1,0-1 0,0 1-1,0 0 1,0 0-1,0-1 1,1 1-1,-1-1 1,1 0 0,-1 0-1,1 0 1,-1 0-1,1 0 1,-1 0-1,1-1 1,0 1-1,-1-1 1,1 0 0,0 0-1,3 0 1,6 1-281,1-1 1,0 0 0,0 0 0,19-5-1,-23 3-1097,0-1-1,0-1 0,-1 1 1,1-1-1,15-10 0,6-9-6104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59:5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 13933,'0'0'13960,"-4"-2"-13987,3 1 64,-1 1 1,1-1-1,0 1 0,-1 0 0,1 0 0,-1 0 0,1 0 0,-1 0 0,1 0 1,-1 0-1,1 0 0,-1 0 0,1 1 0,-1-1 0,1 0 0,-1 1 0,1 0 0,0-1 1,-2 2-1,-35 24 1604,34-22-1477,0 0 0,0 0 1,0 0-1,1 0 0,-1 0 0,1 1 1,0 0-1,0 0 0,1-1 0,-1 2 1,1-1-1,0 0 0,1 0 0,-2 8 1,3-12-163,1 0 0,-1 0 0,1 0 1,0 0-1,-1 0 0,1 0 0,0-1 1,0 1-1,-1 0 0,1 0 0,0-1 1,0 1-1,0-1 0,0 1 1,0-1-1,0 1 0,0-1 0,0 0 1,0 1-1,0-1 0,0 0 0,0 0 1,1 0-1,-1 0 0,0 0 0,0 0 1,0 0-1,1 0 0,45 0-11,-35-1 6,24 0-46,38 0-168,-70 1 204,1 0 0,0 1 0,-1-1 0,1 1 0,-1 1 0,1-1 0,-1 1 0,1-1 0,-1 1 0,0 1 0,8 4 0,-11-6 18,0 0 0,1 1 1,-1-1-1,0 1 0,0-1 0,0 0 0,0 1 0,-1 0 0,1-1 0,0 1 0,-1 0 0,1-1 1,-1 1-1,1 0 0,-1-1 0,0 1 0,0 0 0,0 0 0,0-1 0,0 1 0,0 0 0,0 0 1,-1-1-1,1 1 0,0 0 0,-1 0 0,0-1 0,1 1 0,-1-1 0,0 1 0,0 0 0,0-1 1,0 0-1,0 1 0,0-1 0,0 0 0,-1 1 0,-1 1 0,-6 6 40,1-1-1,-2 0 1,1 0-1,-13 7 1,5-4-31,6-2-50,-1-1 1,0-1-1,0 0 0,0 0 0,-1-2 0,1 1 1,-24 5-1,29-11-2612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0:3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4308 3257 641,'0'0'4174,"5"4"-6581,-3-2 2556,0 0 0,0 0 0,0 0 0,0 0 0,-1 1 0,1-1 0,-1 1 0,1-1 0,-1 1 1,0-1-1,0 1 0,0 0 0,0-1 0,-1 1 0,1 5 0,7 22 4731,-29-74 3570,-12 0-4108,-49-43-2971,51 56-859,-40-50 1,11-10-507,48 68 15,-1 2-1,-1 0 1,-1 1 0,-1 0-1,-1 1 1,0 1 0,-1 0-1,-33-23 1,24 25 6,0-1 1,1-2-1,1 0 0,1-2 1,1 0-1,1-2 1,-28-35-1,-19-46-18,44 63 45,-2 1 0,-1 2-1,-60-63 1,-105-87 7,-58-53 6,162 151 98,-145-189 0,-40-44 146,141 188-88,-125-119-120,211 214 78,-1 3 1,-2 1-1,-90-46 1,-175-67 559,309 146-740,-62-22 72,0 2 0,-82-16 0,124 32-68,-2-1 110,0-2 1,2-2-1,-1 0 1,-32-21-1,31 17 63,-1 1 0,-58-22-1,73 32-128,1-1 1,0 0-1,0-1 0,0-1 0,1 0 1,0-1-1,-14-12 0,-40-29 59,58 46-61,0 1 0,-1 0 0,1 0 0,0 0 1,-1 1-1,0 0 0,1 1 0,-16-1 0,-79 3 301,47 1-132,-56 2-99,111-4-80,1 0-5,0 0-10,-34 4 629,23-4-529,-1 0 0,1 1 0,-1 0 0,1 1-1,-19 4 1,30-5-84,-4-1-598,0 1 0,0 0 0,0 0 0,0 0 0,0 0 1,0 1-1,-5 2 0,-11 6-5398,-5 2-3592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3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37 2947,'0'0'23964,"-11"-5"-23777,7 2-173,1 2 1,1-1 0,-1 1 0,1-1 0,-1 1 0,1 0 0,-1 0 0,0 0 0,1 0 0,-1 1 0,0-1 0,0 1-1,0 0 1,0-1 0,1 1 0,-1 0 0,0 1 0,0-1 0,0 0 0,0 1 0,1 0 0,-1 0 0,0-1 0,1 2 0,-1-1-1,1 0 1,-1 0 0,1 1 0,-1 0 0,1-1 0,0 1 0,0 0 0,-3 3 0,-2 2 12,0 0 1,1 1-1,0-1 1,0 1-1,1 1 1,0-1-1,1 1 0,0 0 1,0 0-1,1 0 1,0 1-1,0-1 1,-1 16-1,3-25-26,1 0-1,0 1 1,0-1-1,0 1 1,0-1-1,0 1 1,0-1-1,0 1 1,1-1-1,-1 1 1,0-1-1,0 1 1,0-1 0,0 0-1,0 1 1,1-1-1,-1 1 1,0-1-1,0 0 1,1 1-1,-1-1 1,0 0-1,1 1 1,-1-1-1,0 0 1,1 1-1,-1-1 1,1 0-1,-1 0 1,0 1-1,1-1 1,-1 0 0,1 0-1,-1 0 1,1 0-1,-1 0 1,1 0-1,21-6 118,16-21 123,-16 4-136,-1-1-1,-1-1 1,-1 0 0,15-30-1,-39 94-242,-39 85 375,33-99-256,1 1-1,1-1 1,1 2-1,1-1 1,2 1-1,-4 42 1,9-68-386,1-1 0,-1 0 1,0 1-1,1-1 0,-1 0 0,1 1 1,-1-1-1,1 0 0,-1 0 0,0 0 1,1 1-1,-1-1 0,1 0 0,-1 0 1,1 0-1,0 0 0,-1 0 0,1 0 1,-1 0-1,1 0 0,-1 0 0,1 0 1,-1 0-1,1 0 0,-1-1 0,1 1 0,-1 0 1,1 0-1,-1 0 0,0-1 0,1 1 1,-1 0-1,1 0 0,-1-1 0,0 1 1,1-1-1,-1 1 0,1-1 0,6-11-7122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0:3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5 21973,'0'0'38,"0"0"0,0 0-1,0 0 1,1 0 0,-1 0 0,0 0 0,0-1 0,0 1 0,0 0 0,0 0-1,0 0 1,0 0 0,0 0 0,0-1 0,0 1 0,0 0 0,0 0 0,0 0 0,0 0-1,0 0 1,0-1 0,0 1 0,0 0 0,-1 0 0,1 0 0,0 0 0,0 0-1,0-1 1,0 1 0,0 0 0,0 0 0,0 0 0,0 0 0,0 0 0,-1 0 0,1 0-1,0 0 1,0-1 0,0 1 0,0 0 0,0 0 0,0 0 0,-1 0 0,1 0-1,0 0 1,0 0 0,0 0 0,0 0 0,-1 0 0,1 0 0,0 0 0,0 0 0,0 0-1,0 0 1,0 0 0,-1 0 0,1 0 0,0 0 0,0 0 0,0 0 0,0 1-1,0-1 1,0 0 0,-1 0 0,1 0 0,0 0 0,0 0 0,0 0 0,-18 12 832,-22 25-528,35-33-4,-169 175 1260,151-151-1477,1 0 1,2 2-1,1 0 0,-30 64 0,46-87-129,0 0 0,1-1 0,0 1 0,0 0 0,0 0 0,1 0 0,0 0 0,1 1 0,0 9 0,0-15-5,0 1 1,1-1-1,0 1 0,0-1 0,0 1 1,0-1-1,0 0 0,0 0 1,0 1-1,1-1 0,-1 0 1,1 0-1,0 0 0,-1-1 1,1 1-1,0 0 0,0-1 1,0 1-1,0-1 0,1 1 1,-1-1-1,0 0 0,1 0 0,-1 0 1,0 0-1,1-1 0,-1 1 1,5 0-1,13 2 48,1 0 0,0-1-1,-1-2 1,1 0 0,0-1 0,0-1-1,23-5 1,142-42 82,-133 28-83,-43 15-462,2 1-1,-1 1 1,1 0 0,-1 0 0,1 1 0,21-2 0,-30 6-4104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0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8270 1 23606,'-11'0'774,"-50"4"-1322,1 3-1,0 2 1,-104 31-1,-408 139 1599,-308 76 1664,733-229-2588,-269 12 0,-154-36 201,283-4 44,-250 9 85,-470-10-330,-674-30 226,1550 36-324,-236 38-1,-121 65 52,-216 52-26,696-157-42,1 0-1,-1 1 0,1 1 1,-1-1-1,1 1 0,0 0 1,0 1-1,0 0 0,1 0 1,-1 0-1,-7 7 0,11-6-15,-1-1 0,1 1 0,-1 0 0,1-1 0,1 1 0,-1 1 0,1-1 0,0 0-1,0 1 1,0-1 0,1 1 0,0-1 0,0 1 0,0 0 0,1 11 0,4 114-529,5 0 0,32 157 0,-38-268 556,1 1 0,1-1 0,1 0 0,0 0 0,2-1 0,0 1 0,16 25 0,-18-36-12,1 1 0,1-1-1,-1 0 1,1-1-1,1 0 1,0 0 0,0-1-1,0 0 1,1-1 0,0 1-1,0-2 1,1 0-1,0 0 1,19 5 0,-3-3-10,0-1 0,0-2 0,0-1 1,1-1-1,-1-1 0,39-4 1,165-33 7,-136 18-61,-13 4-69,1 4 0,0 3 0,1 4 0,-1 3 0,1 4 0,95 17 0,274 42 560,-371-59-199,0-3-1,0-3 1,129-22 0,233-66 65,-1 1-303,7 33-103,190 42-8,-31 2 257,-149-1 4,-11 0-29,-273-5-80,185-42 0,-207 31-25,-60 16-15,1 4 0,107 4-1,-169 8 12,0 1-1,0 1 0,-1 2 0,0 1 0,46 18 0,-47-14 2,1-2 0,0-1-1,1-2 1,0-1 0,50 3-1,-76-9 60,0 0 1,0-1-1,1 0 0,-1-1 0,0 1 0,0-1 0,0-1 0,0 1 1,-1-1-1,1-1 0,-1 1 0,0-1 0,12-9 0,-8 5-46,-1-1 0,0-1-1,-1 0 1,1 0 0,-2-1-1,0 0 1,8-14 0,0-10-30,-1 0 0,-1 0 0,-2-1 0,9-54 0,10-166 117,-22 163-43,24-112 0,-3 85-51,23-112 13,-51 227-76,0-1 0,0 1 0,-1-1 0,1 0 0,-1 1 0,-1-1 0,1 0 0,-1 1 0,-2-10 0,1 11-417,0 1-1,0-1 1,0 0 0,0 1-1,-1 0 1,1-1-1,-1 1 1,0 0-1,0 0 1,0 1 0,0-1-1,-1 1 1,-4-3-1,-5-6-4856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2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1018 10282,'0'0'-417,"-9"0"1154,9 0-700,-37 1 161,36-1-171,0-1-1,0 1 0,0 0 0,0 0 1,0 0-1,0 1 0,0-1 1,0 0-1,0 0 0,0 0 0,0 1 1,0-1-1,0 1 0,0-1 1,0 0-1,0 1 0,0 0 0,0-1 1,0 1-1,1-1 0,-1 1 1,0 0-1,1 0 0,-1 0 0,0-1 1,1 1-1,-1 0 0,1 0 0,-1 0 1,1 0-1,-1 0 0,1 0 1,0 0-1,0 0 0,-1 0 0,1 0 1,0 0-1,0 0 0,0 2 1,1-2 45,0 1 1,0 0-1,0-1 1,0 1-1,0 0 1,1-1-1,-1 0 1,0 1-1,1-1 1,-1 0 0,1 1-1,-1-1 1,1 0-1,0 0 1,0 0-1,3 1 1,35 12 609,-30-11-574,24 7 288,1-1 0,1-2 0,58 3 0,114-5 2530,-96-4-2503,234 9-173,542-4-186,-353-63 1036,19-1 32,223 82-1057,-239-5 12,-396-24 651,250-43 1,-210 30 1028,-177 17-1800,-1 0 0,0 0 0,0 0 0,1-1 0,-1 1 0,0-1 0,0 0 0,-1-1 0,1 1 0,0-1 0,-1 0 0,1 1 0,-1-1 0,0-1 1,0 1-1,0 0 0,-1-1 0,1 0 0,-1 1 0,0-1 0,0 0 0,0 0 0,0 0 0,-1-1 0,1 1 0,0-8 0,2-11-186,-1 1 0,-1-1 0,-1 0 0,-3-26 0,1-1 309,4-22-185,0 10 433,-9-98 1,5 150-355,0 0 0,0 1 0,1-1 1,0 0-1,1 1 0,0-1 0,0 1 0,1-1 1,0 1-1,1-1 0,0 1 0,1 0 1,-1 0-1,2 0 0,-1 1 0,1 0 1,1 0-1,-1 0 0,1 0 0,8-7 1,-6 6-191,-3 5 110,-1 0 1,0-1 0,0 0-1,-1 1 1,1-1-1,4-11 1,-8 15 94,1 0 1,-1-1-1,0 1 1,0 0-1,0-1 1,0 1-1,0-1 1,0 1-1,0 0 1,0-1-1,0 1 1,-1-1 0,1 1-1,-1 0 1,1-1-1,-1 1 1,1 0-1,-1 0 1,0-1-1,0 1 1,1 0-1,-1 0 1,0 0-1,0 0 1,0 0-1,0 0 1,0 0-1,0 0 1,-1 1-1,1-1 1,0 0-1,0 1 1,-1-1-1,1 1 1,-2-1-1,-12-6 140,0 1 0,0 1-1,0 0 1,-1 2 0,-30-5 0,-87 1 521,58 5-648,-755 0-284,543 14 280,-368-31 0,-98 4-137,-89-8 23,712 10 168,-488-26-128,542 40 369,1 4 0,0 2 1,0 4-1,1 3 1,0 4-1,-79 29 1,142-43-312,-6 2-109,1 0 0,0 0 0,0 2 0,1 0-1,0 0 1,0 2 0,-24 20 0,40-30 34,-1 0 0,0-1 1,1 1-1,-1 0 0,1 0 0,-1 0 1,0 0-1,1 0 0,-1 0 0,1 0 1,-1 1-1,0-1 0,1 0 1,-1 0-1,1 0 0,-1 0 0,0 0 1,1 1-1,-1-1 0,0 0 0,1 0 1,-1 0-1,0 1 0,1-1 0,-1 0 1,0 1-1,0-1 0,1 0 1,-1 1-1,0-1 0,0 0 0,0 1 1,1-1-1,-1 0 0,0 1 0,0-1 1,0 1-1,0-1 0,0 0 1,0 1-1,0-1 0,0 1 0,0-1 1,0 0-1,0 1 0,0-1 0,0 1 1,0-1-1,0 0 0,0 1 0,0-1 1,0 0-1,-1 1 0,1-1 1,0 0-1,0 1 0,-1-1 0,1 0 1,0 1-1,0-1 0,-1 0 0,1 1 1,0-1-1,-1 0 0,1 1 1,2-2-335,0 1 1,1 0 0,-1-1 0,0 1 0,1-1 0,-1 0 0,0 1 0,0-1 0,0 0 0,0-1 0,0 1 0,0 0 0,4-3-1,9-21-4675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2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0 17392,'1'5'110,"0"-1"0,0 0 1,0 1-1,-1-1 0,1 1 0,-1-1 0,0 0 0,-1 1 0,1-1 0,-1 1 0,0-1 0,0 0 0,0 0 0,-1 1 0,1-1 0,-1 0 0,0 0 0,0 0 0,0-1 0,-1 1 0,1 0 0,-7 5 0,8-8-155,-1 0 1,1 0 0,-1-1-1,1 1 1,-1-1-1,1 1 1,-1-1-1,1 1 1,-1-1 0,1 0-1,-1 0 1,0 0-1,1 0 1,-1 0-1,1 0 1,-1 0 0,0-1-1,-2 0 1,-36-13-431,15 6 587,17 6-31,0 0 1,0 1-1,0 0 0,-1 0 0,1 1 0,0 0 0,-1 1 0,1-1 0,0 2 0,0-1 0,-9 3 0,12-1-60,0-1 0,1 1 0,-1-1 0,0 1 0,1 1 0,-1-1 0,1 0 0,0 1 0,0 0 0,1 0 0,-1 0 0,1 1 0,0-1 0,0 1 0,0 0 0,1 0 0,-4 8 0,-1 6-18,1 1-1,0 0 1,1 1-1,2-1 1,-3 31 0,5 110 0,0 6-204,-9-80 516,-4 1 0,-4-1 0,-30 90 0,47-176-302,1 1 1,-1-1-1,1 0 0,0 1 0,0-1 0,-1 1 0,1-1 1,0 1-1,0-1 0,0 1 0,1-1 0,-1 1 0,0-1 0,0 1 1,1-1-1,-1 0 0,1 1 0,-1-1 0,1 1 0,0-1 1,-1 0-1,1 0 0,0 1 0,0-1 0,0 0 0,1 1 0,1 1-32,1-1 0,-1 0 0,1 0 0,-1 0 0,1-1 1,-1 1-1,1-1 0,0 0 0,7 2 0,7-1-342,0 0 1,0-1 0,24-1-1,-22-2-409,-1-2-1,0 0 1,0 0-1,0-2 1,-1-1-1,1 0 1,-2-1-1,23-13 1,30-18-5246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2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36 9417,'0'0'11878,"-10"-6"-10859,5 2-934,0 1 0,0 0 0,0 0 0,-1 0 0,1 1 0,-1-1 0,1 1-1,-1 1 1,0-1 0,0 1 0,0 0 0,0 0 0,0 1 0,0 0 0,0 0 0,0 0-1,0 1 1,0 0 0,-8 2 0,-24 9 1431,-61 27 0,86-34-1261,1 1-1,1 1 1,-1 0-1,1 1 1,0 0-1,1 0 1,0 1-1,-16 19 0,25-27-240,-1 0-1,1 0 1,0 0-1,0 1 0,0-1 1,0 0-1,1 1 0,-1-1 1,0 0-1,0 1 1,1-1-1,-1 1 0,1-1 1,0 1-1,-1 0 1,1-1-1,0 1 0,0-1 1,0 1-1,0 0 0,0-1 1,0 1-1,0-1 1,1 1-1,-1 0 0,1-1 1,-1 1-1,1-1 1,-1 1-1,1-1 0,0 0 1,0 1-1,0-1 0,0 0 1,0 1-1,0-1 1,0 0-1,0 0 0,0 0 1,0 0-1,1 0 0,-1 0 1,0 0-1,1-1 1,-1 1-1,1 0 0,2 0 1,7 3 42,1 0 0,0-1 0,1 0-1,21 2 1,-32-5-49,134 7-1882,-102-8-1710,0-1 0,35-8 0,2-7-8763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17264,'0'0'3577,"-13"2"-977,6 0-2344,-1-1 0,0 1 1,1 0-1,0 1 0,-1 0 0,1 0 1,0 1-1,0-1 0,1 2 0,-1-1 1,1 1-1,0 0 0,0 0 0,-7 8 0,7-5-128,0 0 0,1 0 0,0 1-1,0-1 1,-3 11 0,7-18-125,0 1 0,0-1 0,1 0 0,-1 1 1,1-1-1,-1 1 0,1-1 0,-1 0 0,1 1 0,0-1 1,0 1-1,0-1 0,0 1 0,0-1 0,0 1 0,0-1 1,0 1-1,0-1 0,1 1 0,-1-1 0,1 1 0,-1-1 1,1 0-1,0 1 0,-1-1 0,1 0 0,0 1 0,0-1 0,0 0 1,0 0-1,0 0 0,0 0 0,0 0 0,0 0 0,0 0 1,1 0-1,-1 0 0,0-1 0,1 1 0,-1-1 0,0 1 1,4 0-1,3 1-117,1-1 0,0 0 0,0-1 0,0 0 0,0 0 0,0-1 0,0 0 0,0 0 1,0-1-1,0 0 0,-1-1 0,1 0 0,12-7 0,1-1-399,-1-2 0,0 0 0,32-28 1,-53 41 530,0 0 0,0 0 0,0-1 0,0 1 0,1 0 1,-1 0-1,0-1 0,0 1 0,0 0 0,0 0 0,0 0 1,0-1-1,0 1 0,1 0 0,-1 0 0,0 0 0,0 0 1,0-1-1,0 1 0,1 0 0,-1 0 0,0 0 0,0 0 1,1 0-1,-1 0 0,0-1 0,0 1 0,0 0 0,1 0 1,-1 0-1,0 0 0,0 0 0,1 0 0,-1 0 0,0 0 1,0 0-1,1 0 0,-1 0 0,0 0 0,0 0 0,0 0 1,1 1-1,-1-1 0,0 0 0,0 0 0,1 0 0,-1 0 0,0 0 1,0 0-1,0 1 0,1-1 0,-1 0 0,0 0 0,0 0 1,0 0-1,0 1 0,0-1 0,1 0 0,-1 0 0,0 0 1,0 1-1,0-1 0,0 1 0,-6 23 872,-21 39 356,24-59-1112,-27 63 969,-30 100 0,49-130-785,2 0 0,2 1 0,1 0 0,-1 58 0,7-96-313,0 0 0,1-1 0,-1 1 0,0 0 0,0 0 1,0 0-1,1-1 0,-1 1 0,0 0 0,1 0 0,-1 0 0,0 0 1,0 0-1,1 0 0,-1 0 0,0-1 0,1 1 0,-1 0 0,0 0 1,1 0-1,-1 0 0,0 0 0,1 0 0,-1 0 0,0 1 0,1-1 1,-1 0-1,0 0 0,0 0 0,1 0 0,-1 0 0,0 0 0,1 0 1,-1 1-1,0-1 0,0 0 0,1 0 0,-1 0 0,0 1 0,0-1 0,0 0 1,1 0-1,-1 1 0,0-1 0,0 0 0,0 1 0,0-1 0,0 0 1,1 0-1,-1 1 0,0-1 0,0 0 0,0 1 0,0-1 0,0 0 1,0 1-1,0-1 0,0 0 0,0 1 0,0-1 0,0 0 0,0 0 1,0 1-1,-1-1 0,1 1 0,16-22 334,14-39-146,30-86 1,24-50-988,-74 175 495,2 1 0,1 0 1,0 1-1,2 1 0,0 0 0,34-30 0,-44 43 270,0 1-1,1 0 1,-1 0-1,1 0 1,0 1-1,0 0 1,0 0-1,1 0 0,-1 1 1,1 0-1,0 0 1,-1 1-1,1 0 1,9-1-1,-15 2 28,-1 0 0,1 1 0,0-1-1,0 0 1,-1 0 0,1 0 0,0 1 0,0-1-1,-1 0 1,1 1 0,0-1 0,-1 1 0,1-1-1,-1 0 1,1 1 0,0 0 0,-1-1 0,1 1-1,-1-1 1,1 1 0,-1 0 0,0-1 0,1 1-1,-1 0 1,1-1 0,-1 1 0,0 0 0,0 0-1,0-1 1,1 1 0,-1 0 0,0 0 0,0-1-1,0 1 1,0 0 0,0 0 0,0 0 0,0-1-1,-1 1 1,1 0 0,0 0 0,0-1 0,-1 1-1,1 0 1,0 0 0,-1-1 0,0 2 0,0 2 14,0 0 0,-1 0 1,0-1-1,0 1 0,0-1 1,0 1-1,0-1 0,-4 5 1,-10 4 231,0-1 1,-1-1-1,0 0 1,0-1 0,-1 0-1,-24 7 1,-116 27 1155,153-41-1389,82-21-15221,-37 3 5697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10730,'0'0'16197,"-4"9"-15135,-5 11-730,1 1 1,1-1-1,1 2 0,1-1 1,1 1-1,0-1 0,0 31 1,4-51-333,0-1 1,0 1 0,0 0-1,0-1 1,0 1 0,0 0-1,1-1 1,-1 1 0,0 0-1,0-1 1,0 1 0,1 0-1,-1-1 1,0 1 0,1-1-1,-1 1 1,1-1 0,-1 1-1,1 0 1,-1-1-1,0 0 1,1 1 0,0-1-1,-1 1 1,1-1 0,-1 0-1,1 1 1,0-1 0,0 1-1,23-4-878,-19 1 296,0 0-1,0 0 0,0-1 1,-1 0-1,1 0 0,-1 0 0,5-5 1,15-23-5563,1-8-3389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15759,'0'0'8776,"-5"12"-6790,-7 17-1024,1-1 0,2 1 0,1 1 0,-7 46 0,11-41-797,2 0 1,1 0-1,2 0 1,8 53-1,-9-87-160,0 0 0,0 0 0,0 0 0,0 0 0,0 0 0,1 0 0,-1 0 0,0 0 0,1 0 0,-1 0 0,0 0-1,1 0 1,-1 0 0,1 0 0,0 0 0,-1-1 0,1 1 0,0 0 0,-1 0 0,1 0 0,0-1 0,1 2 0,-1-2 4,0-1 0,0 1 1,-1 0-1,1-1 1,0 1-1,0-1 0,-1 1 1,1-1-1,0 1 1,-1-1-1,1 1 1,-1-1-1,1 0 0,-1 1 1,1-1-1,-1 0 1,1 1-1,-1-1 1,0 0-1,1 0 0,-1 0 1,18-51 278,-16 41-351,0 0 0,-1 0 0,0 0 0,-1 0 0,0 0-1,-1 1 1,0-1 0,0 0 0,-1 0 0,-6-18 0,8 29 54,0 0 1,-1 0-1,1 0 0,0 0 0,0 0 1,0 0-1,0 0 0,0 0 0,0 0 1,0 0-1,-1 1 0,1-1 0,0 0 1,0 0-1,0 0 0,0 0 0,0 0 1,0 0-1,-1 0 0,1 0 0,0 0 1,0 0-1,0 0 0,0 0 0,0 0 1,-1 0-1,1 0 0,0 0 0,0 0 1,0 0-1,0-1 0,0 1 0,0 0 1,0 0-1,-1 0 0,1 0 0,0 0 1,0 0-1,0 0 0,0 0 0,0 0 1,0 0-1,0-1 0,0 1 0,0 0 1,-1 0-1,1 0 0,0 0 0,0 0 1,0 0-1,0-1 0,0 1 0,0 0 1,0 0-1,0 0 0,0 0 0,0 0 1,0-1-1,0 2-3,1 0-1,-1-1 1,0 1 0,1-1-1,-1 1 1,1-1 0,-1 1 0,1 0-1,-1-1 1,1 0 0,-1 1-1,1-1 1,-1 1 0,1-1-1,0 0 1,-1 1 0,1-1-1,-1 0 1,1 1 0,0-1-1,-1 0 1,1 0 0,1 0 0,10 3-214,0-1 1,0-1 0,0 0-1,1-1 1,-1 0 0,0-1 0,0-1-1,16-3 1,-20 3 32,0 0 1,0 0-1,-1-1 0,1 0 1,-1 0-1,1-1 1,-1 0-1,-1 0 0,1-1 1,0 1-1,-1-2 0,0 1 1,8-9-1,-10 5 99,-7 7 163,-13 10 378,8 0-109,0 1 1,1-1 0,0 1-1,1 1 1,0-1 0,0 1-1,1 0 1,0 0 0,1 1-1,0-1 1,1 1 0,0 0-1,1 0 1,0 0 0,-1 22-1,3-32-330,0 0-1,0-1 0,0 1 1,1 0-1,-1 0 0,0 0 1,1 0-1,-1-1 1,0 1-1,1 0 0,-1 0 1,1-1-1,-1 1 0,1 0 1,-1-1-1,1 1 1,0 0-1,-1-1 0,1 1 1,0-1-1,0 1 0,-1-1 1,1 0-1,0 1 0,1 0 1,29 4 111,-20-5-99,-1 0 0,1-1-1,19-5 1,-16 2-20,0-2 0,-1 0 0,0 0 0,0-2 0,0 1 0,-1-1 0,0-1 0,-1 0 0,0-1 0,0 0 0,17-23 0,-18 20 0,0 0 0,-1-2 0,0 1 0,-1-1 0,-1 0 0,0 0 0,-1-1 0,-1 0 0,-1 0 0,4-20 0,-8 34 0,1 1 0,-1 0 0,1-1 0,-1 1 0,1 0 0,0-1 0,0 1 0,-1 0 0,1 0 0,0-1 0,0 1 0,0 0 0,0 0 0,1 0 0,1-1 0,-1 1 0,-1 0 0,0 0 0,1 0 0,-1 0 0,0-1 0,0 1 0,0 0 0,0-1 0,0 1 0,0 0 0,0-1 0,0 1 0,0-1 0,-1 0 0,1 1 0,-1-1 0,1 1 0,-1-1 0,1 0 0,-1-2 0,0 4 0,0-1 0,0 1 0,0 0 0,0 0 0,0 0 0,0 0 0,0-1 0,0 1 0,-1 0 0,1 0 0,0 0 0,0 0 0,0 0 0,0-1 0,0 1 0,0 0 0,0 0 0,0 0 0,-1 0 0,1 0 0,0 0 0,0-1 0,0 1 0,0 0 0,-1 0 0,1 0 0,0 0 0,0 0 0,0 0 0,0 0 0,-1 0 0,1 0 0,0 0 0,0 0 0,0 0 0,0 0 0,-1 0 0,1 0 0,0 0 0,0 0 0,0 0 0,0 0 0,-1 0 0,1 0 0,0 0 0,0 1 0,0-1 0,0 0 0,0 0 0,-1 0 0,1 0 0,0 0 0,0 0 0,0 0 0,0 1 0,-16 11 0,14-9 0,-1-1 0,1 0 0,0 1 0,0-1 0,1 1 0,-1 0 0,0 0 0,1-1 0,0 1 0,-1 0 0,1 0 0,1 1 0,-2 4 0,2-2 0,0 3 0,1 1 0,-1-1 0,-1 0 0,0 1 0,0-1 0,-1 0 0,0 0 0,-1 0 0,0 0 0,-8 16 0,4-10 0,1 0 0,0 0 0,1 1 0,0 0 0,1 0 0,1 0 0,1 0 0,0 1 0,1-1 0,2 18 0,-1-34-43,0 0 1,0 0-1,0-1 1,0 1-1,1 0 0,-1 0 1,0 0-1,0 0 1,0 0-1,1-1 1,-1 1-1,0 0 0,0 0 1,0 0-1,1 0 1,-1 0-1,0 0 0,0 0 1,1 0-1,-1 0 1,0 0-1,0 0 0,1 0 1,-1 0-1,0 0 1,0 0-1,1 0 1,-1 0-1,0 0 0,0 0 1,0 0-1,1 0 1,-1 0-1,0 0 0,0 1 1,1-1-1,-1 0 1,0 0-1,0 0 0,0 0 1,0 1-1,1-1 1,-1 0-1,0 0 1,0 0-1,0 1 0,0-1 1,0 0-1,0 0 1,1 0-1,-1 1 0,0-1 1,0 0-1,0 0 1,0 1-1,0-1 0,0 0 1,0 0-1,0 1 1,0-1-1,0 0 1,0 0-1,0 1 0,15-21-7207,-12 17 4691,14-20-11395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17008,'0'5'2114,"0"3"192,0 6 385,0 8 95,-10 9-607,-2 8-322,-5 9-543,0 9-802,2 3-512,2-2 0,5-4 0,3-5 0,5-9 0,0-8 0,10-8-448,6-12-2659,4-10-3107,7-2-8392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9065,'0'0'14344,"-4"9"-12908,-1 4-793,-8 16 222,0 0 0,3 1 1,0 1-1,2 0 0,-6 42 1,14-71-848,0-1 0,0 1 1,0-1-1,0 1 0,0-1 1,0 1-1,0-1 0,0 1 1,1-1-1,-1 1 0,1-1 1,-1 1-1,1-1 0,-1 0 1,1 1-1,0-1 0,0 0 1,-1 0-1,1 1 0,0-1 1,0 0-1,0 0 0,0 0 1,3 1-1,-2-1 23,0 0 0,0 0-1,1 0 1,-1-1 0,0 0 0,1 1 0,-1-1 0,1 0 0,-1 0 0,0 0-1,1 0 1,-1 0 0,5-2 0,3-1 79,0 0 1,0 0-1,0-1 1,-1-1-1,1 0 1,8-6-1,51-44 40,-49 37-142,1 1 0,24-15 0,-44 32-18,0-1-1,-1 1 1,1-1 0,0 1 0,-1 0-1,1 0 1,0-1 0,-1 1-1,1 0 1,0 0 0,0 0 0,-1-1-1,1 1 1,0 0 0,0 0-1,-1 0 1,1 0 0,0 1 0,0-1-1,-1 0 1,1 0 0,0 0-1,-1 1 1,1-1 0,0 0 0,0 1-1,-1-1 1,1 0 0,-1 1-1,1-1 1,0 1 0,-1-1 0,1 1-1,-1-1 1,1 1 0,-1-1-1,1 1 1,-1 0 0,0-1 0,1 1-1,-1 0 1,0-1 0,1 1-1,-1 0 1,0 0 0,0-1 0,0 1-1,0 0 1,0 0 0,0-1-1,0 1 1,0 0 0,0 0 0,0 1-1,0 56-9,-1-41 20,1-4 2,2 13-4,-1-25-8,-1 0-1,1-1 1,0 1 0,-1 0 0,1 0 0,0-1 0,0 1 0,-1 0-1,1-1 1,0 1 0,0-1 0,0 1 0,0-1 0,0 0 0,0 1-1,0-1 1,0 0 0,0 1 0,0-1 0,0 0 0,0 0 0,0 0-1,0 0 1,0 0 0,1-1 0,8 0 0,0 0 0,-1-1 0,1 0 0,-1-1 0,0 0 0,0 0 0,0-1 0,0-1 0,-1 1 0,1-1 0,9-8 0,-7 5 0,0 1 0,1 1 0,0 0 0,0 1 0,15-5 0,-27 10 0,1-1 0,0 1 0,0 0 0,-1 0 0,1 0 0,0 0 0,-1 1 0,1-1 0,0 0 0,-1 0 0,1 0 0,0 1 0,0-1 0,-1 0 0,1 0 0,-1 1 0,1-1 0,0 1 0,-1-1 0,1 1 0,-1-1 0,1 1 0,-1-1 0,1 1 0,-1-1 0,0 1 0,1-1 0,-1 1 0,1 0 0,-1-1 0,0 1 0,0 0 0,1-1 0,-1 1 0,0 0 0,0 0 0,6 38 0,0-8 0,-5-29-55,1 0-1,0 0 1,0-1 0,0 1-1,0 0 1,0-1 0,0 0 0,0 1-1,0-1 1,1 0 0,-1 0-1,0 0 1,1 0 0,-1-1-1,1 1 1,-1-1 0,1 1 0,-1-1-1,1 0 1,-1 0 0,1 0-1,0 0 1,-1 0 0,3-1-1,3 0-397,1 0-1,-1-1 0,0 0 0,0 0 1,-1-1-1,10-3 0,-7 0-1739,0 0 0,-1-1 0,0 0 0,15-14 0,3-7-8772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39:4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6800 107 8904,'-14'-5'3390,"-52"-18"-3197,-1 3 0,-1 2 1,0 4-1,-1 3 0,-100-4 0,-141 22-28,-399 63 1,-734 184 1611,493 15-1446,705-174-334,4 11 0,6 10 0,4 10 0,-418 307-1,232-96 51,291-225 12,-131 151 1,206-202 20,3 1 0,3 3 1,2 2-1,4 2 0,-61 146 1,70-131 37,3 1 0,5 1 0,3 1 0,4 1 0,-4 99 0,12-68 396,10 152 0,1-226-423,2 0-1,1 0 0,3-1 1,2 0-1,1-1 0,31 65 1,-6-37-87,2-2 0,4-2 0,3-2 0,3-2 1,106 104-1,-1-25 199,176 121 1,-249-205-116,2-4 0,3-3-1,2-4 1,2-4 0,1-5 0,3-3-1,0-4 1,140 25 0,-87-27-90,469 111-44,-417-81-45,227 63 53,-289-90 44,162 18 0,245-18 1,4-33 18,-216-2-20,26-2-7,0-16 0,423-81 1,-648 77 6,1006-195 91,-228-20-351,-671 157 124,389-193-1,-531 223 65,-2-5 0,-3-4-1,139-118 1,-170 122 79,-3-2 0,-2-2 0,-2-4 0,-4-1 0,60-103 0,-87 125-55,-3-1-1,-1-2 1,-3 0 0,-2 0 0,20-102 0,-25 80-94,-4-1 0,-3 0 0,-8-127 1,-2 142 126,-4 0 1,-1 1-1,-4 0 1,-1 1-1,-3 0 1,-2 2-1,-36-65 1,-5 8-5,-5 3 0,-97-117 0,51 87-3,-6 6 0,-187-160 0,-313-177-12,473 373 98,-5 6-1,-3 7 1,-4 7 0,-3 7-1,-186-52 1,160 69-968,-2 9 0,-247-24 0,-232 36-4071,438 26 1516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3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97 4869,'0'0'4863,"4"-10"-2221,3-6-1613,15-33 2739,-14 28 5038,-14 43-8744,-1 0 0,-12 29 0,12-36-16,1 1 1,0 0-1,1 0 1,1 0 0,1 0-1,-3 29 1,6-44-36,0 0-1,1-1 1,-1 1-1,0-1 1,1 0-1,-1 1 1,1-1 0,-1 1-1,0-1 1,1 1-1,-1-1 1,1 0-1,-1 1 1,1-1-1,-1 0 1,1 0 0,-1 1-1,1-1 1,-1 0-1,1 0 1,0 0-1,-1 0 1,1 0 0,-1 0-1,1 0 1,0 0-1,-1 0 1,1 0-1,-1 0 1,1 0-1,-1 0 1,1 0 0,0 0-1,-1-1 1,1 1-1,-1 0 1,1 0-1,-1-1 1,1 1 0,-1 0-1,1-1 1,-1 1-1,1-1 1,26-13 544,-9 0-462,-2-1 0,0 0 0,0-1 0,-2-1 0,0-1 0,-1 0 1,0 0-1,10-24 0,-82 189-253,57-140 112,-1-1 1,2 1 0,-1-1 0,1 1-1,0 0 1,-1 8 0,3-15-53,-1 0 0,1 0 0,-1 0 0,1 1 0,-1-1 0,0 0 0,1 0 0,-1 0 0,1 0 0,-1 0 0,1 0 0,-1 0 0,1 0 0,-1 0 0,0 0 0,1 0 0,-1 0 0,1 0 0,-1 0 0,1-1 0,-1 1 0,0 0 0,1 0 0,-1 0 0,1-1 0,-1 1 0,0 0 0,1 0 0,-1-1 0,0 1 0,1 0 0,-1-1 0,0 1 0,0 0 0,1-1 0,15-11-3593,-5-3-1527,-2 0-2724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124 333 13581,'0'0'3998,"-12"9"-1056,-8 3-1767,1 0 1572,0 1 1,-34 30-1,53-43-2731,0 0 0,0 0 0,0 0 0,0 1 0,0-1 0,0 0 0,0 0 0,0 0 0,0 1 0,0-1 0,0 0 0,0 0 0,0 0 0,0 0 0,0 1 0,0-1 0,0 0 0,0 0 0,1 0 0,-1 0 0,0 1 0,0-1 0,0 0 0,0 0 0,0 0 0,0 0 0,0 0 0,1 0 0,-1 1 0,0-1 0,0 0 0,0 0 0,0 0 0,0 0 0,1 0 0,-1 0 0,0 0 0,0 0-1,0 0 1,1 0 0,-1 0 0,0 0 0,0 0 0,0 0 0,0 0 0,1 0 0,-1 0 0,0 0 0,0 0 0,0 0 0,0 0 0,1 0 0,-1 0 0,0 0 0,11 0-57,95-7 122,-78 3-218,-1 2 0,0 1 0,0 1 0,51 6 1,-75-5 202,0-1 1,0 1 0,0 0-1,0 1 1,0-1 0,-1 0 0,1 1-1,0-1 1,-1 1 0,1 0 0,-1 0-1,0 0 1,1 0 0,-1 0-1,0 1 1,-1-1 0,1 1 0,0-1-1,1 4 1,-3-5-58,0-1 1,1 0-1,-1 1 0,0-1 0,0 0 0,0 0 1,0 1-1,1-1 0,-1 0 0,0 1 0,0-1 1,1 0-1,-1 0 0,0 0 0,0 1 1,1-1-1,-1 0 0,0 0 0,1 0 0,-1 0 1,0 1-1,1-1 0,-1 0 0,0 0 0,1 0 1,-1 0-1,0 0 0,1 0 0,-1 0 0,0 0 1,1 0-1,-1 0 0,0 0 0,1 0 1,-1 0-1,0 0 0,1-1 0,11-11 407,3-19 78,-8 7-719,0 0 0,-2-1-1,3-36 1,-6 36-225,2 0 0,0 0 0,11-29 0,-14 51-67,1 0 1,0-1-1,-1 1 1,2 0-1,-1 0 1,0 1-1,0-1 0,1 0 1,0 1-1,-1 0 1,1-1-1,0 1 1,0 0-1,0 0 1,1 1-1,4-3 1,66-18-6145,-22 7 2949,-44 11 3641,0 0 0,-1 0 0,1-1 0,-1 1 0,0-2 0,0 1 0,10-12 0,-7 5 4550,-2-1 4555,-34 63-6576,-32 91 0,49-115-1793,2 2 1,0-1 0,2 1 0,1 0-1,0 40 1,4-67-666,-1 1 0,1-1 0,0 1 0,0-1 0,0 1 0,0-1 0,0 1 0,0-1 0,1 1 0,-1-1 0,0 1 0,1-1 0,-1 1 0,1-1 0,-1 0 0,1 1 0,0-1 0,0 0 0,0 1 0,0-1 0,0 0 0,0 0 0,0 0 0,0 0 0,0 0 0,0 0 0,0 0 0,1 0 0,-1 0 0,0-1 0,1 1 0,-1-1 0,0 1 0,1-1 0,-1 1 0,1-1 0,-1 0 0,1 1 0,-1-1 0,1 0 0,-1 0 0,1 0 0,2-1 0,2 0 0,-1 0 0,0-1 0,0 1 0,0-1 0,0-1 0,0 1 0,0-1 0,-1 1 0,1-1 0,-1-1 0,5-3 0,12-15-635,-2 0 1,0-1-1,-2-1 1,-1 0-1,0-1 0,-2-1 1,19-49-1,-30 65-3259,-2 5-3268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13229,'0'0'4740,"-21"48"-1889,20-30 63,1-4-1280,6-3-97,12-1-255,5-4-802,3-1-352,8-3-1089,-4-2-2850,-2-2-1506,1-12-3556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36 263 11979,'0'0'15690,"0"0"-15672,-1 1 1,1-1 0,0 1-1,0-1 1,0 0-1,0 1 1,0-1 0,-1 1-1,1-1 1,0 1-1,0-1 1,0 0 0,0 1-1,0-1 1,0 1-1,0-1 1,0 1 0,1-1-1,-1 1 1,0-1-1,0 0 1,0 1 0,0-1-1,1 1 1,-1-1-1,0 0 1,0 1 0,1-1-1,-1 0 1,1 1-1,-1-1-8,1 0 0,0 0-1,-1 0 1,1 0-1,-1 0 1,1 0 0,0 0-1,-1 0 1,1 0 0,0 0-1,-1 0 1,1 0-1,-1-1 1,1 1 0,0 0-1,-1-1 1,1 1-1,-1 0 1,1-1 0,-1 1-1,1-1 1,-1 1 0,1 0-1,-1-1 1,0 1-1,1-1 1,-1 1 0,0-1-1,1 0 1,-1 1 0,0-1-1,0 1 1,1-1-1,-1 0 1,0 1 0,0-1-1,0 1 1,0-1-1,0 0 1,0 1 0,0-1-1,0 0 1,0 1 0,0-1-1,0 0 1,0 1-1,-1-1 1,1 1 0,0-1-1,0 0 1,-1 1-1,1-1 1,-1 0-9,1 0 1,0 0-1,-1 1 0,1-1 0,-1 0 1,1 1-1,-1-1 0,1 1 1,-1-1-1,1 1 0,-1-1 0,0 1 1,1-1-1,-1 1 0,1-1 1,-1 1-1,0 0 0,0-1 0,1 1 1,-1 0-1,0 0 0,0-1 0,1 1 1,-1 0-1,0 0 0,0 0 1,0 0-1,1 0 0,-1 0 0,0 0 1,0 0-1,1 1 0,-1-1 1,0 0-1,0 0 0,1 1 0,-1-1 1,0 0-1,0 1 0,1-1 0,-1 1 1,1-1-1,-2 2 0,-1 1 60,1 0 0,0 0 1,0 0-1,0 0 0,0 1 0,0-1 0,1 1 0,-1 0 0,1-1 0,0 1 0,0 0 0,1 0 0,-1-1 0,1 1 0,-1 0 1,1 0-1,1 0 0,-1 4 0,1-5-25,-1-1 0,0 1 0,0-1 1,1 1-1,-1-1 0,1 0 0,0 1 1,-1-1-1,1 0 0,1 1 0,-1-1 1,0 0-1,0 0 0,1 0 0,-1 0 0,1 0 1,-1-1-1,1 1 0,0 0 0,0-1 1,0 1-1,0-1 0,0 1 0,0-1 1,0 0-1,1 0 0,-1 0 0,0 0 0,4 0 1,6-1 68,0 0 0,1-1 0,-1 0 0,0-1 0,0 0 0,0-1 0,0-1 0,-1 0 0,1 0 0,-1-1 0,0 0 1,0-1-1,-1-1 0,0 1 0,0-2 0,15-13 0,-3 1-176,0-1 0,-2-1 0,0-1 1,-2 0-1,27-45 0,-40 59 1,0 1 0,0-1 0,-1 0 0,-1 0 0,1-1 0,-1 1 0,-1-1 1,0 1-1,1-14 0,-3 23 63,0-1 1,0 1-1,0-1 1,1 1 0,-1-1-1,0 1 1,0-1-1,0 1 1,0-1-1,0 1 1,-1-1-1,1 1 1,0-1 0,0 1-1,0-1 1,0 1-1,-1-1 1,1 1-1,0 0 1,0-1 0,-1 1-1,1-1 1,0 1-1,-1-1 1,1 1-1,0 0 1,-1-1 0,1 1-1,-1 0 1,1 0-1,0-1 1,-1 1-1,1 0 1,-2-1 0,-17 7-110,-16 24 168,24-15 36,0 1-1,1 1 1,0 0-1,2 0 0,0 1 1,1 0-1,-5 20 1,8-24-31,1 0 1,0 0 0,1 1 0,1-1-1,0 1 1,1-1 0,1 1 0,0-1 0,1 1-1,4 15 1,-5-25-58,1-1 0,0 1 0,0-1 0,0 0 0,1 1 0,0-1 0,0 0 0,4 4 0,-6-6 0,0-1 0,0 1 0,1-1 0,-1 0 0,0 0 0,1 0 0,-1 0 0,1 0 0,0 0 0,-1 0 0,1 0 0,-1-1 0,1 1 0,0-1 0,0 1 0,-1-1 0,1 1 0,0-1 0,0 0 0,0 0 0,-1 0 0,1 0 0,0 0 0,0-1 0,2 1 0,-3-3 0,0 0 0,-1 1 0,1-1 0,-1 0 0,0 1 0,0-1 0,0 0 0,0 1 0,0-1 0,-1 0 0,1 1 0,-1-1 0,1 0 0,-2-2 0,-42-90 0,29 66 0,2 0 0,-10-30 0,23 58 0,0 1 0,0 0 0,0 0 0,0-1 0,0 1 0,0 0 0,0-1 0,0 1 0,0 0 0,0 0 0,0-1 0,0 1 0,0 0 0,1-1 0,-1 1 0,0 0 0,0 0 0,0-1 0,0 1 0,1 0 0,-1 0 0,0 0 0,0-1 0,0 1 0,1 0 0,-1 0 0,0 0 0,1 0 0,-1-1 0,0 1 0,0 0 0,1 0 0,-1 0 0,0 0 0,0 0 0,1 0 0,-1 0 0,0 0 0,1 0 0,-1 0 0,0 0 0,1 0 0,-1 0 0,0 0 0,0 0 0,1 0 0,-1 0 0,0 0 0,1 1 0,-1-1 0,0 0 0,0 0 0,1 1 0,0-1 0,117 24-4972,-79-15 1351,1-1 1,40 3-1,-26-9-3351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3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7976,'0'0'19848,"-10"1"-18252,7-1-1459,1 0-50,0 0-1,-1-1 1,1 1 0,0 1 0,-1-1-1,1 0 1,0 0 0,-1 1 0,1-1-1,0 1 1,0 0 0,-1 0 0,1 0 0,0 0-1,0 0 1,0 0 0,0 1 0,0-1-1,0 1 1,1-1 0,-1 1 0,0-1-1,1 1 1,-1 0 0,1 0 0,0 0-1,-1 0 1,1 0 0,0 0 0,0 0-1,1 1 1,-1-1 0,0 0 0,1 0 0,-1 1-1,0 4 1,1-4-87,0 1 0,1-1 0,-1 1 0,0 0 0,1-1 0,0 1 0,0-1 0,0 1 0,0-1 0,1 0 0,-1 0 0,1 1 0,0-1 0,0 0 0,3 4 0,1-1 0,1 1 0,0-1 0,1 0 0,10 7 0,27 23 0,-44-35 0,0-1 0,0 1 0,0 0 0,-1 0 0,1 0 0,0 0 0,0 0 0,-1 0 0,1 0 0,-1 0 0,1 0 0,-1 0 0,1 1 0,-1-1 0,0 0 0,1 0 0,-1 0 0,0 0 0,0 1 0,0-1 0,0 0 0,0 0 0,0 1 0,0-1 0,-1 0 0,1 0 0,0 0 0,-1 0 0,1 1 0,0-1 0,-1 0 0,0 0 0,1 0 0,-1 0 0,0 0 0,1 0 0,-1 0 0,0 0 0,0-1 0,0 1 0,0 0 0,0 0 0,0-1 0,0 1 0,0 0 0,-2 0 0,-6 4 0,0 0 0,-1-1 0,1 0 0,-14 3 0,16-5 0,6-1 0,-83 22-784,27-20-2628,30-6-5909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5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6262 370 11147,'0'0'715,"-11"-12"-486,-14-18 2,-1 2 0,-2 1 0,-55-43 0,46 49 81,0 2-1,-1 1 1,-2 1 0,1 3 0,-73-17-1,-215-23 830,136 35-623,0 9-1,-214 16 1,214 11-342,0 9 0,-204 54 0,-364 135-437,449-116 982,-445 207 0,577-216-322,4 6 0,4 9 0,-267 214 0,271-178-382,7 8 0,6 5 1,-207 273-1,320-370-10,2 2-1,2 2 1,4 1 0,-34 87-1,53-111-11,1 0 1,1 1-1,3 0 0,1 1 0,1 0 0,3 0 0,1 1 0,8 76 0,-3-91 5,2-2 0,1 1 0,1 0 0,1-1 0,1-1-1,1 1 1,1-1 0,1-1 0,26 36 0,-17-30 17,2-2 0,1-1 0,0-1 0,2-1 0,1-1 0,44 27 0,-10-14 18,2-2-1,1-4 0,2-3 0,0-2 1,2-3-1,106 18 0,-10-14 8,2-6-1,0-8 1,195-13 0,498-89 21,-394 11-15,693-213-1,-869 196-8,-5-12 0,-4-12 0,382-230 0,-533 271-57,-4-5 0,221-197 0,-293 231 205,-3-2 0,-2-1 0,-3-3 0,-2-2-1,-2-2 1,-3-1 0,-3-2 0,32-84 0,-53 110 135,-2 0 0,-2-1 1,-1 0-1,-2 0 0,-2-1 1,-2 0-1,-2-56 0,-3 65-46,-1 0 0,-2 0-1,-1 1 1,-2 0 0,0 0-1,-2 1 1,-1 0-1,-2 0 1,-1 1 0,-17-26-1,5 16-45,-2 1 0,-1 1 0,-1 2 0,-3 1 0,0 2-1,-60-44 1,42 41-20,0 3 1,-2 1-1,-1 3 0,-88-30 1,49 28-747,-1 5 1,-1 3-1,-2 5 0,1 4 1,-1 4-1,-113 5 0,101 9-4004,-127 21 0,71 2-4541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5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11568 8 12492,'6'-2'47,"1"1"1,-1-1-1,0 1 1,0 1-1,1-1 0,-1 1 1,1 0-1,-1 0 1,0 1-1,1 0 1,-1 0-1,0 1 0,0-1 1,0 1-1,0 1 1,0-1-1,0 1 1,0 0-1,-1 0 1,0 1-1,1 0 0,-1 0 1,-1 0-1,1 0 1,0 1-1,-1-1 1,6 10-1,-1-3-76,-1 1 0,0 1-1,-1 0 1,0 0 0,-1 0-1,0 1 1,-1-1 0,-1 1 0,0 1-1,-1-1 1,1 16 0,-3-16 53,-1-1 1,0 0-1,-1 0 0,-1 1 1,0-1-1,0 0 1,-2-1-1,0 1 1,0 0-1,-1-1 0,0 0 1,-11 17-1,3-10 253,-1 0-1,0-1 1,-2 0-1,0-1 1,-1-1-1,-24 18 1,-81 53 1129,-5-6 0,-157 75 0,217-120-1290,-237 113 23,-594 204-1,-359 14 1112,847-254-636,-650 157-684,-17-78-1776,-69-100 1667,-4-73 977,1041-19-644,-1383 23 984,1296-15-927,-742 57-542,785-45 771,2 7-1,0 7 0,3 6 0,-153 62 0,288-97-259,-33 16 498,43-19-643,1-1-1,0 0 0,-1 1 0,1-1 0,0 1 0,0 0 0,0 0 0,0 0 1,1 0-1,-1 0 0,1 0 0,-1 0 0,1 1 0,0-1 0,-2 3 0,3-3-41,0-1-1,0 1 1,1-1-1,-1 0 1,0 1-1,1-1 0,-1 1 1,0-1-1,1 0 1,0 0-1,-1 1 1,1-1-1,0 0 1,0 0-1,-1 0 0,1 0 1,0 0-1,0 0 1,0 0-1,0 0 1,1 0-1,-1 0 1,0 0-1,0-1 0,0 1 1,1 0-1,-1-1 1,0 1-1,1-1 1,-1 0-1,0 1 1,1-1-1,2 0 0,51 11-236,-54-11 238,132 7-2847,-112-8 676,-1 0 0,26-6-1,-13-3-2648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703 114 9417,'0'0'4030,"-5"-8"-3784,-4-10-1984,5 8 2126,-1 0 1,-1 1 0,0 0 0,0 0 0,-12-13-1,17 20-204,-1 0-1,0 1 1,0-1-1,0 1 0,0-1 1,0 1-1,0 0 0,0 0 1,0 0-1,-1 0 1,1 0-1,0 0 0,-1 1 1,1-1-1,0 1 1,-1 0-1,1-1 0,-1 1 1,1 0-1,0 0 1,-1 1-1,1-1 0,-1 1 1,1-1-1,0 1 1,-1-1-1,1 1 0,0 0 1,0 0-1,-1 0 0,1 1 1,-3 2-1,-115 78 1106,-215 194 1,332-273-1268,-16 15 105,1 1 1,-21 27-1,35-40-131,0-1 1,0 1 0,1 0 0,0 1-1,0-1 1,0 0 0,1 1-1,0 0 1,0-1 0,1 1-1,0 0 1,0 0 0,0 12-1,2-15-11,-1-1-1,1 0 1,0 0-1,0 0 0,0 0 1,1 0-1,-1 0 0,1 0 1,0-1-1,-1 1 1,1 0-1,0-1 0,1 1 1,-1-1-1,0 0 1,1 0-1,-1 0 0,1 0 1,0 0-1,-1 0 1,1-1-1,0 0 0,0 1 1,0-1-1,4 1 1,10 3-7,-1 0 1,2-1 0,24 2-1,18 0 22,1-2-1,-1-3 1,62-6-1,-81 0-1818,0-1-1,76-23 0,-25-4-7559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5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20 11627,'0'-1'469,"0"0"0,0 0 0,0 0 0,1 0 1,-1 0-1,0 1 0,1-1 0,-1 0 0,1 0 0,-1 0 0,1 0 0,-1 1 0,1-1 0,-1 0 1,1 1-1,0-1 0,-1 0 0,1 1 0,0-1 0,0 1 0,-1-1 0,1 1 0,0-1 0,0 1 1,0-1-1,1 1 0,4 21 3966,-8 47-3389,2-66-701,-6 47-93,-13 52-1,0 0-765,19-101 413,0-1-1,0 1 0,0 0 0,-1 0 0,1 0 0,0 0 0,0 0 0,0 0 0,0 0 0,-1-1 0,1 1 0,0 0 0,0 0 0,0 0 1,-1 0-1,1 0 0,0 0 0,0 0 0,0 0 0,-1 0 0,1 0 0,0 0 0,0 0 0,0 0 0,-1 0 0,1 0 0,0 0 0,0 0 1,0 0-1,0 0 0,-1 1 0,1-1 0,0 0 0,0 0 0,0 0 0,-1 0 0,1 0 0,0 0 0,0 1 0,0-1 0,0 0 0,0 0 1,0 0-1,-1 0 0,1 1 0,0-1 0,0 0 0,0 0 0,0 0 0,0 0 0,0 1 0,0-1 0,0 0 0,0 0 0,0 0 0,0 1 1,0-1-1,0 0 0,0 0 0,0 0 0,0 1 0,0-1 0,0 0 0,0 0 0,0 1 0,-7-17-7072,-2-10-5830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2:5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17969,'0'0'7944,"78"-11"-5959,-34 10-127,5-3-352,2-1-674,-2 1-607,0 0-161,-6 1-32,-12 3-353,-6 0-415,-9 0-738,-9 3-928,-7 6-769,-5 2-512,-15-4-1506,-9-2-5766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34 11755,'0'0'16047,"49"12"-13260,-5-12-801,9-10-1794,6 0-192,-5-2 0,-4 3 0,-10 5 0,-11 4-1057,-12 0-1537,-13 3-1154,-4 11-288,-17 2 0,-9 0-3074</inkml:trace>
  <inkml:trace contextRef="#ctx0" brushRef="#br0" timeOffset="1">1 279 15471,'0'0'13420,"71"26"-11178,-26-29-832,1-7-1186,7-2-224,-4 1 0,-5 1 0,-4 3 0,-7 1 0,-9 1-1698,-3-1-1216,-8-1-2628,-5-1-3074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3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3235,'0'0'13175,"3"-5"-12118,0 2-691,-2 2-184,0-1 1,0 1-1,0 0 0,-1 0 1,1 0-1,0-1 1,-1 1-1,1-1 0,0 1 1,-1 0-1,0-1 1,1 1-1,-1-1 0,0-1 705,6-14 2811,-6 16-3675,0 1 1,0-1 0,0 1 0,0 0 0,0-1 0,0 1 0,-1-1 0,1 1 0,0 0 0,0-1 0,0 1 0,0 0 0,-1-1 0,1 1 0,0 0-1,0-1 1,-1 1 0,1 0 0,0-1 0,-1 1 0,1 0 0,0 0 0,-1-1 0,1 1 0,0 0 0,-1 0 0,1 0 0,0 0 0,-1 0 0,1-1 0,-1 1-1,1 0 1,0 0 0,-1 0 0,1 0 0,-1 0 0,1 0 0,0 0 0,-1 0 0,1 0 0,-1 0 0,1 1 0,0-1 0,-1 0 0,1 0 0,0 0-1,-1 0 1,1 1 0,0-1 0,-1 0 0,1 0 0,0 0 0,-1 1 0,1-1 0,0 0 0,-1 1 0,1-1 0,0 0 0,0 1 0,0-1 0,-1 0-1,1 1 1,-6 4 77,1 0 0,0 0 1,0 0-1,0 1 0,1 0 0,0 0 0,0 0 0,0 0 0,1 0 0,0 1 0,0 0 0,0 0 0,-2 13 0,5-20-98,0 1 0,0-1 0,0 0 0,0 0 0,0 1 0,0-1 0,0 0 0,0 0 0,0 1 1,0-1-1,0 0 0,1 0 0,-1 0 0,0 1 0,0-1 0,0 0 0,0 0 0,0 0 0,1 1 0,-1-1 0,0 0 0,0 0 0,0 0 0,1 0 0,-1 0 0,0 1 0,0-1 0,1 0 0,-1 0 1,0 0-1,0 0 0,1 0 0,-1 0 0,0 0 0,0 0 0,1 0 0,-1 0 0,0 0 0,0 0 0,1 0 0,15-4 126,12-12 33,-23 12-127,-1 0-35,1 0-1,1 0 1,-1 1 0,0-1-1,11-3 1,-15 6-7,0 1 0,0-1 0,1 1 0,-1 0 1,0 0-1,0 0 0,0 0 0,0 0 0,1 0 0,-1 0 0,0 0 1,0 0-1,0 0 0,0 1 0,1-1 0,-1 0 0,0 1 0,0-1 1,0 1-1,0-1 0,0 1 0,0 0 0,0-1 0,0 1 0,0 0 1,-1 0-1,1 0 0,0 0 0,0-1 0,-1 1 0,1 0 1,0 0-1,-1 0 0,1 0 0,-1 1 0,1-1 0,-1 0 0,0 1 1,4 7 86,-3-5 2,0 0 0,0 1 1,1-1-1,0 0 0,-1 0 1,2-1-1,-1 1 0,0 0 0,1-1 1,-1 1-1,6 4 0,-7-11-10,-1 0 0,0 0 0,1 0 1,-1 0-1,0 0 0,-1 0 0,1 0 0,0 0 0,-1 0 0,0 0 0,-1-5 0,-5-4 5,-1-7-104,8 18 26,1 0 0,0 0 0,-1 0 0,1 1 1,0-1-1,0 0 0,-1 0 0,1 1 0,0-1 1,0 1-1,0-1 0,0 1 0,0-1 0,0 1 1,0-1-1,0 1 0,0 0 0,0 0 0,0-1 1,0 1-1,2 0 0,8-3 163,65-20-2939,-70 20 1435,-1 1 0,0-1-1,0-1 1,0 1-1,0-1 1,7-6 0,1-5-4162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34 22229,'0'0'10324,"-11"13"-10393,-5 5 65,1 2-1,0 0 1,1 1-1,1 1 1,-16 38-1,14-20 60,2 0-1,-15 81 0,25-106-43,1-1 1,1 1-1,0-1 0,1 1 1,1-1-1,0 1 0,1-1 1,1 0-1,0 0 0,0 0 0,2 0 1,7 16-1,11 5-11,-22-34 0,-1 0 0,1 0 0,0 0 0,0 0 0,0 0 0,0 0 0,0 0 0,0 0 0,0 0 0,0 0 0,0 0 0,1-1 0,-1 1 0,0 0 0,0-1 0,1 1 0,-1-1 0,0 0 0,1 1 0,-1-1 0,1 0 0,-1 0 0,0 0 0,1 0 0,2 0 0,-3-3 0,0 1 0,0-1 0,0 1 0,0-1 0,0 0 0,-1 1 0,1-1 0,-1 0 0,0 0 0,0 0 0,0 1 0,0-1 0,0 0 0,-1-5 0,0 3 0,0-8-146,-1 0-1,-1 1 1,0-1 0,0 1-1,-1-1 1,-1 1-1,0 1 1,-12-20 0,-63-86-1438,68 102 1544,12 15 40,0 0 1,-1 0-1,1-1 1,0 1-1,0 0 1,0 0-1,-1-1 1,1 1-1,0 0 1,0 0-1,0-1 1,0 1-1,0 0 1,0-1-1,-1 1 1,1 0-1,0-1 1,0 1-1,0 0 1,0 0 0,0-1-1,0 1 1,0 0-1,0-1 1,0 1-1,1 0 1,-1-1-1,0 1 1,0 0-1,0 0 1,0-1-1,0 1 1,0 0-1,1-1 1,-1 1-1,0 0 1,15-5-29,31 4-51,-30 2 81,66-9-1280,-64 4-316,1 0 0,-1-2-1,0 0 1,24-11 0,-29 10 485,-1 0 1,1 0 0,-2-2 0,1 1-1,-1-1 1,14-15 0,-17 14 928,1 0 1,-1-1-1,-1 0 1,8-15-1,24-63 3047,-19 29 4035,-29 83-2265,-11 18-2219,-11 25-1145,21-34-981,2 0-1,1 1 0,1 0 1,0 36-1,1 118 1031,5-158-1266,0-83-56,-1-24 0,11-90 0,-10 168 0,0-1 0,0 1 0,0 0 0,0-1 0,0 1 0,1 0 0,-1-1 0,0 1 0,0 0 0,0-1 0,0 1 0,0 0 0,1-1 0,-1 1 0,0 0 0,0 0 0,1-1 0,-1 1 0,0 0 0,0 0 0,1-1 0,-1 1 0,0 0 0,0 0 0,1 0 0,-1 0 0,0 0 0,1-1 0,-1 1 0,0 0 0,1 0 0,-1 0 0,0 0 0,1 0 0,-1 0 0,0 0 0,1 0 0,-1 0 0,0 0 0,1 0 0,-1 0 0,0 0 0,1 1 0,-1-1 0,0 0 0,1 0 0,-1 0 0,0 0 0,1 0 0,-1 1 0,0-1 0,0 0 0,1 0 0,-1 1 0,23 17 0,-12-9 0,-3-5 0,-1 0 0,1-1 0,0 0 0,0 0 0,1-1 0,-1 0 0,0 0 0,1-1 0,-1 0 0,1-1 0,-1 0 0,1 0 0,-1-1 0,1 0 0,-1 0 0,14-4 0,-12 1 0,1 1 0,-1-2 0,0 1 0,0-1 0,0-1 0,0 0 0,-1 0 0,0-1 0,-1 0 0,1 0 0,-1-1 0,7-10 0,-33 67 0,9-34 0,1 1 0,1 0 0,0 0 0,1 1 0,-6 31 0,20-56-1331,3-10-2778,-2-13-3535,-2-10-5249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21396,'0'0'9609,"-20"54"-9352,23-39-193,8 3-417,0-4-2465,-4-6-3588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26 17360,'0'0'12247,"-12"-6"-10977,5 2-1105,5 3-131,-1-1 1,0 0-1,1 0 0,-1 1 1,0 0-1,0-1 0,0 1 1,0 0-1,0 1 0,0-1 1,0 0-1,0 1 0,-1 0 0,1-1 1,0 1-1,0 1 0,0-1 1,0 0-1,-1 1 0,1 0 1,0-1-1,0 1 0,0 0 1,0 1-1,-5 2 0,-2 3 5,0 1 0,1 0 0,0 0 0,0 1 0,1 0 0,0 0-1,1 1 1,0 0 0,0 1 0,1 0 0,0 0 0,1 0 0,0 0 0,1 1 0,1 0 0,0 0-1,0 0 1,1 0 0,0 0 0,1 19 0,1-29-39,0 0 0,0 0 0,0 0 0,0 0 0,1 0 0,-1 0 0,1 0 0,-1-1 0,1 1 0,0 0 0,0 0 0,-1 0 0,1-1 0,0 1 0,1 0 0,-1-1 0,0 1 0,0-1 0,1 0 0,-1 1 0,1-1 0,-1 0 0,4 2 0,-1-1 4,0 0 0,1-1 0,-1 1 0,1-1 0,-1 0 0,1 0 0,0-1 0,-1 1 0,9-1 0,4-1-85,0-1 1,-1 0-1,1-1 1,27-10-1,-13 2-1561,-1-1 0,39-22-1,-55 25-914,0 0 0,0-1 0,20-19-1,-4-5-7595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11659,'0'0'12454,"0"9"-10126,-3 6-1571,0 0 1,0 0-1,-2 0 0,0-1 1,-1 1-1,-9 16 0,8-17-653,0 1-1,1-1 1,0 1-1,1 1 0,1-1 1,1 1-1,-3 26 0,6-41-146,0 0-1,0 0 0,0-1 1,0 1-1,0 0 0,0 0 0,1-1 1,-1 1-1,0 0 0,1-1 1,-1 1-1,0 0 0,1-1 0,-1 1 1,1-1-1,-1 1 0,1-1 1,-1 1-1,1-1 0,-1 1 0,1-1 1,0 1-1,-1-1 0,1 0 1,0 1-1,-1-1 0,1 0 0,0 1 1,-1-1-1,1 0 0,0 0 1,0 0-1,-1 0 0,1 0 0,0 0 1,-1 0-1,1 0 0,0 0 1,0 0-1,-1 0 0,1 0 0,0-1 1,0 1-1,-1 0 0,2-1 0,1 0-422,0 0-1,0 0 0,0 0 1,0 0-1,0-1 0,0 1 0,0-1 1,-1 0-1,5-3 0,7-15-5143,-2-4-2884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18065,'0'0'8702,"11"1"-8008,31 0-441,77-8 0,-106 5-259,0 0 0,0-1 1,0 0-1,0-1 0,0 0 0,-1-1 1,1 0-1,-1-1 0,-1-1 0,22-15 1,-30 18 91,0 1-1,0-1 1,-1 0 0,1 1 0,-1-1 0,0 0-1,0-1 1,0 1 0,1-6 0,-3 9-37,0 1 1,0-1-1,1 0 1,-1 0-1,0 0 1,0 0-1,0 1 1,0-1 0,0 0-1,0 0 1,0 0-1,0 0 1,0 1-1,-1-1 1,1 0-1,0 0 1,0 0-1,-1 1 1,1-1 0,-1 0-1,0-1 1,0 2-23,0-1 0,0 1 1,0 0-1,0-1 1,0 1-1,0 0 1,0 0-1,0 0 0,0 0 1,0 0-1,0 0 1,0 0-1,-1 0 0,1 0 1,0 0-1,0 1 1,0-1-1,0 0 0,0 1 1,0-1-1,0 1 1,-1 0-1,-13 9 117,0 0-1,0 1 1,2 0-1,-1 1 1,1 0-1,1 2 1,0-1 0,-18 28-1,26-34-36,-1 0 0,1 1-1,0-1 1,1 1 0,-4 8 0,7-15-100,-1 0 1,1 0 0,0 0-1,-1 0 1,1 0 0,0 1-1,0-1 1,-1 0 0,1 0-1,0 0 1,0 0 0,0 0-1,1 1 1,-1-1 0,0 0-1,0 0 1,1 0 0,-1 0-1,0 0 1,1 0 0,-1 0-1,1 0 1,-1 0 0,1 0-1,0 0 1,-1 0-1,1 0 1,0 0 0,0 0-1,0 0 1,0-1 0,0 1-1,0 0 1,0-1 0,0 1-1,0-1 1,0 1 0,0-1-1,0 1 1,0-1 0,0 0-1,0 0 1,0 1 0,0-1-1,2 0 1,15 0-8,1 0 0,-1-1 0,0-2 0,0 1 0,0-2 0,0 0 0,0-2 0,-1 1 0,0-2 0,17-9 0,52-17 0,-83 32-3,0 0 1,0 0-1,1 0 0,-1 0 1,0 1-1,0-1 0,0 1 1,0 0-1,6 0 0,-9 1 3,1-1 1,0 1-1,0-1 0,0 1 0,-1-1 0,1 1 1,0 0-1,0-1 0,-1 1 0,1 0 0,0-1 0,-1 1 1,1 0-1,-1 0 0,1 0 0,-1 0 0,0 0 0,1 0 1,-1-1-1,0 1 0,0 0 0,1 0 0,-1 0 0,0 0 1,0 0-1,0 0 0,0 0 0,0 0 0,-1 0 0,1 1 1,-4 60 20,5-62-21,-1 1 0,1 0 0,-1-1 0,1 1 0,-1-1 0,1 1 0,-1-1 0,1 1 0,-1-1 0,1 1 0,0-1 0,-1 1 0,1-1 0,0 0 0,0 0 0,-1 1 0,1-1 0,0 0 0,0 0 0,-1 0 0,1 0 0,0 1 0,0-1 0,-1 0 0,1-1 0,0 1 0,0 0 0,-1 0 0,1 0 0,0 0 0,0-1 0,-1 1 0,1 0 0,0-1 0,0 1 0,32-11 0,-5-4 0,0-2 0,-1-1 0,-1-1 0,-1-1 0,0-2 0,-2 0 0,0-1 0,-2-2 0,-1 0 0,0-1 0,-2-1 0,-2 0 0,0-2 0,12-30 0,-27 51 0,-4 9 0,-6 7 0,-13 16 0,2 1 0,1 1 0,1 0 0,2 2 0,-16 33 0,28-51 0,0 0 0,1 0 0,0 1 0,1-1 0,0 1 0,0 0 0,1 0 0,1 14 0,0-18 0,1 0 0,1 0 0,-1 1 0,1-1 0,0 0 0,1-1 0,-1 1 0,1 0 0,1-1 0,-1 1 0,1-1 0,0 0 0,8 9 0,4-2 0,-20-28 0,-18-27 0,-30-32 0,35 53 0,1-1 0,-22-43 0,37 64 0,0 0 0,1 0 0,-1 0 0,0 0 0,1 0 0,-1 0 0,1 0 0,0 0 0,-1 0 0,1 0 0,0 0 0,-1 0 0,1 0 0,0 0 0,0 0 0,0 0 0,0 0 0,0 0 0,0 0 0,0 0 0,1 0 0,-1 0 0,0 0 0,0 0 0,1 0 0,-1 0 0,1 0 0,-1 0 0,1 0 0,-1 0 0,1 0 0,0 0 0,-1 0 0,1 1 0,0-1 0,0 0 0,-1 1 0,1-1 0,0 0 0,0 1 0,0-1 0,0 1 0,0-1 0,0 1 0,0 0 0,1-1 0,6 0 0,1 0 0,-1 0 0,0 1 0,0 0 0,11 1 0,2 0 0,177 5-2642,-195-6 1836,-3 0 685,-1 0-1,1 0 1,0 0 0,0-1 0,0 1-1,0 0 1,0 0 0,0 0 0,-1-1 0,1 1-1,0 0 1,0 0 0,0-1 0,0 1-1,0 0 1,0 0 0,0 0 0,0-1 0,0 1-1,0 0 1,0 0 0,0-1 0,0 1 0,0 0-1,0 0 1,0 0 0,0-1 0,1 1-1,-1 0 1,0 0 0,0-1 0,0 1 0,0 0-1,0 0 1,0 0 0,1 0 0,-1-1-1,0 1 1,0 0 0,0 0 0,0 0 0,1 0-1,-1 0 1,0 0 0,0-1 0,1 1-1,-1 0 1,0 0 0,0 0 0,0 0 0,1 0-1,-1 0 1,0 0 0,0 0 0,1 0 0,-1 0-1,0 0 1,0 0 0,0 0 0,1 0-1,-1 0 1,0 0 0,0 0 0,1 1 0,-1-1-1,0 0 1,0 0 0,-14-17-6734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57 18770,'0'0'2498,"-54"-40"641,40 27-544,9 9-1186,12 10-1665,12 6-737,3 1-3908,6-5-8488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15214,'3'-11'3881,"-2"-3"-2193,5-26 1603,3 15 1943,-9 66-2345,2-15-2634,-13 185 51,7-160-297,5-51-9,-1 0 0,0 0 0,0 0 0,0 0 0,0 0 0,0 0 0,0 0 0,0 0 0,0 0 0,1 0 0,-1 0 0,0 0 0,0 0 0,0 0 0,0 0 0,0 0 0,0 0 0,1 0 0,-1 0 0,0 0 0,0 0 0,0 0 0,0 0 0,0 0 0,0 0 0,1 0 0,-1 0 0,0 0 0,0 0 0,0 0 0,0 0 0,0 0 0,0 0 0,0 0 0,0 0 0,1 0 0,-1 1 0,0-1 0,0 0 0,0 0 0,0 0 0,0 0 0,0 0 0,0 0 0,0 0 0,0 0 0,0 1 0,0-1 0,0 0 0,0 0 0,0 0 0,0 0 0,0 0 0,0 0 0,0 1 0,0-1 0,0 0 0,0 0 0,0 0 0,7-8 0,2-10 0,0 0 0,-1 0 0,-1-1 0,-1 0 0,-1 0 0,-1 0 0,4-35 0,0-139 0,-10 190 0,-3 18 0,-4 23 0,2-1 0,2-19 0,2 0 0,0 1 0,0-1 0,2 1 0,0-1 0,2 1 0,2 20 0,-3-37 0,1 0 0,0-1 0,-1 1 0,1 0 0,0-1 0,0 1 0,0-1 0,0 1 0,0-1 0,1 0 0,-1 1 0,0-1 0,1 0 0,-1 0 0,1 0 0,-1 0 0,1 0 0,-1 0 0,1 0 0,0-1 0,0 1 0,-1 0 0,1-1 0,0 0 0,0 1 0,-1-1 0,1 0 0,0 0 0,0 0 0,0 0 0,3-1 0,2 1 0,0-1 0,1 0 0,-1 0 0,0-1 0,0 0 0,12-6 0,-3 0 0,0-1 0,-1 0 0,0-2 0,-1 1 0,25-25 0,54-72 0,-69 78 0,-54 101 0,5-25 8,12-26-21,1-1 1,1 2-1,1-1 0,1 1 0,1 1 1,1 0-1,1 0 0,-4 31 0,10-52-110,-1 0 0,1-1 0,0 1-1,0 0 1,1-1 0,-1 1 0,0 0 0,0 0-1,1-1 1,-1 1 0,1-1 0,0 1 0,-1 0 0,1-1-1,0 1 1,0-1 0,0 0 0,0 1 0,0-1-1,0 0 1,0 1 0,1-1 0,1 1 0,0 0-179,-1-1 1,1 0 0,0 0-1,-1 0 1,1-1 0,0 1-1,0-1 1,0 1-1,0-1 1,0 0 0,-1 0-1,7-1 1,-2 0-810,1 0-1,-1-1 1,0 0-1,0 0 1,0-1-1,0 0 1,0 0-1,0 0 1,-1-1-1,8-5 0,15-20-6906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155 324 8488,'0'0'17414,"-12"-1"-15733,6 0-1450,3 0-145,-1 0 0,1 1 0,0-1-1,-1 1 1,1 0 0,0 0 0,-1 0 0,1 0-1,-1 0 1,1 1 0,0 0 0,0 0 0,-1 0-1,1 0 1,0 0 0,0 0 0,0 1 0,0 0 0,0-1-1,0 1 1,1 0 0,-1 1 0,-2 1 0,-1 3 82,-31 40 1472,35-44-1562,0 0-1,1 0 1,-1 0-1,0 0 1,1 1-1,0-1 1,0 0-1,0 1 1,0-1-1,0 1 1,1-1-1,-1 1 1,1 6-1,1-10-77,0 1 0,-1 0 0,1 0 0,0-1 0,0 1 0,0 0 0,-1-1 0,1 1 0,0-1 0,0 1 0,0-1 0,0 1 0,0-1 0,0 0 0,0 1 0,0-1 0,0 0 0,0 0 0,0 0 0,0 0 0,0 0 0,0 0 0,2 0 0,35 0 0,-27-1 0,65-4 0,-52 2 0,-1 1 0,27 1 0,-48 2 0,-1-1 0,0 0 0,0 1 0,0-1 0,0 0 0,0 1 0,0-1 0,0 1 0,0 0 0,0-1 0,0 1 0,0 0 0,0 0 0,-1-1 0,1 1 0,0 0 0,0 0 0,-1 0 0,1 0 0,-1 0 0,1 0 0,0 2 0,-1-2 0,1 0 0,-1 0 0,0 0 0,1-1 0,-1 1 0,0 0 0,1 0 0,-1-1 0,1 1 0,-1 0 0,1-1 0,-1 1 0,1-1 0,-1 1 0,1 0 0,0-1 0,-1 1 0,1-1 0,0 0 0,0 1 0,-1-1 0,1 0 0,0 1 0,0-1 0,0 0 0,-1 0 0,1 1 0,0-1 0,0 0 0,0 0 0,0 0 0,-1 0 0,1 0 0,0 0 0,0-1 0,0 1 0,0 0 0,-1 0 0,1-1 0,0 1 0,0 0 0,-1-1 0,1 1 0,1-1 0,12-9 0,-1-1 0,0 0 0,-1 0 0,-1-2 0,0 1 0,0-1 0,12-20 0,-5 8 0,-6 10-218,-1 0 0,0-1 1,-1-1-1,-1 1 0,-1-1 0,-1-1 0,0 0 1,-1 0-1,0 0 0,-2-1 0,0 1 0,-2-1 1,0 0-1,0-20 0,-2 26 172,1 10 66,-1-1-1,1 1 1,-1 0 0,0 0 0,0-1-1,0 1 1,-1 0 0,1 0-1,-1 0 1,-2-7 0,2 11 13,1-1 0,-1 0 0,0 0 0,1 1 0,-1-1 0,1 1 0,-1-1 0,0 1 0,1-1 0,-1 1 0,1-1 0,0 1 0,-1-1 0,1 1 0,-1 0 0,1-1 0,0 1 0,-1 0 0,1-1 0,0 1 0,0 0 0,-1-1 0,1 1 0,0 0 0,0 0 0,0 0 0,-7 23 325,-3 14-192,-3 6 170,2 0 0,2 1 0,2-1 1,0 49-1,7-92-336,0 0 0,0 1 0,0-1 0,0 0 0,0 0 0,1 0 0,-1 0 0,0 1 0,1-1 0,-1 0 0,1 0 0,0 0 0,-1 0 0,1 0 0,0 0 0,-1 0 0,1 0 0,0 0 0,0-1 0,0 1 0,0 0 0,0 0 0,0-1 0,0 1 0,0-1 0,0 1 0,0-1 0,0 1 0,1-1 0,-1 0 0,0 1 0,0-1 0,0 0 0,0 0 0,1 0 0,-1 0 0,0 0 0,0 0 0,0 0 0,1 0 0,0-1 0,4 0 0,0 0 0,0 0 0,0-1 0,0 1 0,-1-1 0,1-1 0,6-3 0,11-10 0,0-2 0,-2 0 0,0-1 0,-1-2 0,-2 0 0,0-1 0,-1 0 0,23-41 0,-38 59-2029,-13 7-11285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10602,'0'0'14798,"-6"58"-12204,22-50-383,2-2-578,5-1-864,-1 2-609,4-1-384,0-2-2082,1-4-2467,-5 0-3331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20595,'0'0'9199,"10"3"-8655,1 0-489,1-1 1,-1 0-1,1 0 1,-1-1-1,1-1 1,21-1-1,-30 1-49,0 0 0,0-1 0,1 1 0,-1-1-1,0 0 1,0 0 0,0 0 0,0 0 0,0 0 0,0-1 0,0 1-1,-1-1 1,1 0 0,-1 0 0,1 0 0,-1 0 0,1-1-1,-1 1 1,0 0 0,0-1 0,0 0 0,0 1 0,-1-1-1,1 0 1,-1 0 0,0 0 0,0 0 0,0 0 0,0 0-1,0 0 1,0 0 0,-1-1 0,0 1 0,0-4 0,1 6-4,-1 0 0,0-1 1,0 1-1,0-1 1,0 1-1,0-1 0,-1 1 1,1 0-1,0-1 1,-1 1-1,1 0 0,-1-1 1,1 1-1,-1 0 1,0 0-1,1-1 0,-1 1 1,0 0-1,-1-2 0,1 3 0,0-1-1,0 1 1,0-1-1,0 1 0,0 0 1,0-1-1,0 1 1,0 0-1,0 0 0,0 0 1,0 0-1,0 0 1,0 0-1,0 0 0,0 0 1,0 0-1,0 1 1,0-1-1,0 0 0,-2 1 1,-1 1 14,0 0 0,-1 0 1,1 1-1,0 0 0,0-1 0,0 1 1,1 1-1,-1-1 0,1 0 1,-4 5-1,1 1 97,-1 1 0,1 0-1,1 0 1,0 0 0,0 1 0,1-1 0,0 1 0,1 0 0,0 0 0,1 1-1,1-1 1,-1 1 0,2 18 0,0-28-113,0 0 0,0 0 0,1 0 0,-1 0 0,1 0 0,0 0 0,0 0 0,0 0 0,-1 0 0,2-1 0,-1 1 0,0 0 0,0 0 0,0-1 0,1 1 0,-1-1 0,1 0 0,-1 1 0,1-1 0,0 0 0,3 2 0,-1-1 0,1 0 0,0-1 0,-1 0 0,1 1 0,0-2 0,0 1 0,-1 0 0,1-1 0,6 0 0,1-1 0,0 0 0,0-1 0,0-1 0,0 1 0,0-2 0,22-9 0,-13 1 0,0-1 0,-1-1 0,-1-1 0,0-1 0,-1 0 0,0-1 0,-2-1 0,0-1 0,-1 0 0,-1-1 0,-1-1 0,0 0 0,-2-1 0,-1 0 0,0 0 0,-2-1 0,0-1 0,-2 1 0,6-41 0,-15 49 0,-8 22 0,-9 22 0,10-7 0,0 1 0,1-1 0,2 1 0,0 1 0,1 0 0,2-1 0,-3 48 0,6-59 0,1-1 0,0 1 0,1 0 0,0-1 0,1 1 0,0-1 0,1 1 0,0-1 0,1 0 0,0 0 0,1 0 0,0-1 0,0 1 0,1-1 0,1-1 0,0 1 0,0-1 0,14 13 0,-38-57-2610,-33-16 2210,31 33 730,1-1 0,1-1 0,0 0 0,1-1 0,-16-29 0,31 48-277,0 0 0,0 1 0,1-1 0,-1 0 0,0 0 0,1 0 0,-1 1 0,1-1 0,0 0 0,0 0 0,0 0 0,-1 0 0,2 0 0,-1-2 0,0 4-41,1-1 0,-1 0 0,0 0 1,1 1-1,-1-1 0,1 0 1,-1 0-1,1 1 0,-1-1 1,1 0-1,-1 1 0,1-1 1,0 1-1,-1-1 0,1 1 1,0-1-1,0 1 0,-1-1 1,1 1-1,0 0 0,1-1 1,5 0-36,0 0 1,0 0 0,0 1-1,0 0 1,0 0-1,8 2 1,-5-1-1,80 10-4771,-43-10-2119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3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3523,'0'0'20692,"-6"9"-20035,-7 17-6,1 0 0,1 1 0,-11 42 1,-17 100 810,34-105-1253,20-82 218,-11 7-363,-2 0 0,0 0 0,0-1 1,0-16-1,-2 17-116,1 0 0,0 1 1,1-1-1,0 1 0,5-13 0,-7 23 43,0-1 0,1 1 0,-1-1 0,1 1 0,-1-1 0,0 1 0,1-1 0,0 1 0,-1 0 0,1-1 0,-1 1 0,1 0 0,-1-1 0,1 1 0,0 0-1,-1 0 1,1-1 0,-1 1 0,1 0 0,0 0 0,-1 0 0,1 0 0,0 0 0,-1 0 0,1 0 0,0 0 0,-1 0 0,1 1 0,0-1 0,-1 0 0,1 0 0,-1 0 0,2 1 0,27 12-381,-18-8 297,-6-4 108,0 0 0,0 0 1,0-1-1,0 1 0,-1-1 0,1 0 0,0-1 0,0 1 0,0-1 0,0 0 1,-1 0-1,1 0 0,0-1 0,5-2 0,-7 3-4,0-1 0,-1 1 0,1 0 0,-1-1 0,1 0 0,-1 1 0,1-1 0,-1 0 0,0 0 0,0 0 0,0-1 0,0 1 0,0-1 0,-1 1 0,1-1 0,-1 1 0,0-1 0,1 0 0,-1 1 0,0-1 0,0 0 0,-1 0 0,1 0 0,0-4 0,-25 25-144,18-10 141,1-1 1,0 1-1,0 0 1,1 1 0,0-1-1,0 1 1,1 0 0,0-1-1,0 2 1,1-1-1,1 0 1,-2 17 0,3-25-7,0-1 0,0 1-1,0 0 1,0 0 0,0-1 0,0 1 0,1 0 0,-1 0 0,0-1 0,0 1 0,1 0 0,-1 0 0,0-1-1,1 1 1,-1 0 0,1-1 0,-1 1 0,1-1 0,-1 1 0,1 0 0,-1-1 0,1 1 0,0-1 0,-1 0 0,1 1-1,0-1 1,-1 1 0,1-1 0,1 1 0,29-1 177,26-19 28,-31 6-217,-16 8-24,0-1 0,0 1 0,1 1 0,0 0-1,0 0 1,0 1 0,21-3 0,-31 6-52,-3 2 152,1 0-1,0-1 0,-1 0 0,1 1 0,-1-1 0,1 0 0,-1 0 0,0 1 0,1-1 0,-1-1 0,0 1 0,0 0 1,0 0-1,0-1 0,1 1 0,-1-1 0,0 1 0,0-1 0,0 0 0,0 0 0,0 0 0,0 0 0,0 0 0,0 0 1,-3-2-1,2 1 30,1 0 1,0-1 0,-1 0 0,1 1 0,0-1-1,0 0 1,0 0 0,0 0 0,0-1 0,1 1-1,-1 0 1,1-1 0,-1 1 0,1-1 0,0 1-1,0-1 1,-1-4 0,1 6-259,0 0 0,1 0 0,-1 0-1,1 0 1,-1 0 0,1-1 0,0 1 0,0 0 0,-1 0 0,1-1 0,0 1-1,0 0 1,0 0 0,0-1 0,0 1 0,0 0 0,1 0 0,-1-1-1,0 1 1,1-2 0,22 1-6630,-7 3 4157,5-1-4976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19506,'0'0'8734,"5"14"-7469,2 10-734,-1 0 1,-2 0-1,0 1 0,-2 0 0,0 26 0,-3 8-443,1 48-101,0-106 13,0 0 0,0 0 0,0 0 0,0-1 0,1 1 0,-1 0 0,0 0 0,0 0 0,1-1 0,-1 1 0,0 0 0,1 0 0,-1-1 0,0 1 0,1 0 0,-1-1 0,1 1 0,0-1 0,-1 1 0,1-1 0,-1 1 0,1-1 0,0 1 0,-1-1 0,1 1 0,0-1 0,0 0 0,1 1 0,24-5 0,-19 0 0,0 1 0,-1-1 0,1 0 0,-1-1 0,9-7 0,1-5 0,-2-1 0,0-1 0,-1 0 0,0-1 0,-2 0 0,-1-1 0,15-39 0,-15 29 0,-1 0 0,-2-1 0,-1 0 0,4-64 0,-34 164 0,6-24 0,-1 10 0,-25 75 0,40-112 0,0 1 0,1 0 0,0 0 0,2 0 0,0 24 0,1-40 0,1 0 0,-1 0 0,1 0 0,-1 0 0,1 0 0,0 0 0,0 0 0,0 0 0,0 0 0,0-1 0,0 1 0,0 0 0,1-1 0,-1 1 0,1-1 0,-1 1 0,1-1 0,2 2 0,-3-2 0,-1-1 0,1 0 0,0 1 0,-1-1 0,1 0 0,-1 0 0,1 0 0,0 1 0,-1-1 0,1 0 0,0 0 0,-1 0 0,1 0 0,0 0 0,-1 0 0,1 0 0,0 0 0,-1 0 0,1 0 0,-1-1 0,1 1 0,0 0 0,-1 0 0,1-1 0,-1 1 0,1 0 0,0-1 0,-1 1 0,1 0 0,-1-1 0,1 1 0,-1-1 0,1 1 0,-1-1 0,0 1 0,1-1 0,-1 1 0,0-1 0,1 1 0,-1-1 0,0 0 0,0 1 0,1-1 0,-1 0 0,0 1 0,0-1 0,0 1 0,0-1 0,0 0 0,0 1 0,0-1 0,0 0 0,0 1 0,0-1 0,-1-1 0,1-7-41,0 0 1,-1 0-1,-1-1 0,0 1 0,0 0 1,0 1-1,-1-1 0,-1 0 1,1 1-1,-2 0 0,1-1 1,-1 2-1,-7-10 0,-8-10-66,-2 0 0,-30-27-1,50 53 557,5 3-257,6 7-198,0-1-1,1 0 1,1 0 0,-1-1-1,1-1 1,0 0-1,1 0 1,-1-1 0,1 0-1,0-1 1,16 3-1,-12-3-584,1-1 0,0-1 0,0-1 0,0 0 0,0-1-1,0-1 1,0-1 0,19-4 0,-27 4 52,0-1-1,0-1 1,0 0-1,0 0 1,0-1-1,-1 0 1,0 0-1,10-9 1,-14 11 588,0-1 1,0 1 0,0-1-1,-1 1 1,1-1 0,-1 0-1,0-1 1,0 1 0,-1 0-1,1-1 1,-1 1 0,0-1-1,0 0 1,-1 0 0,1 0 0,-1 0-1,1-7 1,-26 43 4493,18-23-4196,1 1 1,-1-1-1,1 1 1,1 0-1,0 0 1,0 1-1,1-1 0,0 1 1,1 0-1,0-1 1,-2 19-1,4-28-339,0 1-1,0-1 0,1 1 1,-1 0-1,0-1 1,0 1-1,0-1 1,0 1-1,1-1 0,-1 1 1,0-1-1,1 1 1,-1-1-1,0 1 1,1-1-1,-1 1 0,1-1 1,-1 1-1,0-1 1,1 0-1,-1 1 1,1-1-1,-1 0 0,1 1 1,0-1-1,-1 0 1,1 0-1,-1 1 0,1-1 1,0 0-1,24-1 292,20-18 69,-24-2-514,-18 17 75,-1 1 0,1-1 0,1 1 0,-1 0 0,0 0 0,1 0 0,0 0 1,0 1-1,-1 0 0,1-1 0,1 1 0,4-1 0,-8 4 13,0 0-1,-1 0 1,1 0-1,0 0 1,-1 1-1,1-1 1,-1 0-1,1 1 1,-1-1-1,0 0 1,1 1-1,-1-1 1,0 0-1,0 1 1,0-1-1,0 1 1,0-1-1,0 0 1,-1 1-1,0 1 1,1 3-6,-2 23 415,-1 0 0,-2 0 0,-13 47-1,-1 4 351,10-29-517,-24 100-112,33-149-72,-1 1 0,1-1 0,-1 0 0,0 0 0,0 0 0,0 0 0,0 0 0,0 0 0,0-1 0,0 1 0,-1 0 0,1 0 0,-1-1 0,1 1 0,-1-1 0,0 0 0,0 1 0,1-1 0,-1 0 0,0 0 0,0 0 0,-3 1 0,3-2 0,0 0 0,1 0 0,-1 0 0,0 0 0,1 0 0,-1 0 0,0-1 0,0 1 0,1 0 0,-1-1 0,1 0 0,-1 1 0,0-1 0,1 0 0,-1 0 0,1 0 0,0 0 0,-1 0 0,1 0 0,0 0 0,-1-1 0,1 1 0,0 0 0,0-1 0,0 1 0,0-1 0,-1-2 0,-3-4-141,1 0 0,-1 0 0,1-1-1,1 0 1,-1 0 0,1 0 0,1 0 0,0-1 0,0 1 0,1 0 0,0-1-1,1 0 1,0 1 0,0-1 0,1 1 0,1-1 0,-1 1 0,1 0-1,1-1 1,0 1 0,0 0 0,1 1 0,0-1 0,0 0 0,1 1 0,0 0-1,1 0 1,-1 1 0,2 0 0,-1 0 0,12-10 0,63-43-13082,-38 30-1325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20435,'0'0'3897,"-7"13"-331,-11 26-1943,1 0 0,-22 78 0,13 31-1623,-7 28 0,37-231 0,43-123 0,-38 151 0,2-1 0,1 2 0,1 0 0,22-33 0,-31 54 0,0 0 0,0 0 0,1 0 0,0 0 0,0 0 0,1 1 0,-1 0 0,1 0 0,0 1 0,0 0 0,0 0 0,0 0 0,0 0 0,14-2 0,-7 2 0,0 1 0,1 1 0,-1 0 0,1 1 0,-1 0 0,22 4 0,-34-4 0,1 0 0,-1 0 0,0 1 0,0-1 0,1 0 0,-1 0 0,0 1 0,0-1 0,0 1 0,0-1 0,1 1 0,-1 0 0,0-1 0,0 1 0,0 0 0,0 0 0,1 1 0,-2-1 0,1-1 0,-1 1 0,0 0 0,0-1 0,0 1 0,0-1 0,0 1 0,0 0 0,0-1 0,0 1 0,0-1 0,0 1 0,0 0 0,0-1 0,0 1 0,-1 0 0,1-1 0,0 1 0,0-1 0,-1 1 0,1-1 0,0 1 0,-1-1 0,0 1 0,-2 3 0,0-1 0,0 0 0,0 0 0,-1 0 0,1 0 0,-1-1 0,-7 5 0,-6 1-17,1-1-1,-1 0 1,-1-1 0,1-1-1,-1-1 1,0 0 0,-27 1-1,80-22-10824,-6 3 3117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135 320 17296,'0'0'5285,"-10"3"-1558,0 0-3228,1 1 1,-1 0 0,1 1 0,0 0 0,0 0-1,0 1 1,-12 11 0,18-15-405,0 1-1,0 0 1,0 0 0,0 0-1,0 0 1,1 0 0,0 1-1,-1-1 1,1 1 0,0 0-1,1-1 1,-1 1 0,1 0-1,-1 0 1,1 0-1,0 0 1,1 0 0,-1 1-1,1-1 1,-1 0 0,1 0-1,1 0 1,-1 0 0,1 1-1,1 5 1,-1-8-95,0 0 0,0-1 0,0 1 0,0-1 0,1 0 0,-1 1 0,0-1 0,1 0 0,-1 0 0,1 0 0,-1 0 0,1 0 0,0 0 0,-1 0 0,1-1 0,0 1 0,0 0 0,-1-1 0,1 0 0,0 1 0,0-1 0,0 0 0,0 0 0,-1 0 0,1 0 0,3 0 0,1-1 0,-1 1 0,1-1 0,0 0 0,0 0 0,-1 0 0,1-1 0,7-3 0,-2-2 0,-1 0 0,0 0 0,0-1 0,-1 0 0,0-1 0,0 0 0,-1-1 0,0 0 0,-1 0 0,0 0 0,-1-1 0,0 0 0,-1 0 0,0-1 0,0 0 0,-1 0 0,-1 0 0,3-20 0,-7 22 0,-4 11 0,-5 12 0,9-13 0,0 4-229,-1 0 0,0 0 0,1 1 0,0-1 0,0 0 0,0 0 0,1 1 1,-1-1-1,1 0 0,0 1 0,0-1 0,2 8 0,-2-10 110,0-1-1,1 0 1,-1 0 0,1 0 0,-1 0 0,1 0-1,0 0 1,-1 0 0,1 0 0,0 0 0,0 0 0,0 0-1,-1-1 1,1 1 0,0 0 0,0 0 0,0-1-1,0 1 1,2 0 0,-1 0-9,1-1 0,-1 1 0,1-1 0,-1 0-1,0 0 1,1 0 0,-1 0 0,1 0 0,-1 0 0,1-1 0,-1 1 0,0-1 0,3-1 0,4-2-610,0 0 0,-1-1 0,1 0 1,-1 0-1,0-1 0,-1 0 1,1 0-1,-1-1 0,-1 0 0,1 0 1,9-16-1,0 0-52,-2 0 1,0 0-1,10-28 0,9-54 3419,-23 70 6647,-60 160-4924,-21 66-1556,64-168-2704,2-6-88,0-1 0,1 0 0,1 1 0,-2 24 0,9-37-4,5-10 0,4-9 0,11-20 0,-7 9 0,2 1 0,22-24 0,-33 40 0,1 1 0,0 0 0,1 1 0,0 0 0,0 0 0,0 1 0,1 1 0,20-9 0,-13 8 0,0-2 0,-1 0 0,-1 0 0,1-2 0,-1 0 0,20-18 0,-30 24 0,-1-1 0,1 0 0,-1 0 0,-1-1 0,1 1 0,-1-1 0,0 0 0,0 0 0,-1-1 0,1 1 0,-1-1 0,-1 0 0,0 0 0,0 1 0,0-2 0,0 1 0,-1 0 0,-1 0 0,1-12 0,-1 18 0,0 0 0,0 0 0,0 0 0,0 0 0,-1 0 0,1 0 0,0 0 0,0 0 0,-1 0 0,1 0 0,0 1 0,-1-1 0,1 0 0,-1 0 0,0 0 0,1 1 0,-1-1 0,1 0 0,-1 0 0,0 1 0,0-1 0,1 1 0,-1-1 0,0 1 0,0-1 0,0 1 0,-1-1 0,-1 0 0,1 1 0,0 0 0,-1 0 0,1 0 0,-1 0 0,1 0 0,-1 0 0,1 1 0,0-1 0,-1 1 0,-1 0 0,-3 2 0,0-1 0,0 1 0,1 1 0,-1-1 0,1 1 0,-11 9 0,7-3 0,0 1 0,0 1 0,1 0 0,1 0 0,0 0 0,1 1 0,0 1 0,1-1 0,0 1 0,1 0 0,1 0 0,0 1 0,1-1 0,0 1 0,1-1 0,1 1 0,1 21 0,0-34 0,1 0 0,-1 0 0,1 0 0,0 0 0,0 0 0,-1 0 0,1 0 0,1 0 0,-1-1 0,0 1 0,0 0 0,1-1 0,-1 1 0,1-1 0,-1 1 0,1-1 0,-1 0 0,1 1 0,0-1 0,0 0 0,0 0 0,0 0 0,0-1 0,0 1 0,0 0 0,0-1 0,0 1 0,0-1 0,3 1 0,10 0 0,0 1 0,0-2 0,19-1 0,-9 0 0,-9 0 0,-11 1 0,-1 0 0,0 0 0,0 0 0,1 0 0,-1 0 0,0 1 0,0 0 0,6 2 0,-8-2 0,-1-1 0,0 1 0,0 0 0,0 0 0,0 1 0,0-1 0,0 0 0,0 0 0,-1 0 0,1 1 0,0-1 0,-1 0 0,1 1 0,-1-1 0,1 0 0,-1 1 0,0-1 0,1 1 0,-1-1 0,0 1 0,0-1 0,0 1 0,0-1 0,0 0 0,0 1 0,-1-1 0,1 1 0,0-1 0,-2 3 0,-14 30 0,2-8 0,14-26 0,0 0 0,0 0 0,0 1 0,0-1 0,0 0 0,0 0 0,1 0 0,-1 1 0,0-1 0,0 0 0,0 0 0,0 0 0,0 1 0,0-1 0,1 0 0,-1 0 0,0 0 0,0 0 0,0 0 0,0 1 0,1-1 0,-1 0 0,0 0 0,0 0 0,0 0 0,1 0 0,-1 0 0,0 0 0,0 0 0,0 0 0,1 0 0,-1 0 0,0 0 0,0 0 0,0 0 0,1 0 0,-1 0 0,0 0 0,0 0 0,1 0 0,-1 0 0,0 0 0,0 0 0,0 0 0,1 0 0,-1 0 0,0 0 0,0 0 0,0-1 0,0 1 0,1 0 0,-1 0 0,0 0 0,0 0 0,0-1 0,0 1 0,0 0 0,1 0 0,-1-1 0,12-5 0,-3 0 0,17-13 0,0 0 0,-1-2 0,-1-1 0,35-40 0,-59 61 0,1 0 0,-1 1 0,1-1 0,0 1 0,-1-1 0,1 0 0,-1 1 0,1-1 0,-1 0 0,0 0 0,1 0 0,-1 1 0,0-1 0,1 0 0,-1 0 0,0 0 0,0 0 0,0 1 0,0-1 0,0 0 0,0 0 0,0 0 0,0-1 0,-16 3 0,-24 21 0,32-16 0,1 1 0,0 1 0,0-1 0,0 1 0,-7 12 0,12-17 0,0 1 0,0-1 0,0 1 0,0 0 0,1-1 0,-1 1 0,1 0 0,0 0 0,1 0 0,-1 0 0,1 0 0,-1 0 0,1 0 0,0 0 0,1 0 0,0 7 0,0-9-6,0 0 0,0 0 1,1 0-1,-1 0 0,0 0 0,1 0 0,0 0 1,-1-1-1,1 1 0,0-1 0,0 1 0,-1-1 1,1 1-1,0-1 0,0 0 0,1 0 0,-1 0 1,0-1-1,0 1 0,0 0 0,1-1 0,-1 1 1,0-1-1,3 0 0,65 3-899,-55-3 380,-7 0-524,0-1 0,0 1 0,0-1 0,0-1 0,0 0 0,0 0 0,9-4 0,15-8-5896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74 12748,'0'-4'672,"0"1"0,-1-1-1,1 1 1,-1-1 0,1 1 0,-1 0-1,0-1 1,-1 1 0,1 0 0,0 0-1,-1 0 1,0-1 0,1 2 0,-1-1-1,0 0 1,-1 0 0,-3-3 0,4 4-389,0 1 0,0 0 0,0 0 0,0-1 0,0 1 0,0 1 0,0-1 1,-1 0-1,1 0 0,0 1 0,-1-1 0,1 1 0,0 0 0,-1 0 0,1 0 1,-1 0-1,1 0 0,0 0 0,-1 1 0,1-1 0,0 1 0,-1 0 0,1 0 1,0-1-1,0 1 0,0 1 0,-3 1 0,0-1-283,1 1 0,-1 0 0,1 1 0,0-1 0,0 1 0,0 0 0,0 0 0,1 0 0,-1 1 0,1-1 0,0 1 0,1 0 0,-1 0 0,1 0 0,0 0 0,0 0 0,0 0 0,1 0 0,0 1 0,-1 8 0,2-13 0,1 0 0,-1 0 0,0 0 0,1 0 0,-1 1 0,1-1 0,0 0 0,-1 0 0,1 0 0,0 0 0,-1-1 0,1 1 0,0 0 0,0 0 0,0 0 0,0-1 0,0 1 0,0 0 0,0-1 0,0 1 0,0-1 0,0 1 0,0-1 0,0 1 0,0-1 0,1 0 0,-1 0 0,0 1 0,0-1 0,0 0 0,3 0 0,47 0 0,-36 0 0,138-1-731,-152 1 737,-1 0 1,1 0 0,0 0 0,0 0-1,0 0 1,0 0 0,-1 0-1,1 0 1,0 0 0,0 0 0,0 1-1,-1-1 1,1 0 0,0 1-1,0-1 1,-1 1 0,1-1 0,0 1-1,-1-1 1,1 1 0,0-1 0,-1 1-1,1 0 1,-1-1 0,1 1-1,-1 0 1,1-1 0,-1 1 0,0 0-1,1 0 1,-1-1 0,0 1-1,0 0 1,1 0 0,-1 0 0,0 0-1,0-1 1,0 1 0,0 0 0,0 0-1,0 0 1,0 0 0,0-1-1,-1 1 1,1 0 0,0 0 0,0 0-1,-1-1 1,1 1 0,0 0-1,-1 0 1,1-1 0,-1 1 0,0 0-1,-1 5 46,-1 0 0,0-1-1,-1 0 1,1 0 0,-1 0-1,-5 6 1,3-5-52,0 0 0,-1 0 0,0 0 0,0-1 0,0 0 0,0 0 0,-1-1 0,0 0 0,0 0 0,0-1 0,0 0 0,-13 2 0,20-5-79,1 0 1,0 0-1,0 0 1,0 0-1,0-1 1,0 1-1,0 0 1,0 0-1,0 0 1,-1-1-1,1 1 1,0 0-1,0 0 1,0 0-1,0-1 1,0 1-1,0 0 1,0 0-1,0 0 1,0-1-1,0 1 1,1 0-1,-1 0 1,0 0-1,0-1 1,0 1-1,0 0 1,0 0-1,0 0 1,0-1-1,0 1 1,1 0-1,-1 0 0,0 0 1,0 0-1,0 0 1,0-1-1,0 1 1,1 0-1,-1 0 1,0 0-1,0 0 1,0 0-1,1 0 1,-1 0-1,0 0 1,0 0-1,0 0 1,1 0-1,-1 0 1,0-1-477,19-14-5904,3-5-1677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16 152 19987,'0'0'9897,"-7"54"-8680,2-32-320,4 1-544,-1-1-321,2-6-673,0-5-1473,0-6-1922</inkml:trace>
  <inkml:trace contextRef="#ctx0" brushRef="#br0" timeOffset="1">12 1 22325,'0'0'6983,"50"49"-9674,-25-28-1793,1 1-1954,2-2-5926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16 9513,'0'0'22523,"-5"-16"-21824,0 19-697,1 0 1,0 0-1,1 0 1,-1 1-1,0 0 1,1-1-1,0 1 1,0 0-1,0 1 1,1-1-1,-1 0 1,-2 7-1,5-8-9,0-1 0,0 0 1,0 0-1,0 0 0,0 0 0,0 1 0,1-1 1,-1 0-1,1 0 0,-1 0 0,1 0 0,0 0 1,0 0-1,0 0 0,0 0 0,0-1 0,1 1 1,-1 0-1,0-1 0,3 3 0,40 25-272,-2-2 94,-41-26 189,1 1 0,0 0 0,0-1 0,-1 1 0,1 0 0,-1 0 0,1 0 0,-1 1 0,0-1 0,0 0 0,0 0 0,0 1 0,0-1 0,-1 0 0,1 1 0,0 3 0,-1-4 6,0-1 1,0 1 0,0-1-1,-1 1 1,1-1-1,0 1 1,0-1 0,-1 0-1,1 1 1,-1-1-1,0 1 1,1-1-1,-1 0 1,0 1 0,0-1-1,0 0 1,0 0-1,0 0 1,0 0 0,0 0-1,-1 2 1,-2-1 10,0 1 0,1-1 0,-1 0 0,0 0 0,0-1 0,0 1 0,-7 1 1,-4 0 12,1-1 0,-1 0 1,-21-1-1,34-1-52,-13-1-2217,8-11-4956,7 1-5978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0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22325,'0'0'3043,"2"48"-1986,2-15-416,0 8-33,1 5-255,0 4-289,3 2-32,4-1-1057,1-5-2082,-3-6-2979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3:1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21845,'0'0'7110,"71"-52"-30043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1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153 536 9513,'-62'15'1599,"48"-12"-1351,1 0 0,-1 1 1,0 0-1,-22 10 0,37-14-250,-1 0 0,0 1 0,0-1 1,0 0-1,0 0 0,1 0 0,-1 0 0,0 0 0,0 0 0,0 0 0,1 0 0,-1 0 1,0 0-1,0 1 0,0-1 0,0 0 0,0 0 0,1 0 0,-1 0 0,0 0 1,0 1-1,0-1 0,0 0 0,0 0 0,0 0 0,0 0 0,0 1 0,0-1 1,0 0-1,0 0 0,0 0 0,0 1 0,0-1 0,0 0 0,0 0 0,0 0 1,0 1-1,0-1 0,0 0 0,0 0 0,0 0 0,0 0 0,0 1 0,0-1 1,0 0-1,0 0 0,0 0 0,0 0 0,-1 1 0,1-1 0,0 0 0,0 0 0,0 0 1,0 0-1,-1 1 0,23-1-42,-20 0 44,19-1 5,1-1 1,-1-1-1,0-1 1,32-11 0,83-36 200,-89 32-158,31-12 207,166-66 992,310-79 1,207-1-1360,-745 173 44,0 1 0,34-1 1,-58 16 51,-42 25 720,-2-3-1,-81 41 1,50-30-370,-155 86 252,-135 79-88,19 28-290,308-201-48,0-2-797,88-71-1123,223-180-639,-85 74 2664,162-167 0,-325 292 86,-1-1 0,21-31-1,-36 49-325,-1-1 0,0 1 0,1 0-1,-1-1 1,0 1 0,1 0 0,-1-1 0,0 1 0,0 0 0,1-1-1,-1 1 1,0-1 0,0 1 0,0-1 0,0 1 0,1 0 0,-1-1-1,0 1 1,0-1 0,0 1 0,0-1 0,0 1 0,0-1 0,0 1-1,0-1 1,0 1 0,0 0 0,-1-1 0,1 1 0,0-1-1,0 1 1,-1-1 0,-18 9 805,-70 61-1255,2 4 1,-91 99-1,28-26-2994,15-26-2047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3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10890,'0'0'662,"9"-1"219,50-2 761,-1 3-1,109 13 1,25 2-1330,731-60 2080,-430 8-1325,1488 5-255,-1072 65-241,-876-28-550,-22-1-51,-22-1-143,-394 8 341,206-10-79,-1504 103-346,807-35 44,820-64 250,-355 29-18,290-17-77,-141 36 1,262-48 9,8-3 38,0 1 0,0 0 0,0 1 0,1 0 0,-1 1 1,-11 7-1,22-12 4,1 0 0,0 0 0,-1 0 0,1 0 0,0 0 0,0 0 1,-1 0-1,1 0 0,0 0 0,-1 0 0,1 1 0,0-1 0,-1 0 0,1 0 0,0 0 0,0 1 1,-1-1-1,1 0 0,0 0 0,0 0 0,0 1 0,-1-1 0,1 0 0,0 1 0,0-1 1,0 0-1,0 0 0,0 1 0,-1-1 0,1 0 0,0 1 0,0-1 0,0 0 0,0 1 0,0-1 1,0 0-1,0 1 0,0-1 0,0 0 0,0 1 0,0-1 0,1 0 0,-1 1 0,0-1 1,0 0-1,0 1 0,0-1 0,0 0 0,1 0 0,-1 1 0,0-1 0,0 0 0,0 0 0,1 1 1,-1-1-1,0 0 0,0 0 0,1 0 0,-1 1 0,0-1 0,0 0 0,1 0 0,-1 0 1,0 0-1,1 0 0,24 5-176,-22-4 192,118 8 61,140-8-1,-120-3-83,1125-66 239,-7-84 82,-1151 137-262,960-155 164,-1062 169-208,22-4 19,0-2 0,48-18-1,-53 8 57,-23 17-73,1 0 0,-1-1-1,0 1 1,0-1-1,0 1 1,0 0 0,1-1-1,-1 1 1,0-1-1,0 1 1,0-1 0,0 1-1,0-1 1,0 1 0,0 0-1,0-1 1,0 1-1,0-1 1,0 1 0,-1-1-1,1 1 1,0-1-1,0 1 1,0 0 0,0-1-1,-1 1 1,1-1 0,0 1-1,-1 0 1,1-1-1,-3-2 2,-1 1-1,1 0 0,0 0 0,-1 1 0,1-1 0,-1 1 1,0-1-1,0 1 0,1 0 0,-5 0 0,-83-12-169,-1 4-1,-168 6 0,165 4 1,-571 32-386,-2 35 462,-266 62-2102,315-21-2729,331-56 986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3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18706,'0'0'11536,"4"0"-11643,-2 0 105,0 0 0,0 0 0,0 1 0,0-1 0,0 1 0,0-1 0,0 1 0,0 0 0,0 0-1,0 0 1,0 0 0,0 0 0,-1 0 0,1 0 0,0 1 0,-1-1 0,1 0 0,-1 1 0,1 0 0,-1-1 0,0 1 0,0 0 0,0-1-1,0 1 1,0 0 0,0 0 0,0 0 0,0 0 0,-1 0 0,1 0 0,-1 3 0,1-2 109,0 0-1,0 1 1,-1-1-1,1 0 1,-1 1 0,0-1-1,0 1 1,0-1-1,0 0 1,-1 1 0,0-1-1,1 0 1,-1 1 0,0-1-1,-1 0 1,1 0-1,-1 0 1,1 0 0,-1 0-1,-4 6 1,-2-1-78,-1 0-1,-1 0 1,1-1 0,-1 0-1,-1-1 1,1 0 0,-1 0-1,0-1 1,0-1 0,0 0 0,-1 0-1,1-1 1,-1-1 0,0 0-1,-17 1 1,28-3-77,1 0 0,-1 0 0,1 0 0,0 0 0,-1 0 0,1 0 0,0 0 1,-1 0-1,1 0 0,-1 0 0,1 0 0,0 0 0,-1 0 0,1-1 0,0 1 0,-1 0 0,1 0 0,0 0 0,-1-1 0,1 1 0,0 0 1,-1 0-1,1-1 0,0 1 0,0 0 0,-1 0 0,1-1 0,0 1 0,0 0 0,0-1 0,-1 1 0,1 0 0,0-1 0,0 1 0,0 0 1,0-1-1,0 1 0,0-1 0,0 1 0,0 0 0,0-1 0,0 1 0,0 0 0,0-1 0,0 0 0,0-17-7260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4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258 133 10025,'0'0'5600,"-3"9"-5124,-7 28 303,10-35-695,0 0-1,1-1 1,-1 1-1,0-1 1,1 1 0,0-1-1,-1 1 1,1-1 0,0 0-1,-1 1 1,1-1 0,0 0-1,0 1 1,0-1-1,0 0 1,0 0 0,1 0-1,-1 0 1,0 0 0,0 0-1,1 0 1,-1-1 0,1 1-1,1 1 1,34 13 1293,-36-15-1343,24 6 231,0-2-1,1 0 1,0-2 0,0-1 0,-1-1-1,1-1 1,30-6 0,54 0 911,-68 10-836,-1 0 1,45 12 0,-44-8-166,-1-1 0,46 1 1,-9-11 617,88-15 0,-18 1-601,1259-137 1185,-1329 144-1350,1 2 1,0 5 0,0 3-1,0 3 1,104 16-1,-79-4 38,136 2-1,-142-13 139,172 28-1,-237-24-141,0-2-1,60 3 1,-92-8 142,-22 0 982,-14-3-1120,0 0 0,0-3 0,-41-11 0,-58-8-42,75 20-71,0 4 0,1 2-1,-1 2 1,0 3 0,-59 14 0,-43 4-53,-314 4 0,243-20 84,-633-6-132,281 16 144,49-15-86,252-9 43,247 7 32,-1 0 1,2 3 0,-1 1-1,0 1 1,1 2 0,0 2-1,-59 24 1,93-34 9,0 1-1,1-1 1,-1 0-1,1 0 1,-1 0 0,1 1-1,-1-1 1,1 0 0,-1 0-1,1 1 1,-1-1-1,1 1 1,0-1 0,-1 0-1,1 1 1,-1-1-1,1 1 1,0-1 0,-1 1-1,1-1 1,0 1-1,0-1 1,-1 1 0,1-1-1,0 1 1,0-1-1,0 1 1,0-1 0,0 1-1,0 0 1,0-1 0,0 1-1,0 0 1,14 15-185,30 6 81,-15-12 101,1-1 1,0-2-1,1-1 0,0-1 0,0-1 1,0-2-1,61-4 0,223-44-82,-141 15 71,1079-79 25,-320 84 6,-117 7 5,-548 10 13,86-5-240,-333 13-405,0-1-1,35-9 1,-48 9-181,0-1 0,0 0 1,-1 0-1,1 0 0,-1-1 0,0-1 0,0 1 1,0-1-1,11-10 0,20-30-10184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4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452 197 6438,'0'0'854,"-11"-2"203,4 0-942,-1 1 0,1 0 0,0 0 0,-1 0 0,1 1 0,0 0 1,-1 1-1,1-1 0,0 1 0,0 1 0,-1 0 0,1 0 0,0 0 0,0 1 0,1-1 0,-1 2 0,1-1 0,-1 1 0,-9 8 0,-3 7 117,2 0 0,0 2 0,1 0-1,2 0 1,0 2 0,-21 45 0,7 0 852,-24 87-1,29-69-675,5 0 0,3 2 0,-4 112-1,16 267-148,7-382-104,27 151 0,-20-184-75,2-2 0,2 1 0,3-2 0,26 54 0,-34-84-80,1 0 0,0-1 0,2 0 0,0 0 0,1-2 0,1 1 0,29 24 0,-36-34-8,1-1 1,-1 0-1,1 0 1,1-1 0,-1 0-1,1-1 1,0 0-1,0-1 1,0 1 0,0-2-1,1 0 1,-1 0 0,0-1-1,1 0 1,0-1-1,-1 0 1,22-3 0,-24 1 16,0 0 0,0-1 0,0-1 0,0 1 0,-1-1 0,1 0 0,-1-1 0,0 0 0,0 0 0,-1 0 0,0-1 0,0 0 0,0 0 0,8-11 0,3-7 83,-1-1 0,25-52 0,-7-2 24,-2-2 0,-5-1 0,29-142 0,11-265 263,-52 327-336,-7 0 0,-25-300-1,8 399-87,-18-69 0,20 106-137,-1 0-1,-2 1 1,0 0-1,-2 0 1,-15-25-1,22 43-181,0 0 0,0 0 0,0 0 0,-1 1 0,0-1 0,0 1 0,0 1 0,-1-1 0,0 1 0,0 0 0,0 1 0,-1 0 0,0 0 0,1 0 0,-14-3 0,-49-2-7745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13196,'0'0'7074,"-1"13"-6113,-4 25 86,-14 54-1,9-53-610,2 0 0,-5 74-1,13-112-410,0 0 1,0 0-1,0 0 0,0 0 0,0 0 0,1 0 0,-1 0 0,1 0 1,-1 0-1,0 0 0,1 0 0,-1 0 0,1-1 0,0 1 0,-1 0 0,1 0 1,0-1-1,-1 1 0,1 0 0,0-1 0,0 1 0,0-1 0,-1 1 1,1-1-1,0 1 0,0-1 0,0 0 0,0 1 0,0-1 0,0 0 0,0 0 1,0 1-1,0-1 0,0 0 0,0 0 0,0 0 0,0 0 0,0-1 1,0 1-1,0 0 0,0 0 0,0-1 0,0 1 0,0 0 0,0-1 0,1 0 1,47-19 677,-15-2-547,-24 15-150,0 0 1,0 0 0,0 1-1,1 1 1,0 0 0,0 0-1,1 1 1,-1 0 0,1 1 0,18-2-1,-29 5-9,0 0 1,-1 0-1,1 0 0,0 0 0,0 1 0,0-1 0,0 0 1,0 1-1,-1-1 0,1 0 0,0 1 0,0-1 0,0 1 1,-1-1-1,1 1 0,0-1 0,-1 1 0,1 0 0,-1-1 1,1 1-1,0 0 0,-1 0 0,1-1 0,-1 1 0,1 1 0,5 30 515,-9 33 1016,2-64-1476,-2 13-215,-3 25 1976,10-23-4267,8-9-5198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13068,'0'0'7560,"9"7"-6044,-4-3-1393,-1-1 1,2 1 0,-1-1 0,0-1 0,1 1-1,-1-1 1,1 0 0,0 0 0,-1 0 0,1-1-1,0 0 1,0 0 0,0 0 0,0-1 0,0 0-1,0 0 1,0-1 0,0 0 0,0 0 0,6-2-1,65-17 19,36-8-683,-100 25-364,1 2 0,0 0 0,19 1 0,-32 0 762,0 0 0,-1 0 0,1 0 0,0 1 1,-1-1-1,1 0 0,0 0 0,0 0 0,-1 1 1,1-1-1,0 0 0,-1 1 0,1-1 0,0 0 0,-1 1 1,1-1-1,-1 1 0,1-1 0,-1 1 0,1 0 1,-1-1-1,1 1 0,-1-1 0,0 1 0,1 0 1,-1-1-1,0 1 0,1 0 0,-1-1 0,0 1 0,0 0 1,0 0-1,0-1 0,1 1 0,-1 0 0,0 0 1,0-1-1,-1 1 0,1 0 0,0-1 0,0 1 1,0 0-1,0 0 0,-1-1 0,1 1 0,0 0 1,0-1-1,-1 1 0,1 0 0,-1 0 0,-23 35-5999,-4-12 766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95 4164,'0'0'5829,"-50"8"-3458,42-7 191,3-1 1442,7 0-3075,14 0-64,11-6-65,9-2-319,10-4-225,6 1-160,10-1-64,-2-2-1249,-3-4-3235,-3-4-4068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14446,'0'0'6315,"12"-9"-5103,150-138 773,5-5-1701,-166 151-289,0 0-1,-1 0 1,1 1 0,0-1 0,0 0 0,-1 1 0,1-1 0,0 0 0,0 1 0,0-1 0,0 1 0,0 0 0,0-1 0,0 1 0,0 0-1,0-1 1,0 1 0,0 0 0,0 0 0,0 0 0,0 0 0,0 0 0,0 0 0,1 0 0,-2 1 3,1 0 1,0 0-1,-1 0 0,1-1 1,-1 1-1,1 0 0,-1 0 1,0 0-1,1 0 0,-1 0 1,0 0-1,0 0 0,0 0 1,0 0-1,0 0 0,0 0 1,0 0-1,0-1 0,0 3 0,-13 59 89,11-56-67,-8 27 69,1 0 0,2 1 0,1 0 0,2 0 0,0 42 0,4-75-113,0 1 0,0-1 0,0 0 0,0 0 0,0 0 0,0 0-1,1 0 1,-1 1 0,0-1 0,1 0 0,-1 0 0,1 0 0,-1 0 0,1 0 0,0 0 0,-1 0 0,1 0-1,0-1 1,0 1 0,0 0 0,-1 0 0,1 0 0,0-1 0,0 1 0,0-1 0,0 1 0,0-1 0,0 1-1,2 0 1,34 0-5686,-17-5-183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4260,'0'0'10410,"-36"72"-7527,21-39-1314,4-5-480,9-5-448,2-9-545,10-11-192,12-3-1922,5-18-1954,3-13-3683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44 12396,'0'0'2098,"8"-6"-48,-8 6-2050,11-7 592,-1 1 1,1 0-1,16-6 0,-23 10-416,-1 1-1,0 0 1,0 0-1,0 1 1,1-1-1,-1 1 1,0 0-1,1 0 1,5 0-1,-8 0-105,1 1 0,-1-1 0,0 1 0,1-1 0,-1 1-1,0-1 1,0 1 0,0 0 0,0-1 0,0 1 0,0 0 0,0 0 0,0 0 0,0 0-1,0 0 1,0 0 0,0 0 0,-1 0 0,1 0 0,0 0 0,-1 0 0,1 1 0,-1-1 0,1 0-1,0 3 1,0 4 137,1 1 0,-1 0-1,-1-1 1,1 1 0,-2 0 0,1 0-1,-1-1 1,0 1 0,-1 0 0,0-1-1,-1 1 1,-4 12 0,-8 11 418,-34 56 0,10-18-57,37-67-548,-2 4 33,0 1 1,1 0-1,0-1 0,0 1 0,-3 17 1,6-24-54,0 1 1,0-1-1,0 1 0,0-1 1,0 1-1,1 0 1,-1-1-1,0 1 1,1-1-1,-1 1 1,1-1-1,-1 0 1,1 1-1,0-1 1,0 1-1,0-1 0,0 0 1,0 0-1,0 0 1,0 1-1,0-1 1,0 0-1,0 0 1,0 0-1,1-1 1,-1 1-1,0 0 1,1 0-1,-1-1 0,1 1 1,-1-1-1,1 1 1,-1-1-1,1 0 1,-1 1-1,1-1 1,0 0-1,1 0 1,22 3-959,1-1 0,32-2 0,13-7-5308,-37-2-156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16464,'0'0'4035,"-6"49"-1953,1-27-640,3 1-417,2 0-609,0-3-384,4-4-288,12-5-1826,2-10-1377,-2-1-1506,-2-10-6758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13965,'0'0'3486,"7"-10"-1036,-6 9-2428,5-8 512,1 1-1,-1 0 1,1 1 0,12-11 0,-16 16-419,0 0 1,0 0-1,0 0 0,0 0 1,0 0-1,1 1 1,-1 0-1,0-1 1,1 1-1,-1 0 0,1 1 1,-1-1-1,1 1 1,-1-1-1,1 1 1,-1 0-1,1 0 0,-1 1 1,1-1-1,5 2 1,-8-1-105,0 0 0,0 0 0,0-1 0,0 1 0,0 0 0,-1 0 0,1 0 0,0 0 0,0 0 0,-1 0 0,1 0 0,-1 0 0,1 1 0,-1-1 0,1 0 0,-1 0 0,0 0 0,0 1 0,1-1 0,-1 0 0,0 0 0,0 0 0,0 1 0,0-1 0,-1 0 0,1 0 0,0 1 0,-1 0 0,-8 37 1127,-18 6 536,23-39-1515,-1 0 0,1 1 0,0-1 0,0 1 0,1 0-1,0 0 1,0 0 0,1 1 0,0-1 0,-2 12 0,4-18-155,1-1 1,-1 1-1,1 0 0,-1-1 1,1 1-1,-1 0 0,1-1 1,-1 1-1,1-1 0,-1 1 1,1-1-1,0 1 0,-1-1 1,1 0-1,0 1 0,0-1 1,-1 0-1,1 1 0,0-1 1,0 0-1,-1 0 0,1 1 1,0-1-1,0 0 0,0 0 1,-1 0-1,1 0 1,0 0-1,1-1 0,32 1 20,-29-1-29,87-11-769,-91 12 764,0 0-1,0 0 1,-1 0-1,1 0 1,0 0-1,0 0 1,-1 0-1,1 1 1,0-1-1,0 0 1,-1 0-1,1 1 1,0-1-1,-1 1 1,1-1-1,0 1 1,-1-1-1,1 1 0,-1-1 1,1 1-1,-1-1 1,1 1-1,-1 0 1,1-1-1,-1 1 1,0 0-1,1 1 1,1 26-78,-3-21 144,0 0 1,0 0 0,-1 0-1,-1-1 1,-4 13 0,-44 58 1812,46-70-1683,-1 0-1,0-1 1,0 1-1,-1-1 1,1 0-1,-1-1 1,-1 1-1,-8 4 1,16-10-298,-1 0 0,1 0 0,0 0 0,-1 0 0,1 0 0,-1 0 0,1 0 0,-1 0 0,1 0 0,0 0 0,-1 0 1,1 0-1,-1 0 0,1 0 0,-1 0 0,1 0 0,0 0 0,-1-1 0,1 1 0,0 0 0,-1 0 0,1-1 0,0 1 0,-1 0 0,1 0 0,0-1 0,-1 1 0,1 0 0,0-1 0,0 1 0,-1 0 0,1-1 0,0 1 0,0-1 0,0 1 1,-1 0-1,1-1 0,0 1 0,0-1 0,0 1 0,0 0 0,0-1 0,0 1 0,0-1 0,0 1 0,0-1 0,0 1 0,0 0 0,0-1 0,0 1 0,1-1 0,-1 1 0,0 0 0,0-1 0,0 1 0,1-1 0,-1 0 1,0-3-2215,0-19-7721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5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13004,'0'0'6406,"13"68"-5893,-11-9 127,-1 16-191,-1 16-321,0 11-64,0 10-64,0 7 64,2 2-512,-2-6-1762,0-12-2531,-13-14-5380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17296,'0'0'4036,"-43"64"-2434,28-38-1058,1-4-223,7-2-193,7-4-96,0-6-897,12-10-1666,9 0-2145,4-19-5606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19314,'0'0'5317,"64"22"-5060,-16-36-97,8-4-1121,-1-4-2947,0 2-2850</inkml:trace>
  <inkml:trace contextRef="#ctx0" brushRef="#br0" timeOffset="1">463 87 13421,'0'0'5445,"62"20"-6534,-28-44-3556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5:5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18866,'0'0'7399,"56"30"-7816,-25-43-1857,-2 0-1185,-3-2-1538,-7 2-6566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39 103 3587,'0'0'3876,"-9"0"-2248,-21-3 782,58 7 882,87 12-2885,0-6 1,183-6-1,234-45-118,-270 17-7,91-12-180,-775 79 470,-150 10-317,153-43 487,400-9-684,42 0-9,691-39 227,-76 1-1262,-594 36 874,-17 2 62,1-2 0,36-5 0,-52 0 82,-23 0 53,-24-2 167,-117-11 354,-175-1 0,-154 24-19,362-1-609,1 4 1,-184 36 0,295-41-105,-2-1-399,0 1 0,0 1 0,1-1 0,-1 2 0,1-1 0,-15 9 0,19-6-4600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0 4676,'0'0'13880,"-9"10"-13074,-19 22-96,1 1-1,2 1 0,1 1 1,-35 72-1,-62 175-113,64-117-78,34-93 128,-2 0 0,-4-2 0,-70 124 0,86-173-660,-22 31-456,33-49 98,0-1 0,0 1-1,0-1 1,-1 0 0,1 0 0,-1 0 0,0 0 0,-4 2 0,3-6-4049,5-19 1074,6-12-2947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79 258 12620,'0'0'1286,"-8"-6"6,8 5-1034,-28-21 543,27 21-549,-1 0 1,1 0-1,0 0 1,-1 0-1,0 0 1,1 0-1,-1 0 1,1 1-1,-1-1 1,0 1 0,1-1-1,-1 1 1,0-1-1,0 1 1,1 0-1,-1 0 1,0 0-1,0 0 1,0 0 0,1 0-1,-4 1 1,5-1-213,0 1 1,0-1 0,-1 0 0,1 0 0,0 0 0,0 0-1,0 0 1,-1 0 0,1 0 0,0 1 0,0-1-1,0 0 1,0 0 0,-1 0 0,1 0 0,0 1-1,0-1 1,0 0 0,0 0 0,0 0 0,0 1-1,0-1 1,-1 0 0,1 0 0,0 1 0,0-1 0,0 0-1,0 0 1,0 0 0,0 1 0,0-1 0,0 0-1,0 0 1,0 1 0,0-1 0,0 0 0,0 0-1,1 1 1,-1-1 0,0 0 0,0 0 0,0 0 0,0 1-1,0-1 1,1 0 0,12 8 921,19 0 224,7-7-938,0-1-1,-1-3 1,1-1 0,0-1 0,-1-3 0,0 0 0,-1-3 0,0-1-1,0-2 1,-1-2 0,-1 0 0,-1-3 0,50-35 0,-77 50-231,-1-1 0,1 0 0,-1 0 0,0 0 0,-1-1 0,1 1 0,-1-2 0,0 1 0,-1 0 0,8-14 0,-44 27 180,17 1-141,1 2 0,0 0 0,1 1 1,0 0-1,1 1 0,0 0 0,0 1 0,-10 16 0,8-9 8,0 0-1,2 2 1,0-1-1,1 2 1,-8 26-1,14-35-83,2-1-1,0 1 0,1-1 1,0 1-1,1 0 1,0 0-1,1 0 0,1 0 1,0-1-1,1 1 1,0 0-1,1-1 0,9 24 1,-8-28-366,0 1 0,1-1 0,0-1 0,1 1 0,-1-1 0,2 0 0,-1 0 0,11 9 0,-10-11-598,1 0 0,0 0 0,0-1 0,1 1 0,0-2 0,0 1 0,0-1 0,0-1 0,12 3 0,36 4-15992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8072,'0'0'17456,"-1"7"-17189,-4 24-45,-1 0 0,-1 0 0,-2 0 1,-1-1-1,-20 42 0,-87 140 2559,-10 24-2182,114-208-1518,2 0-1,2 2 0,0-1 1,2 1-1,1 0 0,-3 52 1,9-61-5087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60 9673,'0'0'4255,"-4"-9"-919,-9-30-699,13 38-2451,0 1 0,0-1 0,0 1 0,0-1-1,0 1 1,0-1 0,0 1 0,0 0-1,0-1 1,-1 1 0,1-1 0,0 1-1,0-1 1,-1 1 0,1 0 0,0-1 0,0 1-1,-1 0 1,1-1 0,0 1 0,-1 0-1,1-1 1,-1 1 0,1 0 0,0 0-1,-1 0 1,1-1 0,-1 1 0,1 0-1,-1 0 1,1 0 0,0 0 0,-2 0 0,-7 12 1518,-5 29-1858,14-38 653,-6 16-258,2 0 0,0 0 0,1 0 0,1 1 0,1 33 1,2-48-249,-1 1 0,1-1 0,0 1 0,0-1 0,0 1 0,1-1 1,0 0-1,0 1 0,0-1 0,0 0 0,1 0 0,0-1 1,0 1-1,1 0 0,-1-1 0,1 0 0,0 0 0,0 0 1,0 0-1,0-1 0,1 0 0,0 0 0,-1 0 0,8 3 1,37 9-155,-37-13 125,-1 1 0,1 1 0,-1 0 0,0 0 0,17 11 0,-26-14 40,1 1 0,-1-1 0,0 1 0,-1 0 0,1 0 0,0 0 0,0 0 0,-1 0 0,1 0 0,-1 0 0,0 1 1,0-1-1,1 1 0,-2-1 0,1 1 0,0-1 0,0 1 0,-1-1 0,1 1 0,-1-1 0,0 1 0,0 0 0,0-1 0,0 1 0,0 0 0,-1-1 0,1 1 1,-1-1-1,0 1 0,-1 3 0,0 0 86,-1-1 1,0 0 0,0 0-1,0 0 1,-1 0 0,1-1 0,-1 1-1,0-1 1,-1 0 0,1 0-1,-1-1 1,0 1 0,1-1-1,-2 0 1,1 0 0,0 0-1,0-1 1,-1 0 0,-10 3-1,-3 0 243,1-1-1,-1 0 0,0-2 1,-35 1-1,41-3-332,1 0 0,0-1 0,-1-1 0,1 0 0,0 0 0,0-2 0,-17-6 0,25 9 0,0-1 0,0 0 0,1 0 0,-1 0 0,1 0 0,0-1 0,0 1 0,0-1 0,0 0 0,0 0 0,0 0 0,1-1 0,-1 1 0,1 0 0,0-1 0,0 1 0,0-1 0,1 0 0,-1 0 0,1 0 0,0 0 0,0 0 0,0 0 0,1 0 0,-1-8 0,1 10-135,1 0-1,-1 0 1,1 1 0,-1-1 0,1 0-1,0 0 1,0 0 0,0 1-1,0-1 1,0 1 0,0-1 0,0 0-1,1 1 1,-1 0 0,1-1-1,-1 1 1,1 0 0,-1 0 0,1 0-1,0 0 1,-1 0 0,1 0-1,0 0 1,0 1 0,0-1 0,-1 1-1,1-1 1,0 1 0,0-1 0,0 1-1,4 0 1,11-2-2660,1 1 1,28 2-1,-27 0 267,21-1-6894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17617,'0'0'8114,"9"8"-6891,-3-4-1135,0 0 0,0 0 1,0-1-1,1 0 0,-1 0 1,1 0-1,-1-1 0,1 0 1,0 0-1,0 0 0,0-1 1,0 0-1,1-1 0,-1 0 1,0 0-1,0 0 0,0-1 1,0 0-1,9-2 1,2-1-50,-1-1 0,0-1 1,0-1-1,22-11 1,-34 16 39,-1 0 1,0 0 0,1-1-1,-1 0 1,0 0-1,0 0 1,-1 0-1,1 0 1,-1-1 0,1 0-1,-1 0 1,0 0-1,0 0 1,-1 0-1,0 0 1,1-1 0,-1 1-1,-1-1 1,1 0-1,1-8 1,-2 12-43,-1 0 0,0 0 0,0 0 0,0 0 0,-1 0 0,1 0 0,0 0-1,0 0 1,0 0 0,-1 1 0,1-1 0,0 0 0,-1 0 0,1 0 0,-1 0 0,1 0 0,-1 1 0,1-1 0,-1 0 0,0 1 0,1-1 0,-1 0 0,0 1 0,0-1 0,1 1-1,-1-1 1,0 1 0,0-1 0,-1 0 0,-1 0-3,0 1-1,-1-1 1,1 0-1,0 1 0,0 0 1,-1 0-1,1 0 1,0 0-1,-4 1 1,-2 0 3,0 1 0,0 0 0,0 1 0,0 0 0,-16 8 0,7 0 14,0 2 0,1 0 0,0 1-1,2 1 1,-19 22 0,26-29-35,1 0 0,1 1 0,0 0 0,0 1 0,1-1 0,0 1 0,1 0 0,0 0 0,0 1 0,1-1 0,0 1 0,-1 15 0,4-23-73,0-1 0,0 0-1,0 1 1,0-1 0,0 0 0,1 0 0,-1 1-1,1-1 1,0 0 0,-1 0 0,1 0-1,0 0 1,0 0 0,0 0 0,1 0 0,-1 0-1,0 0 1,1 0 0,0 0 0,2 2 0,0-1-208,0-1 1,0 0-1,0 0 1,0 0-1,0 0 1,0-1-1,1 0 1,-1 0-1,1 0 1,5 1-1,4-1-863,1-1 0,0 0 0,-1-1 0,1 0 0,28-8-1,4-9-5656,-2-5-3705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55 15855,'0'0'7842,"-3"-8"-6171,-7-27-267,9 34-1349,1 1 1,-1-1-1,1 0 0,-1 0 1,0 1-1,1-1 0,-1 0 1,0 1-1,0-1 0,1 0 1,-1 1-1,0 0 0,0-1 1,0 1-1,0-1 0,0 1 1,0 0-1,0-1 0,0 1 1,0 0-1,0 0 0,0 0 1,0 0-1,0 0 0,0 0 0,0 0 1,-1 1-1,-24 6 227,15-2-9,0 2 0,1 0 0,-1 0 0,1 1 0,1 0 0,-1 1 0,-10 13 0,14-16-163,1 1 0,0-1 0,0 1 0,0 0 0,1 0 0,0 1 0,1-1 0,0 1 0,0 0 0,0 0 0,1 0 0,-1 11 0,3-17-126,0-1 1,0 1-1,0-1 0,1 1 1,-1-1-1,0 1 0,1-1 0,-1 1 1,1-1-1,0 0 0,-1 1 1,1-1-1,0 0 0,0 1 0,0-1 1,0 0-1,0 0 0,0 0 1,0 0-1,0 0 0,1 0 1,-1 0-1,0 0 0,1-1 0,-1 1 1,0 0-1,1-1 0,-1 1 1,1-1-1,-1 0 0,1 1 0,1-1 1,57 5-1622,-49-5 1203,28 1-3118,1-2 0,57-8 1,-39-3-4147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5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18257,'0'0'929,"57"-23"705,-25 19-513,7 2-417,7-1-383,7 1-225,10-6-32,11-9-833,9-12-1121,8-12-1601,7-16-5445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 6118,'0'0'12118,"-9"-4"-9780,6 3-2119,0-1 0,0 1 0,0 0 1,0 0-1,-1 1 0,1-1 0,0 1 0,0-1 0,-1 1 0,1 0 0,0 0 1,0 1-1,-1-1 0,1 1 0,-5 1 0,2 0 268,0 1 0,1 0 0,-1 0 1,1 1-1,-1 0 0,1 0 0,0 0 0,-8 10 0,11-12-335,-37 44 1865,37-44-1962,1 0 0,-1 0 0,1 0 0,0 0 1,0 0-1,0 0 0,0 0 0,0 0 0,0 1 1,0-1-1,1 0 0,-1 0 0,1 1 0,0-1 1,0 1-1,0-1 0,0 0 0,0 1 0,0-1 1,1 0-1,-1 1 0,1 1 0,0-2-47,0-1 1,1 0-1,-1 0 0,0-1 0,0 1 1,1 0-1,-1 0 0,0 0 0,1-1 1,-1 1-1,0-1 0,1 1 0,-1-1 1,1 0-1,-1 1 0,1-1 0,-1 0 1,1 0-1,1 0 0,35-2 133,-33 2-100,10-3 0,-1 1-1,0-2 1,-1 0 0,1 0-1,-1-2 1,1 1-1,-1-2 1,-1 0 0,12-8-1,-2 0-74,-1-1 0,-1-1 0,0 0-1,17-22 1,-25 24-108,-16 16-121,-22 21 86,9-4 401,-27 39 1,39-51-191,2 0 1,-1 1 0,1-1-1,0 1 1,0 0 0,1-1 0,-1 1-1,2 1 1,-1-1 0,1 0-1,-1 9 1,3-15-35,-1 1 0,0-1 0,1 1 0,-1-1 0,1 0 0,0 1 0,-1-1 0,1 0 0,0 1 0,0-1 0,-1 0 0,1 0 0,0 0 0,0 0 0,1 0 0,-1 0 0,0 0 0,0 0 0,0 0 0,1-1 0,-1 1 0,0 0 0,1-1 0,-1 1 0,0-1 0,1 1 0,-1-1 0,1 0 0,-1 0 0,1 0 0,-1 1 0,0-1 0,1-1 0,-1 1 0,1 0 0,1-1 0,6 1 0,-1 0 0,0-1 0,1-1 0,-1 1 0,11-5 0,-3-2 0,-1 0 0,0-1 0,-1 0 0,0-1 0,-1-1 0,0-1 0,0 1 0,-1-2 0,-1 0 0,0 0 0,-1-1 0,0 0 0,11-25 0,-42 75 0,15-28 0,0 0 0,1 1 0,-1 0 0,2 0 0,0 1 0,0-1 0,0 1 0,1 0 0,1 0 0,-3 19 0,5-27 0,1-1 0,-1 0 0,0 0 0,1-1 0,-1 1 0,1 0 0,-1 0 0,1 0 0,-1 0 0,1 0 0,0 0 0,0-1 0,-1 1 0,1 0 0,0 0 0,0-1 0,0 1 0,0-1 0,0 1 0,-1-1 0,1 1 0,0-1 0,0 0 0,0 1 0,1-1 0,-1 0 0,0 0 0,0 0 0,0 0 0,1 0 0,41 2 0,-35-2 0,14 0-40,0 0 0,-1-2 0,33-7 0,-59 13-558,1 0 1,-1 0 0,0 0-1,1 0 1,0 1-1,-4 5 1,5-7-143,-10 18-3386,10-6-3017,3-9-433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18 19218,'0'0'3844,"-8"-3"-203,2 0-3378,1 1 1,0 0 0,-1 0-1,1 1 1,-1 0 0,1 0-1,-1 0 1,0 0 0,1 1-1,-1 0 1,0 0 0,1 0-1,-1 1 1,0 0 0,1 0-1,-1 1 1,1-1 0,0 1-1,-1 0 1,1 1 0,0-1-1,-8 6 1,10-5-264,-32 27 0,34-29 0,-1 0 0,1 1 0,0-1 0,0 1 0,0 0 0,0-1 0,0 1 0,0 0 0,0 0 0,0-1 0,1 1 0,-1 0 0,1 0 0,-1 0 0,1 0 0,0 0 0,0 0 0,0 0 0,0 0 0,1 3 0,-1-4 0,1 0 0,0 0 0,0 0 0,0 1 0,0-2 0,0 1 0,0 0 0,0 0 0,0 0 0,0 0 0,0-1 0,0 1 0,1 0 0,-1-1 0,0 1 0,0-1 0,1 0 0,2 1 0,32 6 0,-24-5 0,35 5 0,-33-5 0,0-1 0,-1 2 0,1 0 0,0 0 0,-1 2 0,25 10 0,-38-14 0,1-1 0,0 0 0,0 1 0,0 0 0,0-1 0,-1 1 0,1-1 0,0 1 0,-1 0 0,1 0 0,0-1 0,-1 1 0,1 0 0,-1 0 0,1 0 0,-1 0 0,0-1 0,1 1 0,-1 0 0,0 0 0,0 0 0,1 0 0,-1 0 0,0 0 0,0 0 0,0 1 0,-1 0 0,1 1 0,-1-1 0,0 0 0,0 0 0,0 0 0,0 0 0,0-1 0,0 1 0,0 0 0,-1 0 0,-1 2 0,-45 34 0,46-36 0,0-1 0,-8 6 0,0 1 0,0-2 0,-1 1 0,0-2 0,0 1 0,-1-1 0,1-1 0,-1 0 0,-22 4 0,33-9-60,1 1 0,-1 0 1,0 0-1,0 0 0,0-1 0,1 1 0,-1 0 1,0-1-1,0 1 0,1-1 0,-1 1 0,0-1 1,1 1-1,-1-1 0,1 1 0,-1-1 0,0 1 1,1-1-1,-1 0 0,1 1 0,0-1 1,-1 0-1,1 0 0,-1 1 0,1-1 0,0 0 1,0 0-1,0 0 0,-1 1 0,1-1 0,0 0 1,0 0-1,0 0 0,0 0 0,0 1 0,0-1 1,0 0-1,1 0 0,-1 0 0,0 1 0,0-1 1,1 0-1,-1 0 0,0 1 0,2-2 0,-1-3-739,0 0 0,1 1 0,0-1 0,0 1 0,0 0 0,6-8 0,10-5-5837,4 0-2791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10 141 13613,'0'0'8424,"10"1"-4858,-1 0-3091,-1-1 0,1 0 0,0-1 0,-1 0 0,1 0 1,-1-1-1,1 0 0,-1 0 0,0-1 0,0 0 0,0 0 0,0-1 0,7-5 1,-11 7-452,1-1 0,-1 1 1,0-1-1,0 0 1,0 0-1,-1-1 0,1 1 1,-1-1-1,1 0 1,-1 0-1,-1 0 0,1 0 1,0 0-1,-1-1 1,0 1-1,0-1 0,0 1 1,-1-1-1,0 0 1,2-7-1,-4 11-24,1-1 0,-1 1 0,0 0 0,1-1 0,-1 1 0,0 0 0,0-1 0,0 1 0,0 0 0,0 0 0,0 0 0,0 0 0,0 0 0,0 0 0,0 0 0,-1 0 0,1 1 0,0-1 0,-1 0 0,1 1 0,-1-1 0,1 1 0,-1-1 0,1 1 0,0 0 0,-1 0 0,1 0 0,-1-1 0,1 1 0,-1 1 0,1-1 0,-4 0 0,-3 0 0,-1 1 0,1-1 0,-1 1 0,-13 4 0,14-2 0,1 0 0,0 1 0,1 0 0,-1 0 0,1 0 0,-1 1 0,1 0 0,1 1 0,-1-1 0,1 1 0,0 0 0,0 0 0,-5 9 0,8-12 0,0 0 0,0 0 0,0 0 0,0 0 0,1 1 0,0-1 0,-1 0 0,1 1 0,0-1 0,1 1 0,-1-1 0,0 1 0,1-1 0,0 1 0,0-1 0,0 1 0,0-1 0,1 1 0,-1-1 0,1 1 0,0-1 0,0 1 0,0-1 0,1 0 0,-1 0 0,1 1 0,0-1 0,0 0 0,0 0 0,4 4 0,4 1-198,1-1 1,0 0-1,0-1 1,0 0-1,0-1 1,1-1-1,0 0 1,0 0-1,0-1 1,1 0-1,-1-1 1,1-1-1,20 0 1,10 0-7096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116 322 20275,'0'0'8878,"-10"-6"-8456,6 4-395,2 1-17,1-1 0,-1 1 0,0-1-1,0 1 1,0 0 0,0 0 0,0 0-1,0 0 1,0 0 0,-1 1 0,1-1-1,0 0 1,0 1 0,-1 0 0,1-1-1,0 1 1,0 0 0,-1 0-1,1 1 1,0-1 0,-1 0 0,1 1-1,0-1 1,0 1 0,0 0 0,-1 0-1,1 0 1,0 0 0,0 0 0,0 0-1,0 0 1,1 1 0,-1-1 0,0 1-1,0-1 1,1 1 0,-1 0 0,1 0-1,0 0 1,-2 3 0,0-2 30,1 0 0,0 0 0,0 0 0,1 1 0,-1-1 0,1 0 0,0 1 0,0 0 0,0-1 0,0 1 0,0 0 0,1-1 0,0 1 0,-1 0 0,2 6 0,0-8-9,0 0 0,-1-1 0,1 1 1,0 0-1,0-1 0,1 1 0,-1-1 1,0 0-1,0 1 0,1-1 0,-1 0 1,1 0-1,-1 0 0,1 0 0,-1 0 1,1 0-1,0 0 0,-1 0 0,1-1 1,0 1-1,0-1 0,0 1 0,0-1 0,-1 0 1,1 0-1,0 0 0,0 0 0,0 0 1,0 0-1,0 0 0,-1 0 0,3-1 1,10-1 30,-1-1 1,0 0-1,0-1 1,0 0-1,0-1 1,0-1-1,-1 1 1,0-2-1,0 0 0,19-16 1,-11 7 5,-1 0 0,0-1-1,-2-1 1,0-1 0,14-22 0,-15 9-68,-17 25 0,-14 17 0,7-2 0,0 0 0,0 1 0,1 0 0,0 0 0,1 0 0,0 1 0,0 0 0,1 0 0,0 1 0,1-1 0,0 1 0,1 0 0,-4 21 0,7-31 0,1 0 0,-1 0 0,0 0 0,1 0 0,-1 0 0,0 0 0,1 0 0,-1-1 0,1 1 0,0 0 0,-1 0 0,1 0 0,0 0 0,-1-1 0,1 1 0,0 0 0,0 0 0,0-1 0,0 1 0,-1-1 0,1 1 0,0-1 0,0 1 0,0-1 0,0 0 0,0 1 0,0-1 0,0 0 0,0 0 0,0 0 0,1 0 0,-1 0 0,0 0 0,0 0 0,0 0 0,0 0 0,0 0 0,0 0 0,0-1 0,0 1 0,1-1 0,5 0 0,1-1 0,-1 0 0,0 0 0,14-7 0,1-3 0,-1-2 0,-1 0 0,-1-1 0,0-1 0,0-1 0,-2 0 0,19-24 0,-16 16 0,-2-1 0,0-1 0,-2-1 0,-1 0 0,13-33 0,-26 53 0,-7 11 0,-18 26 0,-27 49 0,35-48 0,1 1 0,2 0 0,1 0 0,1 1 0,2 1 0,1 0 0,2 0 0,1 0 0,1 60 0,17 131 0,-7-162 0,-3 69 0,2-253 0,-3 47 0,12-76 0,-15 147-141,1 0 1,0 0-1,0 0 0,0 1 1,0-1-1,0 1 0,1-1 1,0 1-1,0-1 0,0 1 1,0 0-1,0 0 0,1 0 1,2-3-1,0 2-538,1 0 0,0 1 0,-1 0-1,1 0 1,0 0 0,0 1 0,10-3 0,12-4-7153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2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208 102 9769,'3'-5'743,"-1"0"0,-1 0 0,1-1 0,-1 1 0,0 0 0,0-1 0,0 0-1,-1 1 1,0-1 0,-1-8 0,0 12-498,1 0-1,-1 0 0,0 0 1,0 1-1,0-1 1,0 0-1,0 0 1,0 1-1,0-1 0,-1 1 1,1-1-1,-1 1 1,1 0-1,-1 0 1,1-1-1,-1 1 0,0 0 1,0 0-1,1 1 1,-1-1-1,0 0 1,0 1-1,0-1 1,0 1-1,0-1 0,0 1 1,0 0-1,0 0 1,0 0-1,0 0 1,-3 0-1,-2 1 17,-1 0-1,1 1 1,-1-1-1,1 1 1,0 1 0,-1-1-1,1 1 1,0 1-1,1-1 1,-1 1 0,1 0-1,-1 1 1,-9 9-1,11-10-144,0 0 0,0 1 0,0 0 1,1 0-1,0 0 0,0 0 0,1 1 0,-1-1 0,1 1 0,0 0 0,0 0 0,1 0 0,0 0 0,0 1 0,1-1 0,-2 11 0,3-17-110,1 1 0,-1-1 0,1 1 0,-1-1 0,0 1 0,1-1 0,-1 0 0,1 1 0,-1-1 0,1 1 0,-1-1 0,1 0 0,0 0 0,-1 1 0,1-1 0,-1 0 0,1 0 0,0 0 0,-1 1 0,1-1 0,0 0 0,-1 0 0,1 0 0,0 0-1,-1 0 1,1 0 0,0 0 0,-1-1 0,1 1 0,0 0 0,23-4 146,-8-2-95,-1-1 0,0-1 0,-1 0 0,0-1 0,0-1 0,13-11 0,29-20-232,-55 40 158,-1 1 1,0 0-1,1-1 1,-1 1-1,1 0 1,-1-1-1,1 1 0,-1 0 1,1-1-1,-1 1 1,1 0-1,0 0 1,-1 0-1,1 0 1,-1-1-1,1 1 1,0 0-1,-1 0 0,1 0 1,-1 0-1,1 0 1,0 0-1,-1 1 1,1-1-1,-1 0 1,1 0-1,-1 0 0,1 1 1,-1-1-1,1 0 1,0 0-1,-1 1 1,1 0-1,4 22-147,-16 48 550,8-52-115,2-17-250,1 0 0,-1-1 0,1 1 0,0 0 0,0 0 0,-1-1 0,1 1 0,1 0 0,-1 0 0,0-1 0,0 1 0,1 0 0,-1 0 0,1-1 0,-1 1 0,1 0 0,0-1 0,-1 1 0,1-1 0,0 1 0,0-1 0,0 1 0,0-1 0,1 1 0,0 0 0,2-1 6,-1 0 0,0 0-1,1 0 1,-1 0-1,1-1 1,-1 0-1,1 0 1,-1 0 0,1 0-1,-1 0 1,1-1-1,4 0 1,4-2-27,0-1 0,0 1 0,0-2 0,0 0 0,-1 0 0,0-1 0,17-12 0,-14 9 0,0 1 0,1 0 0,27-10 0,-41 18 0,-1-1 0,1 1 0,0 0 0,0-1 0,0 1 0,0 0 0,0 0 0,0 0 0,0 0 0,0 0 0,0 0 0,0 0 0,0 0 0,0 0 0,0 0 0,0 1 0,0-1 0,0 0 0,0 1 0,0-1 0,0 1 0,-1-1 0,1 1 0,0-1 0,0 1 0,0-1 0,-1 1 0,1 0 0,0-1 0,-1 1 0,1 0 0,0 0 0,-1 0 0,1 0 0,-1-1 0,0 1 0,1 0 0,-1 0 0,0 0 0,1 0 0,-1 0 0,0 0 0,0 2 0,2 8 0,-2-1 0,1 1 0,-3 19 0,1-23 0,1-1 0,-1 1 0,1-1 0,1 1 0,-1-1 0,3 10 0,-2-15 0,0 1 0,0-1 0,1 0 0,-1 0 0,1 0 0,-1 0 0,1 0 0,-1 0 0,1 0 0,-1 0 0,1-1 0,0 1 0,0 0 0,-1-1 0,1 0 0,0 1 0,0-1 0,0 0 0,-1 0 0,1 0 0,2 0 0,42-4 0,-32 0 0,1-1 0,-1 0 0,0-1 0,13-9 0,-18 10 0,0 0 0,0 0 0,1 1 0,-1 0 0,1 0 0,0 1 0,0 0 0,0 1 0,1 0 0,-1 1 0,16 0 0,-25 2-61,0 0-1,0-1 1,0 1 0,0 0 0,0 0-1,-1 0 1,1 0 0,0 0 0,-1 0-1,1 1 1,-1-1 0,1 0 0,-1 0-1,0 0 1,1 0 0,-1 1 0,0-1-1,0 0 1,0 0 0,0 1-1,0-1 1,0 0 0,0 0 0,0 0-1,-1 3 1,1-3-212,-1 1 0,1 0 0,0 0 0,0-1 0,0 1 0,0 0 0,1 0 0,-1-1-1,0 1 1,1 0 0,-1-1 0,1 1 0,0 0 0,0-1 0,-1 1 0,3 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17136,'0'0'2173,"0"10"1473,-1 21-409,2 51-303,0-77-2866,-1-1 0,1 0 0,0 0 0,0 0 0,0 1 1,1-1-1,-1 0 0,1 0 0,0-1 0,0 1 0,1 0 0,-1-1 0,1 1 0,-1-1 0,6 5 0,-5-6-30,0-1 0,-1 1 0,1-1-1,0 1 1,0-1 0,0 0 0,1 0 0,-1-1-1,0 1 1,0-1 0,0 1 0,1-1 0,-1 0-1,0 0 1,0 0 0,0-1 0,1 1 0,-1-1-1,0 0 1,0 0 0,0 0 0,0 0 0,0 0-1,0-1 1,3-2 0,8-4 98,-1 0 1,0-1 0,19-17-1,-30 24-138,4-4 44,-4 4 15,0 0 1,1-1-1,-1 2 0,0-1 1,1 0-1,0 0 0,-1 1 1,1-1-1,4-1 0,1 10 230,-6 16-164,-2-17-123,0-2 0,0-1 0,0 1 0,0 0 0,0-1 0,1 1 0,-1 0 0,1-1 0,2 7 0,-2-9 0,0 0 0,0 0 0,0 0 0,0 0 0,0-1 0,0 1 0,0 0 0,0-1 0,0 1 0,0-1 0,0 1 0,0-1 0,1 0 0,-1 1 0,0-1 0,0 0 0,0 0 0,1 0 0,-1 0 0,0 0 0,0 0 0,0 0 0,1 0 0,-1 0 0,0-1 0,0 1 0,0 0 0,1-1 0,-1 1 0,0-1 0,0 0 0,1 0 0,7-3 0,-1-1 0,1 1 0,-1-1 0,-1-1 0,1 0 0,7-7 0,-9 7 0,0 1 0,0 0 0,1 0 0,0 0 0,0 1 0,0 0 0,0 0 0,1 1 0,11-4 0,-18 7 0,-1 0 0,1 1 0,0-1 0,-1 0 0,1 1 0,-1-1 0,1 0 0,0 1 0,-1-1 0,1 1 0,-1-1 0,1 1 0,-1-1 0,1 1 0,-1-1 0,0 1 0,1-1 0,-1 1 0,0 0 0,1-1 0,-1 1 0,0 0 0,0-1 0,1 1 0,-1 0 0,0-1 0,0 1 0,0 0 0,0-1 0,0 1 0,0 0 0,0-1 0,0 1 0,-1 1 0,1 36 0,0-29 0,-1 19 0,0-16 0,1-1 0,0 1 0,2 18 0,-1-29 0,-1-1 0,1 1 0,-1-1 0,1 1 0,0-1 0,-1 0 0,1 1 0,-1-1 0,1 1 0,0-1 0,-1 0 0,1 0 0,0 1 0,-1-1 0,1 0 0,0 0 0,0 0 0,-1 0 0,1 0 0,0 0 0,-1 0 0,1 0 0,0 0 0,0 0 0,-1 0 0,1 0 0,0-1 0,-1 1 0,1 0 0,0 0 0,-1-1 0,1 1 0,0 0 0,-1-1 0,1 1 0,0-1 0,25-14 0,-10 1 0,-2-1 0,18-21 0,9-10 0,-41 46 0,0 0 0,0 0 0,0 0 0,0 0 0,0 0 0,0 0 0,1 0 0,-1 0 0,0 0 0,0 0 0,0 0 0,0 0 0,0 0 0,1 0 0,-1 0 0,0 0 0,0 0 0,0 0 0,0 0 0,1 0 0,-1 0 0,0 0 0,0 0 0,0 0 0,0 0 0,0 0 0,1 0 0,-1 0 0,0 0 0,0 0 0,0 0 0,0 1 0,0-1 0,0 0 0,1 0 0,-1 0 0,0 0 0,0 0 0,0 0 0,0 1 0,0-1 0,0 0 0,0 0 0,0 0 0,0 0 0,0 0 0,0 1 0,0-1 0,0 0 0,0 0 0,0 0 0,0 0 0,0 0 0,0 1 0,0-1 0,0 0 0,0 0 0,3 20 0,-2 26 0,-1-41 0,0 10 0,-1-9 0,1-1 0,0 0 0,0 0 0,1 0 0,-1 1 0,1-1 0,3 9 0,-3-13 0,0 1 0,0-1 0,0 1 0,0-1 0,0 0 0,1 1 0,-1-1 0,0 0 0,1 0 0,-1 0 0,1 0 0,0 0 0,-1 0 0,1 0 0,0 0 0,-1-1 0,1 1 0,0-1 0,0 1 0,0-1 0,-1 0 0,1 0 0,0 0 0,0 0 0,0 0 0,2 0 0,24-4-2886,-26 3 2411,-1 0 1,1 0-1,-1 0 1,0 0-1,1 0 1,-1 0-1,0-1 1,0 1-1,0 0 1,0-1-1,0 1 1,0 0-1,0-1 1,-1 0-1,1 1 1,0-1-1,-1 1 1,0-1-1,1 0 1,-1 1-1,0-1 1,1-2-1,2-19-12150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21044,'0'0'8136,"38"52"-14767,-28-38 482,-2-1-4806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217 230 21781,'0'0'1831,"-8"-5"171,-1 0-1708,1 0 1,0 1 0,-1 0 0,0 0-1,0 1 1,0 1 0,-10-3 0,15 5-243,-1-1 1,1 1-1,0-1 0,-1 1 1,1 0-1,0 1 1,-1-1-1,1 1 1,0 0-1,0 0 0,0 0 1,-1 1-1,1-1 1,1 1-1,-1 0 1,0 0-1,0 1 1,1-1-1,-1 1 0,-5 5 1,5-3 118,0 0 0,0 0 0,0 0 0,0 1 0,1 0 0,0 0 0,0 0 0,-3 11 0,6-16-144,-1 0 1,1 1-1,-1-1 0,1 1 0,0-1 1,0 1-1,0-1 0,0 0 0,0 1 1,0-1-1,0 1 0,0-1 0,0 1 1,1-1-1,-1 1 0,0-1 0,1 1 1,0-1-1,-1 0 0,1 1 1,0-1-1,-1 0 0,1 0 0,0 0 1,0 1-1,0-1 0,0 0 0,0 0 1,1 0-1,-1 0 0,0-1 0,0 1 1,0 0-1,1 0 0,-1-1 0,1 1 1,-1-1-1,0 1 0,1-1 0,-1 0 1,1 1-1,-1-1 0,2 0 0,9 1 2,-1-1 0,1 0 0,-1-1-1,1 0 1,-1-1 0,1 0 0,-1-1-1,0 0 1,0-1 0,0 0-1,-1-1 1,1 0 0,-1-1 0,0 0-1,0 0 1,-1-1 0,0 0 0,15-16-1,-5 4 31,-1-2-1,0 0 1,-1-1-1,-2 0 1,0-1-1,22-48 1,-28 34-59,-13 28 0,-11 21 0,7-1 10,1 0 0,0 1 1,0 0-1,1 0 0,1 0 0,0 1 0,0 0 1,2 0-1,-1 0 0,2 1 0,0-1 0,0 0 1,1 20-1,1-25-23,1 0 0,-1 0 0,2 0 0,-1 0 0,1-1 0,0 1 0,1 0 0,-1-1 0,1 0 0,8 13 0,-8-15-21,0-1 1,1 0-1,0 0 1,0 0-1,0 0 0,0-1 1,0 1-1,1-1 1,-1 0-1,1 0 0,0-1 1,0 0-1,0 0 1,0 0-1,1 0 0,9 1 1,14-1-3741,-1-5-4245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17264,'-5'11'1404,"-7"16"403,2 0-1,1 0 1,2 1-1,-9 55 1,6 241 2680,10-265-3924,33-118-547,33-135-16,-42 118 0,43-97 0,-65 169 0,0-1 0,1 1 0,0 0 0,0 0 0,1 0 0,-1 1 0,1-1 0,-1 1 0,1-1 0,0 1 0,0 1 0,1-1 0,-1 0 0,8-2 0,-10 4 0,0 0 0,0 0 0,0 1 0,0-1 0,0 1 0,0 0 0,1-1 0,-1 1 0,0 0 0,0 0 0,0 1 0,0-1 0,0 0 0,1 1 0,-1-1 0,0 1 0,0-1 0,0 1 0,0 0 0,0 0 0,0 0 0,-1 0 0,1 0 0,0 1 0,0-1 0,-1 0 0,1 1 0,-1 0 0,1-1 0,-1 1 0,0 0 0,0-1 0,0 1 0,1 0 0,0 3 0,-1-3 0,0 1 0,0 0 0,0-1 0,0 1 0,0 0 0,-1-1 0,1 1 0,-1 0 0,0 0 0,0 0 0,0 0 0,0 0 0,0-1 0,0 1 0,-1 0 0,0 0 0,1 0 0,-1-1 0,0 1 0,-2 3 0,0-2 0,0 1 0,0-1 0,0 1 0,-1-1 0,0 0 0,0 0 0,0 0 0,0-1 0,-10 6 0,3-2 0,-1-1 0,0 0 0,-1 0 0,1-2 0,-1 1 0,0-2 0,-26 4 0,-1-9-3890,29-3 411,27-4 209,6 3-2752,6-2-1180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30 19122,'0'0'2045,"-11"-1"-102,-1 2-1449,1 0 0,-1 0 0,1 1 1,0 1-1,-1 0 0,1 0 0,0 1 0,-12 6 1,18-7-355,-1-1 0,1 1 0,0 0 1,0 1-1,0-1 0,0 1 1,1 0-1,-1 0 0,1 0 0,0 0 1,0 1-1,1 0 0,-1 0 1,1 0-1,0 0 0,1 0 0,-1 1 1,1-1-1,0 1 0,-2 7 1,4-11-125,0-1 0,-1 0 0,1 1 0,0-1 0,0 0 1,0 0-1,0 1 0,0-1 0,0 0 0,0 1 0,0-1 1,1 0-1,-1 1 0,1-1 0,-1 0 0,1 0 0,-1 0 0,1 1 1,-1-1-1,1 0 0,0 0 0,0 0 0,0 0 0,-1 0 1,1 0-1,0 0 0,0-1 0,0 1 0,0 0 0,1 0 1,-1-1-1,0 1 0,0-1 0,0 1 0,1-1 0,-1 1 1,0-1-1,0 0 0,1 1 0,-1-1 0,0 0 0,1 0 1,-1 0-1,0 0 0,1 0 0,-1-1 0,0 1 0,2-1 1,4 0 98,0 0 1,-1-1-1,1 0 0,-1 0 1,0 0-1,0-1 1,0 0-1,10-7 1,-6 3-83,0-1 0,-1 0 0,0-1 1,0 0-1,-1-1 0,0 1 0,-1-2 1,0 1-1,-1-1 0,0 0 0,0 0 1,6-21-1,-21 59-33,6-22 0,1 1 0,0-1 0,0 0 0,1 1 0,0-1 0,-1 1 0,2-1 0,-1 1 0,1 0 0,0-1 0,1 11 0,0-15 0,-1 0 0,1 0 0,0 0 0,0 0 0,0 0 0,0 0 0,0 0 0,1-1 0,-1 1 0,0 0 0,0 0 0,0-1 0,1 1 0,-1-1 0,0 1 0,1-1 0,-1 0 0,1 1 0,-1-1 0,0 0 0,1 0 0,-1 0 0,1 0 0,1 0 0,36-3 0,-30 1 0,-1 0 0,1-1 0,-1 0 0,1 0 0,9-6 0,-11 5 0,-1 1 0,1 0 0,0 0 0,1 1 0,-1-1 0,0 2 0,11-2 0,-17 3 0,0 0 0,-1 0 0,1 0 0,0 1 0,0-1 0,0 0 0,0 1 0,0-1 0,0 1 0,0-1 0,0 1 0,-1-1 0,1 1 0,0-1 0,0 1 0,-1 0 0,1-1 0,-1 1 0,1 0 0,0 0 0,-1 0 0,1 0 0,-1-1 0,0 1 0,1 0 0,-1 0 0,1 1 0,8 36 0,0-7 0,-8-29 0,1 0 0,0 0 0,-1 0 0,1 0 0,0 0 0,0-1 0,0 1 0,0-1 0,0 1 0,1-1 0,-1 0 0,0 0 0,1 0 0,-1 0 0,0 0 0,1 0 0,0-1 0,-1 1 0,1-1 0,-1 0 0,1 0 0,-1 0 0,1 0 0,-1 0 0,1 0 0,0-1 0,-1 1 0,1-1 0,-1 0 0,4-1 0,9-3 0,0-1 0,0 0 0,20-13 0,-31 17 0,5-4-5,1 1-1,-1 0 1,1 1 0,0-1-1,0 2 1,1 0 0,-1 0-1,1 1 1,-1 0 0,1 1-1,16 0 1,-24 0-395,-1 1 0,1-1 0,0 0 0,0 0 0,0 0 0,0 0 0,-1 0 0,1-1 0,-1 1 0,1-1 0,-1 0 0,1 0 0,-1 0 0,0 0 0,0 0 0,0 0 0,3-4 0,29-48-8753,-31 50 8306,15-27-6264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5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8008,'0'0'5188,"41"-54"-3362,-31 54-481,0 0-416,-2 24-128,0 16-128,-1 12-225,3 14-288,-4 14 0,1 6-95,1 7-578,1-6-608,0-5-1121,-3-15-1794,-3-14-2530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10730,'0'0'21589,"-3"12"-21216,-6 39-427,3 1 0,2-1-1,6 99 1,0-50-3289,-19-117 1410,-1-10 1857,-59-92 309,69 104 187,0 0-1,1-1 1,1 1 0,0-1 0,1-1 0,-3-17 0,7 32-374,1 0-1,-1 1 1,1-1-1,0 0 1,0 0-1,0 0 0,0 0 1,0 0-1,0 1 1,0-1-1,0 0 1,1 0-1,-1 0 0,1 0 1,-1 1-1,1-1 1,0 0-1,0 0 1,0 1-1,0-1 1,0 1-1,0-1 0,0 1 1,0-1-1,1 1 1,-1 0-1,1 0 1,-1-1-1,1 1 0,-1 0 1,3-1-1,3 0 99,0 1 0,0-1 0,0 1 0,0 0-1,0 1 1,14 0 0,-14 0-133,17 0-263,0 1 1,0 1-1,0 1 0,-1 1 1,1 1-1,27 10 0,-45-12-2294,-9-2-1836,-11-1-1822,-15-4-4110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70 199 6086,'0'0'10634,"-57"-40"-9161,45 23 1538,11 4-256,1 4-1090,18 3-992,5 5-737,8 1 32,3 0-1474,2 2-1793,-1 2-3235</inkml:trace>
  <inkml:trace contextRef="#ctx0" brushRef="#br0" timeOffset="1">618 0 25592,'0'0'5734,"42"73"-9482,-33-44-672,-4 2-1089,-5 5-2723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06:3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17296,'0'0'1378,"-4"53"1440,4-30 65,0 0-513,0-1-640,0 1-1154,0-5-415,1-1-225,8-5-1314,-3-7-1569,1-5-3747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53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7815,'0'0'22544,"7"2"-21503,-4-1-974,1 0-1,-1 1 0,1 0 0,-1 0 0,0 0 0,0 0 0,0 0 1,0 0-1,0 1 0,-1-1 0,1 1 0,-1 0 0,4 4 1,27 52 372,-31-55-438,6 12-510,0 0-1,1 0 1,1-1 0,17 19 0,-24-30 331,0-1 1,0-1-1,0 1 1,0 0 0,1-1-1,0 1 1,-1-1-1,1 0 1,0 0-1,0-1 1,4 2 0,-5-2 93,-1-1 0,1 0 0,-1 1 0,1-1 0,-1 0 0,1-1 0,0 1 0,-1 0 0,1-1 0,-1 0 0,0 1 0,1-1 0,-1 0 0,1 0 1,-1 0-1,0-1 0,0 1 0,0 0 0,0-1 0,3-2 0,1-2-808,-1 0 1,1-1-1,-1 0 1,0 0-1,-1-1 0,0 1 1,0-1-1,-1 0 0,5-13 1,1-13 842,-6 4 3462,-22 47 78,-27 44 541,-66 116-1,79-123-3616,27-43-408,-4 3-5,1 1 0,0 0 0,1 1-1,1 0 1,1 1 0,0-1-1,-6 29 1,15-23-2217,-3-21 2064,1-1 0,-1 1 0,1-1 0,-1 0 0,1 1 0,-1-1 0,1 0 0,-1 1 1,1-1-1,-1 0 0,1 1 0,-1-1 0,1 0 0,-1 0 0,1 0 0,-1 0 0,1 0 1,0 1-1,-1-1 0,1 0 0,-1 0 0,1 0 0,0-1 0,-1 1 0,1 0 0,-1 0 1,1 0-1,-1 0 0,1 0 0,-1-1 0,1 1 0,-1 0 0,2-1 0,14-11-6596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54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30 192 14157,'0'0'6198,"-5"8"-3384,-16 28-151,20-36-2572,1 0 0,0 1 0,0-1 0,-1 0-1,1 1 1,0-1 0,-1 0 0,1 1 0,0-1-1,0 1 1,0-1 0,0 0 0,-1 1 0,1-1-1,0 1 1,0-1 0,0 1 0,0-1-1,0 1 1,0-1 0,0 0 0,0 1 0,0-1-1,0 1 1,0-1 0,1 1 0,-1-1 0,0 0-1,0 1 1,0-1 0,0 1 0,1-1 0,-1 0-1,0 1 1,0-1 0,1 0 0,-1 1-1,0-1 1,1 0 0,-1 1 0,0-1 0,1 0-1,-1 0 1,0 1 0,1-1 0,-1 0 0,1 0-1,-1 0 1,0 0 0,1 1 0,-1-1 0,1 0-1,-1 0 1,2 0 0,24-2 379,-23 1-104,10-1-280,0-2-1,-1 1 1,1-2-1,-1 0 1,0 0 0,0-1-1,21-15 1,76-63 318,-89 68-388,88-80-16,-108 96-2,1-1-1,-1 1 1,1 0-1,-1-1 1,1 1-1,-1 0 1,1 0 0,-1-1-1,1 1 1,0 0-1,-1 0 1,1 0-1,-1 0 1,1 0-1,0 0 1,-1 0 0,1 0-1,0 0 1,-1 0-1,1 0 1,-1 0-1,1 0 1,0 0 0,-1 0-1,1 1 1,-1-1-1,1 0 1,-1 1-1,1-1 1,-1 0 0,1 1-1,-1-1 1,1 0-1,-1 1 1,1-1-1,-1 1 1,0-1-1,1 1 1,-1-1 0,1 1-1,-1-1 1,0 1-1,0-1 1,1 1-1,-1 0 1,0-1 0,0 1-1,0-1 1,0 1-1,0 0 1,0-1-1,0 1 1,0-1-1,0 1 1,0 0 0,0-1-1,0 2 1,1 50-159,-1-37 180,1 2 127,0 0-1,1 0 1,1 0-1,8 28 1,-9-40-249,0 1 1,0-1-1,1 0 1,0 0 0,0 0-1,0 0 1,7 7-1,-7-9-245,0-1-1,0 1 0,0-1 0,0 0 0,0 0 0,1 0 1,-1 0-1,0-1 0,1 1 0,0-1 0,-1 0 0,1 0 1,4 1-1,23-1-7654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1:43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38 5669,'0'0'20436,"-6"-1"-18776,-18-2-347,30 0 1599,29-11-2199,-23 11-679,-1-1-31,0 1 1,0 1-1,0 0 0,0 1 1,1 0-1,-1 0 0,0 1 1,18 2-1,-29-2-3,1 1 0,0-1 0,0 0 0,-1 0 0,1 0 0,0 1 0,-1-1 0,1 0 0,0 1 0,-1-1 0,1 1 0,-1-1 0,1 1 0,0-1 0,-1 1 0,1-1 0,-1 1 0,0-1 0,1 1 0,-1 0 0,1-1 0,-1 1 0,0-1 0,1 1 0,-1 0 0,0 0 0,0-1 0,1 2 0,-9 22 0,-22 14 0,12-23 0,0 0 0,0-2 0,-23 13 0,50-27 0,-1 1 0,0 0 0,0 0 0,0 0 0,0 1 0,0 1 0,12 2 0,-15-2 0,0 0 0,0 0 0,0 0 0,0 0 0,-1 1 0,1 0 0,-1 0 0,0 0 0,0 1 0,0-1 0,0 1 0,0 0 0,-1 0 0,1 1 0,-1-1 0,-1 0 0,1 1 0,0 0 0,-1 0 0,0 0 0,0 0 0,1 6 0,-2-7 0,0 0 0,-1 0 0,0 0 0,1 0 0,-1 0 0,-1 0 0,1 0 0,0-1 0,-1 1 0,0 0 0,0 0 0,0 0 0,-1-1 0,1 1 0,-1 0 0,0-1 0,0 1 0,0-1 0,0 0 0,0 0 0,-1 0 0,0 0 0,1 0 0,-1 0 0,0-1 0,0 1 0,-1-1 0,1 0 0,0 0 0,-6 2 0,-1 1 0,-1-2 0,1 1 0,-1-1 0,-22 3 0,30-6 0,0 1 0,-1 0 0,1-1 0,0 0 0,-1 0 0,1 0 0,0 0 0,-1-1 0,1 1 0,0-1 0,-1 0 0,1 0 0,0 0 0,0 0 0,0-1 0,0 1 0,0-1 0,0 0 0,-5-4 0,7 6 5,1-1 0,-1 0 0,1 0-1,-1 1 1,1-1 0,-1 0 0,1 0 0,-1 0 0,1 0 0,0 0 0,-1 0-1,1 1 1,0-1 0,0 0 0,0 0 0,0 0 0,-1 0 0,1 0 0,1 0-1,-1 0 1,0 0 0,0 0 0,0 0 0,0 0 0,1 0 0,-1 0 0,1 0-1,-1 0 1,0 0 0,1 1 0,-1-1 0,1 0 0,0 0 0,-1 1-1,1-1 1,0 0 0,-1 1 0,1-1 0,2-1 0,38-18-755,-27 14-323,15-9-6284,1-4-5214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1:46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13741,'0'0'13549,"69"20"-13421,-46-18-64,5-2-512,-5 0-1987,-2 0-2497,-3-7-5382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1:47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1 199 16367,'0'0'12359,"9"-10"-12082,166-174 97,-175 184-379,0 0 0,0 0-1,0-1 1,0 1 0,1 0-1,-1 0 1,0-1 0,0 1-1,0 0 1,0 0 0,0 0-1,1-1 1,-1 1 0,0 0-1,0 0 1,0 0 0,1-1-1,-1 1 1,0 0 0,0 0 0,1 0-1,-1 0 1,0 0 0,0 0-1,1 0 1,-1 0 0,0 0-1,0 0 1,1-1 0,-1 1-1,0 0 1,0 0 0,1 1-1,-1-1 1,0 0 0,0 0 0,1 0-1,-1 0 1,0 0 0,0 0-1,1 0 1,-1 0 0,0 0-1,0 0 1,1 1 0,-1-1-1,0 0 1,0 0 0,0 0-1,1 1 1,-1-1 0,0 0-1,0 0 1,0 0 0,0 1 0,0-1-1,1 0 1,-1 0 0,0 1-1,0-1 1,0 0 0,2 28-59,-10 32 153,-2 7-713,14-42-5100,1-20-1114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1:47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3 14221,'0'0'5590,"8"-1"-3759,-1 0-1509,0 1 0,0 0 0,0 0 0,-1 1 1,1 0-1,0 0 0,0 0 0,-1 1 0,1 0 1,-1 1-1,1-1 0,-1 1 0,0 0 0,0 1 0,0-1 1,-1 1-1,1 1 0,-1-1 0,6 7 0,-6-6-246,-1-1-1,1 1 1,-1 1 0,0-1-1,-1 1 1,1-1-1,-1 1 1,0 0 0,0 0-1,-1 1 1,0-1 0,0 0-1,-1 1 1,2 11-1,-3-8-23,0 0 0,0 0 0,-1-1 0,0 1-1,-1 0 1,0-1 0,-1 1 0,0-1 0,-5 11 0,-2 0-125,-1 0-1,0-1 1,-2 0 0,0-1 0,-1-1 0,0 0 0,-35 30 0,38-37-582,-1-2 0,0 1 1,-1-1-1,-19 9 0,22-13-589,-1 0-1,0 0 1,0-1 0,0-1-1,0 0 1,-16 1-1,-18-2-6058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1:48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13933,'0'0'6711,"-9"9"-6167,-1 4-319,0 1 0,1-1-1,0 1 1,1 1 0,1-1 0,0 1 0,1 1-1,-4 16 1,5-13-98,1 1 0,1-1-1,1 1 1,1 0 0,2 33 0,0-45-199,0 0 0,0-1 0,1 1 0,0-1 0,0 1 0,1-1 0,0 0 0,0 0 1,1 0-1,0 0 0,0-1 0,0 0 0,1 1 0,0-2 0,0 1 0,1 0 0,8 6 0,-3-5-720,1 0 0,0 0-1,0-1 1,1 0 0,-1-1-1,17 4 1,34 5-5128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16656,'0'0'865,"92"8"-577,-29 0-64,15 0-192,21-1 0,17-3-32,12-3-1409,15-1-3716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1:48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0 8584,'0'0'17296,"-8"10"-16612,1-1-521,-91 121 1072,82-106-1304,0 2 0,2-1-1,-21 52 1,27-39-2059,7-12-3234,1-18-3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1:49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13741,'0'0'10202,"4"-8"-8836,-2 4-1248,0 0-1,1 0 1,-1 1-1,1-1 0,0 1 1,0 0-1,0 0 1,1 0-1,-1 0 1,1 0-1,-1 0 1,1 1-1,0 0 0,0 0 1,0 0-1,0 0 1,1 1-1,-1 0 1,0-1-1,1 1 1,-1 1-1,0-1 0,1 1 1,-1 0-1,6 0 1,-4-1 6,0 1 0,0 0 0,-1 0 0,1 1 0,0-1 0,-1 1 0,1 0 0,6 3 0,-11-3-114,0 0 0,0-1 0,1 2 0,-1-1 0,0 0 0,0 0-1,0 0 1,0 0 0,0 1 0,-1-1 0,1 0 0,0 1 0,0-1 0,-1 0 0,1 1-1,-1-1 1,1 1 0,-1-1 0,0 1 0,0 0 0,0-1 0,0 1 0,0-1 0,0 1 0,0-1-1,0 1 1,0-1 0,-1 1 0,1-1 0,-1 1 0,1-1 0,-1 1 0,1-1 0,-3 3 0,-2 6 131,0 0 1,-1 0 0,0 0-1,-1-1 1,0 0 0,-1 0-1,0-1 1,0 0 0,-1 0-1,-13 8 1,7-3 271,0 0 0,-17 20 0,31-32-411,1-1 0,-1 0 0,1 1-1,-1-1 1,1 1 0,0-1 0,-1 1 0,1 0 0,0-1 0,-1 1 0,1-1-1,0 1 1,0-1 0,0 1 0,-1 0 0,1-1 0,0 1 0,0 0 0,0-1 0,0 1-1,0-1 1,0 1 0,0 0 0,0-1 0,0 1 0,1 0 0,-1-1 0,0 1 0,0-1-1,0 1 1,1 0 0,-1-1 0,0 1 0,1-1 0,-1 1 0,1-1 0,-1 1-1,0-1 1,1 1 0,-1-1 0,1 0 0,-1 1 0,1-1 0,-1 0 0,1 1 0,0-1-1,-1 0 1,1 0 0,-1 1 0,1-1 0,0 0 0,-1 0 0,1 0 0,-1 0 0,2 0-1,44 6 36,-35-5-35,95 6-5874,-72-7-1068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01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19410,'0'0'12556,"48"-2"-12043,-22 6-385,4 0 32,0-2-160,1-1 0,0 0 0,-2 0-769,-6 1-576,-8 1-833,-4 3-1762,-11 0-1633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02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17392,'0'0'11948,"75"19"-11852,-40-19-481,1 0-1280,-5 1-1794,-3 3-2083,-6-4-5572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02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1 239 21588,'0'0'9343,"10"-10"-8799,27-28-334,5-2-780,-2-2 0,48-66 0,-90 111 599,-17 29 129,2 2-1,-15 42 1,27-57-267,1 1 0,-2 34 1,5-14-4787,1-27-2296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07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24 10826,'0'-1'490,"-1"0"0,1 1-1,-1-1 1,0 0 0,1 1-1,0-1 1,-1 0 0,1 0-1,-1 0 1,1 1 0,0-1-1,0 0 1,-1 0 0,1 0-1,0 0 1,0 0 0,0 0-1,0 0 1,0 1-1,0-1 1,0 0 0,0 0-1,1-1 1,19-1 4041,-10 3-5316,-1 0 1014,1 1 1,-1 0-1,0 0 0,0 1 1,12 4-1,-20-6-223,1 0-1,-1 0 0,1 1 0,-1-1 1,0 1-1,1-1 0,-1 1 0,0 0 1,0-1-1,0 1 0,1 0 0,-1 0 0,0 0 1,0 0-1,0 0 0,0 0 0,0 0 1,0 0-1,-1 0 0,1 0 0,0 0 1,0 1-1,-1-1 0,1 0 0,-1 1 0,1-1 1,-1 0-1,0 1 0,0-1 0,1 0 1,-1 1-1,0-1 0,0 1 0,0-1 1,0 1-1,-1-1 0,1 0 0,0 1 0,-1-1 1,1 0-1,0 1 0,-1-1 0,0 0 1,1 1-1,-2 0 0,0 1 66,-1 0 1,1 0-1,-1 0 0,1-1 1,-1 0-1,0 1 0,0-1 0,0 0 1,-1 0-1,1-1 0,0 1 1,-6 1-1,-22 15 833,31-18-903,0 1 0,0-1 0,0 1 0,1-1 0,-1 1 0,0-1-1,0 1 1,0-1 0,0 0 0,1 1 0,-1-1 0,0 1 0,0-1 0,1 1 0,-1-1-1,0 0 1,1 1 0,-1-1 0,0 0 0,1 1 0,-1-1 0,1 0 0,-1 0 0,0 1-1,1-1 1,-1 0 0,1 0 0,-1 0 0,1 0 0,-1 1 0,1-1 0,-1 0 0,1 0 0,-1 0-1,2 0 1,25 9 34,-23-8-27,8 4-67,0-1-1,0 2 1,0-1 0,14 11-1,-23-15 42,-1 1 0,0-1 0,0 1 0,0 0-1,0 0 1,0 0 0,0 0 0,0 1 0,-1-1 0,1 0-1,-1 1 1,2 3 0,-3-5 19,1 1 1,-1-1-1,0 1 0,0-1 0,0 1 1,0 0-1,0-1 0,0 1 0,-1-1 1,1 1-1,0-1 0,-1 1 0,1-1 0,-1 1 1,1-1-1,-1 1 0,0-1 0,0 0 1,0 1-1,0-1 0,0 0 0,0 0 1,0 0-1,-1 1 0,-3 3 110,-1-1-1,0 0 1,1 0 0,-1 0 0,-1-1-1,1 0 1,0-1 0,-1 1-1,1-1 1,-1 0 0,0-1-1,-13 2 1,-11 0 822,-47-1 0,54-3-816,24 1-116,1 0 0,-1 0 0,0 0 0,0 0 0,0 0 0,0 0 0,0-1 0,0 1 0,0 0 1,0 0-1,0 0 0,0 0 0,0-1 0,0 1 0,0 0 0,0 0 0,0 0 0,0 0 0,0 0 0,0-1 0,0 1 0,0 0 0,0 0 0,0 0 0,0 0 0,0-1 0,0 1 0,0 0 0,0 0 1,0 0-1,0 0 0,0 0 0,-1 0 0,1-1 0,0 1 0,0 0 0,0 0 0,0 0 0,0 0 0,0 0 0,0 0 0,-1 0 0,1 0 0,0 0 0,0-1 0,-1 1 0,19-7-248,25 3-3204,22-3-6961,-27 0 1251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4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6406,'0'0'21492,"52"1"-21267,-32 1-161,-1 0-32,1 1 0,-3-1-1089,1 0-1634,-2-2-2017,-1 0-4773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5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11979,'0'0'15450,"9"-8"-15365,4-1-77,24-17 47,-2-2 1,-1-2-1,35-37 1,-89 113-426,14-29 377,2-4-217,0-1 1,0 1-1,1 0 1,1 1 0,-1 12-1,4 14-10246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7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14926,'0'0'9321,"53"18"-8040,-31-1-224,6 0-512,1-2-385,3 1-32,2-1-64,1-5-64,-1-4-929,2-3-512,-8-3-769,-2 0-897,-8-8-1249,-11-6-1698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7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0 7911,'0'0'9449,"-45"50"-8007,30-28-1,2 6-160,0 2-288,3 1-352,0 5-289,6 0-256,4 0 32,0-5-1345,5-8-2178,9-8-3491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5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14606,'0'0'6246,"9"61"-5221,-5-13-257,1 11-447,-2 5-225,1 7-64,-2 2 32,-2 0-224,0-1-801,0-3-513,-5-8-928,-10-12-1922,0-18-2787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8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1 256 14446,'0'0'11685,"13"-9"-10873,5-4-632,279-211 425,-297 223-619,0 1 0,1-1 1,-1 1-1,0-1 0,0 1 1,1-1-1,-1 1 0,1-1 1,-1 1-1,0-1 0,1 1 0,-1 0 1,1-1-1,-1 1 0,1 0 1,-1-1-1,1 1 0,-1 0 1,1 0-1,-1-1 0,1 1 1,0 0-1,-1 0 0,1 0 1,-1 0-1,1 0 0,-1 0 1,1 0-1,0 0 0,-1 0 1,1 0-1,-1 0 0,1 0 1,-1 0-1,1 1 0,0-1 1,0 0-1,0 24-601,-1-17 666,-5 40-498,1-27 632,2 0 0,1 0 0,0-1 0,3 25 0,-1-39-400,0-1 1,0 1-1,0-1 1,0 1-1,1-1 1,0 0-1,0 0 1,0 0-1,5 7 1,-5-8-207,0-1-1,1 0 1,-1 1 0,1-1 0,-1 0-1,1 0 1,0-1 0,0 1-1,0-1 1,0 1 0,0-1 0,0 0-1,0 0 1,7 1 0,22 0-7667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8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27 105 8456,'0'0'10703,"-5"-9"-8706,-15-31-225,20 39-1708,-1 0 0,1 0-1,0 1 1,0-1 0,-1 0 0,1 0-1,0 0 1,0 0 0,0 0-1,0 0 1,0 0 0,1 0 0,-1 0-1,0 0 1,0 0 0,1 0-1,-1 1 1,0-1 0,1 0 0,-1 0-1,1 0 1,-1 0 0,1 1-1,-1-1 1,1 0 0,0 0 0,-1 1-1,1-1 1,0 1 0,-1-1-1,3 0 1,25-11 496,-23 11-393,7-3 100,1 1 0,-1 0 1,1 1-1,0 0 0,0 1 0,-1 1 1,26 1-1,-35-1-255,-1 1 1,1-1-1,0 0 0,-1 1 1,1-1-1,0 1 0,-1 0 1,1 0-1,-1 0 0,1 0 1,-1 1-1,0-1 0,0 1 1,1-1-1,-1 1 1,0 0-1,0-1 0,0 1 1,-1 0-1,1 1 0,0-1 1,-1 0-1,0 0 0,1 1 1,-1-1-1,0 0 0,0 1 1,0 0-1,0-1 0,-1 1 1,1-1-1,-1 1 0,1 0 1,-1-1-1,0 1 0,0 0 1,-1-1-1,1 1 0,0 0 1,-1-1-1,1 1 0,-3 5 1,-1 0 124,0 1 1,0-1 0,-1 1-1,0-1 1,-1 0 0,0-1-1,0 0 1,0 0 0,-1 0-1,0-1 1,-1 0 0,1 0-1,-17 9 1,-34 31 919,58-46-1058,0 0 0,0 0 1,0 0-1,-1 0 0,1 1 0,0-1 1,0 0-1,0 0 0,0 0 1,0 0-1,-1 0 0,1 1 0,0-1 1,0 0-1,0 0 0,0 0 0,0 0 1,0 1-1,0-1 0,0 0 0,0 0 1,0 0-1,0 1 0,0-1 0,0 0 1,0 0-1,0 0 0,0 1 0,0-1 1,0 0-1,0 0 0,0 0 0,0 1 1,0-1-1,0 0 0,0 0 0,0 0 1,0 1-1,0-1 0,1 0 0,-1 0 1,0 0-1,0 0 0,0 0 0,0 1 1,0-1-1,1 0 0,13 4 14,23-3 59,-32-1-62,45 0-352,25 0-2228,1-4-4309,-23-5-1315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9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11243,'0'0'10666,"78"-5"-9321,-28 0-352,7 3-513,7 0-351,-1 1-65,-2 0-32,-8 1-161,-7 0-703,-13 1-962,-12 4-1313,-13-1-1569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19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12107,'0'0'6439,"70"17"-4678,-17-17-704,11-1-801,14-6-191,2-3-1795,0-3-3395,-2-3-9577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2:40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9225,'0'0'15695,"67"-2"-15055,-25 2-255,7 0-65,0 0-160,2 0-128,-5 0-32,-7 0-929,-7 8-897,-11-3-1441,-16 3-1121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2:40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13933,'0'0'7047,"78"11"-5189,-17-13-1058,11-5-543,3-4-353,-1-5-2851,-3-5-3940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2:43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1 346 15086,'0'0'9689,"10"-11"-8263,47-42-388,73-76-449,-117 114-564,0-1-1,-1-1 1,0 1-1,-2-2 1,0 0-1,14-35 1,-31 127-372,0-33 656,-1 83 0,8-52-7399,0-52 2837,0-12-3354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2:44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17873,'0'0'7367,"-26"58"-6182,52-49-256,12-5-321,10-3-319,10-1-161,3 0-32,0-5-32,-2-4-769,-9 5-1761,-8-1-1826,-8-2-2659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2:44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18706,'0'0'9838,"12"2"-9336,9 0-334,70 10 250,-85-11-405,0 0 0,-1 1 0,1-1 0,-1 1 0,1 0 0,-1 1 1,0-1-1,1 1 0,-2 0 0,1 1 0,0-1 0,0 1 0,3 4 0,-6-7-6,-1 1 1,0 0-1,0-1 1,0 1-1,0 0 1,0 0-1,0 0 1,-1 0-1,1 0 1,0 0-1,-1 0 1,0 0-1,1 0 1,-1 0-1,0 0 1,0 0-1,0 0 1,0 0-1,-1 0 1,1 0-1,0 0 1,-1 0-1,0 0 1,1-1-1,-1 1 1,0 0-1,0 0 1,0 0-1,-1 1 1,-4 5 205,-1-1 0,1 0 0,-1 0 0,0-1 1,-10 7-1,11-9-3,0 1 0,0-1 0,1 1 1,0 0-1,-10 12 0,15-16-211,1-1 1,-1 1-1,0-1 0,0 0 0,0 1 1,0-1-1,0 1 0,0-1 0,1 0 0,-1 1 1,0-1-1,0 0 0,0 1 0,1-1 1,-1 0-1,0 1 0,1-1 0,-1 0 0,0 1 1,1-1-1,-1 0 0,0 0 0,1 1 1,-1-1-1,0 0 0,1 0 0,-1 0 0,1 0 1,-1 0-1,0 1 0,1-1 0,-1 0 1,1 0-1,-1 0 0,1 0 0,-1 0 0,26 5 29,-16-3-27,3 1-71,1 1 0,0 1 0,-1 0 0,0 1 1,0 1-1,-1-1 0,13 11 0,-21-15 49,0 1 0,-1 0 0,0 1 0,1-1 0,-1 0 0,-1 1 0,1 0 0,0 0 0,-1 0 0,0 0 0,0 0 0,0 0 0,0 0 0,-1 1 0,1-1 0,-1 1 0,0-1 0,-1 1 0,1-1 0,-1 1 0,0 0 0,0-1 0,0 1 0,-1 0 0,1-1 0,-2 5 0,0-5 52,0-1 1,1 0 0,-1 0-1,0 0 1,0 0 0,-1 0-1,1 0 1,-1 0 0,1-1-1,-1 1 1,0-1 0,0 0-1,0 0 1,0 0 0,0 0-1,0 0 1,-1-1-1,1 0 1,-1 1 0,-6 0-1,-5 2 132,0 0-1,-1-1 0,-22 1 0,11-3-162,-1 0 0,-38-4 0,58 2 0,1 0 0,-1-1 0,0 0 0,1 0 0,-1-1 0,1 0 0,0 0 0,0 0 0,0-1 0,0 0 0,0-1 0,1 1 0,-7-7 0,13 11-9,-1-1 1,0 1-1,1 0 1,-1-1-1,1 1 0,-1-1 1,1 1-1,-1-1 1,1 1-1,-1-1 0,1 1 1,-1-1-1,1 0 1,-1 1-1,1-1 1,0 0-1,-1 1 0,1-1 1,0 0-1,0 1 1,0-1-1,-1 0 0,1 0 1,0 1-1,0-1 1,0 0-1,0 1 0,0-1 1,0 0-1,1 0 1,-1 1-1,0-1 0,0 0 1,0 1-1,1-1 1,-1 0-1,0 1 1,1-2-1,27-10-2230,-18 10 804,20-9-6439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1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98 9385,'16'-39'6144,"7"-11"-789,-24 49-4761,0 0 0,0 0 0,0 1 0,0-1 1,-1 0-1,1 1 0,0-1 0,0 1 0,0-1 0,-1 1 1,1 0-1,0-1 0,0 1 0,-1 0 0,1 0 0,0 0 1,-1 0-1,1 0 0,-2 0 0,-11 30-594,-30 96 0,-38 170 0,66-215 0,4 1 0,3 0 0,2 112 0,8-183-63,1 1 1,0-1-1,0 1 1,1-1-1,1 0 0,-1 0 1,2 0-1,0 0 0,0-1 1,1 0-1,0 0 1,12 14-1,-13-17-122,0-1-1,1 0 1,0 0 0,0 0-1,1-1 1,-1 0 0,1 0 0,0-1-1,0 1 1,1-2 0,-1 1-1,1-1 1,0 0 0,0 0-1,0-1 1,0-1 0,0 1 0,11 0-1,-12-4-8056,-3-9-7208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3:5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10570,'0'0'5445,"51"-44"-3907,-29 42-449,4-2-545,6-4-288,2 0-224,3-6-320,-4-5-1762,-11-3-4516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2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8264,'1'3'18990,"2"3"-13081,4 10-8445,-4-11 4511,2 7-1947,0 1 1,1-2-1,0 1 1,1-1-1,0 0 1,11 12 0,-14-19-44,0 0 0,0 0 1,0-1-1,1 1 0,-1-1 1,1 0-1,0 0 0,0-1 1,0 1-1,0-1 0,0 0 1,0 0-1,1-1 0,-1 0 0,1 0 1,-1 0-1,8 0 0,35-5-4292,-45 4 3618,1-1-1,-1-1 1,0 1-1,0 0 0,0-1 1,-1 1-1,1-1 1,0 0-1,0 0 1,-1 0-1,0 0 1,4-4-1,9-14-5892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3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9801,'0'0'16144,"-9"9"-13854,-9 10-1566,1 1 0,2 0 1,-1 1-1,2 1 0,-12 25 0,19-34-761,1 1 0,0 0-1,1 0 1,0 0 0,1 0-1,1 1 1,1-1-1,0 1 1,0 0 0,1 0-1,2 18 1,-1-31-175,1 0 0,-1-1 1,0 1-1,1-1 0,-1 1 1,1-1-1,0 0 0,-1 1 1,1-1-1,0 1 0,0-1 0,0 0 1,0 0-1,0 0 0,0 1 1,0-1-1,0 0 0,0 0 1,1-1-1,0 2 0,21 5-6596,-3-6-2411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6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23 8936,'5'-1'13841,"3"-3"-8085,30-10-4875,-28 12-671,0 1-1,0 1 1,0 0-1,0 0 1,16 3-1,-24-3-212,0 1 1,0-1-1,0 1 0,0-1 1,0 1-1,0 0 0,0 0 1,-1 0-1,1 0 0,0 0 0,0 0 1,-1 0-1,1 0 0,-1 1 1,2 1-1,-2-2 4,-1 1 0,1-1 1,-1 0-1,0 0 0,1 1 1,-1-1-1,0 0 0,0 1 1,0-1-1,0 0 0,0 1 1,0-1-1,0 0 0,-1 0 1,1 1-1,0-1 0,-1 0 1,1 1-1,-1-1 0,1 0 1,-1 0-1,0 0 0,0 0 1,1 0-1,-1 0 0,-2 2 1,0 1 53,-1 0 0,-1 0 0,1 0 0,0-1 0,-1 0 0,1 0 1,-1 0-1,-9 4 0,-22 15 933,39-20-960,1 1 1,-1-1-1,1 1 0,-1-1 1,1 0-1,0-1 1,0 1-1,7 2 0,3 1 5,-8-2-41,0 0-1,0 1 1,-1-1 0,1 1 0,-1 0-1,0 1 1,0-1 0,0 1-1,0 0 1,-1 0 0,0 0 0,0 1-1,0 0 1,-1-1 0,0 1-1,0 0 1,0 1 0,-1-1 0,0 0-1,0 1 1,-1 0 0,1-1-1,-2 1 1,1 0 0,-1-1 0,0 1-1,0 0 1,-2 9 0,1-13 19,0 0 1,-1 0 0,0 0-1,1 0 1,-1 0-1,0-1 1,0 1-1,-1-1 1,1 1 0,-1-1-1,1 0 1,-1 0-1,0 0 1,1 0 0,-1 0-1,0-1 1,0 1-1,0-1 1,-1 0-1,1 0 1,0 0 0,0 0-1,-1 0 1,-4-1-1,-9 3 60,1-2-1,-1 0 1,-24-1-1,36-1-70,1 1 0,0-1 0,0 1 0,-1-1 0,1 0 0,0-1 0,0 1 0,0-1 0,0 1 0,0-1 0,1-1 0,-1 1 0,1 0 0,-1-1 0,1 0 0,0 0 0,0 0 0,0 0 0,0 0 0,0 0 0,1-1 0,-3-4 0,33 7-5388,-17 1 505,11 0-4000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7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3 15727,'2'-2'7452,"0"11"-3100,-1 31-2030,-3 53-2771,8 22 72,-4-88-1606,-6-44-10178,-6-4 5830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7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6598,'0'0'16336,"74"7"-15471,-39-7-705,1 0-96,1 0-353,-2 0-1376,-8 0-1442,-5 0-3683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7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18417,'0'0'8590,"0"10"-6796,0-3-1623,0 0 0,0 0 0,1 0 0,0 0 1,1 0-1,0 0 0,3 8 0,-4-13-171,0 1 1,1 0-1,-1 0 0,1-1 0,0 1 0,0 0 0,0-1 0,0 0 0,0 0 0,0 1 0,1-1 1,-1-1-1,1 1 0,0 0 0,-1 0 0,1-1 0,0 0 0,0 0 0,0 0 0,0 0 0,0 0 0,6 1 1,-1-1-375,0-1 1,1 0 0,-1 0 0,0-1 0,0 0 0,0 0-1,0-1 1,0 0 0,0 0 0,0-1 0,-1 0 0,1-1 0,-1 1-1,0-1 1,0-1 0,0 1 0,-1-1 0,0 0 0,0-1-1,0 0 1,0 1 0,-1-2 0,0 1 0,0-1 0,-1 0 0,1 0-1,-2 0 1,1 0 0,2-10 0,-21 50 6258,-9 6-3621,11-20-1661,2 1-1,-15 31 0,21-35-465,0 1-1,1-1 1,1 1-1,-2 22 1,2 33-5651,3-50-172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8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16271,'0'0'13074,"10"-3"-12044,77-13 406,-78 15-1340,-1 0 0,1 1-1,-1 0 1,1 0-1,0 1 1,-1 0-1,1 1 1,-1 0-1,14 5 1,-20-6-96,1 0 0,-1 0 0,0 0 0,0 0 0,0 1 0,0-1 0,-1 1 0,1-1 0,0 1 0,-1 0 0,1 0 0,-1 0 0,0 0 0,1 0 0,-1 0 0,0 0 0,0 0 0,0 0 0,0 1 0,0 3 0,0-2 0,-1 0 0,0 0 0,-1 0 0,1 0 0,-1 0 0,1 0 0,-1 0 0,0 0 0,-1 0 0,1 0 0,-3 5 0,-3 2 0,1 0 0,-1 0 0,-1 0 0,0-1 0,-1 0 0,-15 13 0,-13 6 0,24-20 0,2 0 0,0 0 0,-20 21 0,31-30-2,0 1 0,-1-1 0,1 0 0,0 1 0,-1-1 0,1 0 0,0 1 0,0-1 0,-1 0 0,1 1 0,0-1 0,0 0-1,-1 1 1,1-1 0,0 1 0,0-1 0,0 1 0,0-1 0,0 0 0,0 1 0,0-1 0,0 1 0,0-1 0,0 1 0,0-1 0,0 0 0,0 1 0,0-1 0,0 1 0,0-1 0,0 1 0,0-1 0,1 0 0,-1 1 0,0-1 0,0 1 0,1-1 0,-1 0-1,0 1 1,0-1 0,1 0 0,-1 1 0,0-1 0,1 0 0,0 1 0,27 3-346,35-10-1511,-48 1-797,0 0 0,0-1 1,17-9-1,8-7-8090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9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20083,'0'0'12214,"-1"9"-11995,-3 34-268,4 80 0,7-5-6027,-7-106 4776,1 15-7220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39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14414,'0'0'14189,"19"-48"-14093,18 47-64,5 1-128,5 0-1441,-1 0-1602,-1 0-2146,-4 1-4164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3:42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14606,'0'0'10356,"-1"9"-8354,1-4-1858,-1-1-1,1 0 0,0 1 0,0-1 1,1 0-1,-1 0 0,1 1 1,0-1-1,0 0 0,1 0 1,-1 0-1,1 0 0,0 0 1,0 0-1,0-1 0,0 1 1,1-1-1,-1 1 0,1-1 1,0 0-1,0 0 0,0 0 1,0 0-1,1-1 0,-1 1 1,1-1-1,0 0 0,0 0 1,-1 0-1,1-1 0,1 1 1,4 0-1,1 0-228,0-1-1,1-1 1,-1 1 0,0-2-1,1 0 1,-1 0-1,0-1 1,0 0 0,0 0-1,0-1 1,12-6 0,-15 6-129,0 0 1,0 0 0,0-1 0,-1-1-1,1 1 1,-1-1 0,0 0 0,0 0-1,-1-1 1,1 0 0,-1 0 0,-1 0-1,1 0 1,-1-1 0,5-11 0,-9 18 210,0 0-1,0 0 1,0 0 0,0 0 0,0 0-1,0 0 1,-1 0 0,1 0 0,0 0-1,0 0 1,0 0 0,0 0 0,0 0-1,0 0 1,-1 0 0,1 0 0,0 0-1,0 0 1,0 0 0,0 0 0,0 0-1,0 0 1,0-1 0,0 1 0,0 0-1,-1 0 1,1 0 0,0 0 0,0 0-1,0 0 1,0 0 0,0 0 0,0-1-1,0 1 1,0 0 0,0 0 0,0 0-1,0 0 1,0 0 0,0 0 0,0-1-1,0 1 1,0 0 0,0 0 0,0 0-1,0 0 1,0 0 0,0 0 0,0 0-1,0-1 1,0 1 0,0 0 0,0 0-1,0 0 1,0 0 0,1 0 0,-1 0-1,0 0 1,0 0 0,0-1 0,0 1-1,0 0 1,0 0 0,-13 10 385,-14 16 762,16-13-558,8-11-374,0 1 0,0-1 0,1 1 0,-1 0 0,1 0 0,-1 1-1,1-1 1,0 0 0,1 1 0,-1-1 0,-2 7 0,4-9-122,18-20 191,-3 4-1254,-12 17 664,-6 12 440,-16 39 380,-41 80 1,-13 36 307,71-164-819,2-5 0,1-1 0,-1 1 0,0-1 0,0 1 0,0-1 0,0 0 0,0 1 0,0-1 0,-1 1 0,1-1 0,0 0 0,0 1 0,0-1 0,0 1 0,-1-1 0,1 1 0,0-1 0,-1 0 0,1 1 0,0-1 0,-1 1 0,1 0 0,-1-1 0,1 1 0,-1-1 0,1 1 0,-1 0 0,1-1 0,-1 1 0,1 0 0,-1-1 0,1 1 0,-1 0 0,1 0 0,-1 0 0,0-1 0,1 1 0,-1 0 0,1 0 0,-1 0 0,0 0 0,1 0 0,-2 0 0,1 0 0,2 0 0,0 0 0,12-11-3099,-4-13-6764,-9 10 724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0:1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4805,'-6'1'-257,"3"-1"-1088,-2 0-1217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4:0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7821 9961,'0'0'961,"10"2"-918,67 14-39,629 111-403,-201-77 520,571-17 0,509-93 143,-1452 53-263,1699-121 1033,-987 63-119,2250-229 1439,155-195-737,-2350 303-989,1694-588-1,-166-209-344,-2021 791 187,396-255 1,-549 283-107,-8-11 0,341-314 1,-412 321 52,256-320 1,-357 390-357,-5-3 0,-4-2 0,-4-4 0,-6-2 0,55-149 0,-92 205 215,-2 0-1,-3-1 1,-2-1 0,8-103-1,-18 127-215,-2 1-1,-1-1 0,-1 1 0,-1 0 0,-2 0 0,-1 0 0,-1 1 0,-2-1 0,0 2 0,-22-40 1,12 34-67,-1 1 0,-1 1 0,-2 1 1,-1 1-1,-2 2 0,-1 0 1,-52-40-1,35 36-26,-2 2 0,0 2 0,-2 3 0,-91-35 0,39 26-34,-169-33 0,-102 7 105,363 58-33,-1604-191 427,380 88-392,668 62-16,-1299-44-35,-3 78-202,1350 9 5,-556 11-87,-586-5 408,-463-171 1254,930 14 699,948 111-1849,140 19-9109,84 17 1781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20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1 217 15054,'0'0'9807,"12"-1"-8425,9-4-1195,-1 0-1,0-1 0,-1-1 0,1-1 1,-1 0-1,-1-2 0,1 0 0,16-13 1,-14 9-159,-1-1 0,-1 0 0,-1-1 1,0-1-1,-1-1 0,15-20 0,-57 75-613,-41 65 867,59-90-568,1 1-1,0-1 1,1 1-1,1 0 1,0 0 0,0 1-1,-1 13 1,9-3-2904,-4-23 2965,1-1-1,-1 1 1,1-1-1,-1 1 1,1-1-1,-1 1 1,1-1-1,0 0 1,-1 1-1,1-1 1,0 0 0,-1 1-1,1-1 1,0 0-1,-1 0 1,1 0-1,0 0 1,0 0-1,-1 1 1,1-1-1,0 0 1,-1-1-1,1 1 1,0 0 0,0 0-1,-1 0 1,1 0-1,0 0 1,-1-1-1,1 1 1,0-1-1,18-9-8518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20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24 6374,'0'0'7073,"12"-4"-3709,-1 0-2916,0 0 0,1 1 1,0 0-1,0 1 1,0 0-1,0 1 1,0 0-1,0 1 0,0 1 1,0 0-1,0 0 1,0 1-1,22 7 1,-24-5-331,0 1 0,0 0 1,-1 1-1,1 0 0,-1 1 1,-1 0-1,1 0 1,-1 1-1,-1 0 0,1 0 1,-1 1-1,-1 0 1,0 0-1,0 1 0,-1-1 1,0 1-1,0 0 0,-1 1 1,-1-1-1,4 18 1,-3-10-49,-2 1 0,0-1 0,-1 1 0,-1-1 0,-1 1-1,0-1 1,-2 1 0,0-1 0,-1 0 0,-1 0 0,-11 30 0,-10 10 154,-3-1 0,-2-1 0,-3-2-1,-74 93 1,8-39-2632,-8-17-4139,32-38-6714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23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50 12043,'0'0'6700,"0"-9"-4121,0-26-6,-3 29 1016,-2 13-2919,-3 10-835,4-7 260,1 1-1,0 0 1,1-1-1,0 1 1,1 0-1,0 1 0,1-1 1,1 19-1,0-26-225,0 0 0,0 0-1,1 1 1,0-1 0,-1 0-1,1 0 1,0 0-1,1-1 1,-1 1 0,1-1-1,0 1 1,0-1-1,0 0 1,0 0 0,0 0-1,1 0 1,-1 0 0,1-1-1,0 0 1,-1 0-1,1 0 1,0 0 0,1 0-1,7 1 1,0 1-974,1-1 0,1-1 0,-1 0 0,0-1 0,0 0 0,1-1 0,-1 0-1,0-1 1,18-4 0,13-11-5263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14:23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13549,'0'0'4132,"-68"58"-3684,53-28-320,11 1-96,4-10 0,16-12-3459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0 449 12844,'0'0'10826,"12"-1"-9203,13-2-1043,0-1 0,0-1-1,-1-2 1,1 0-1,23-12 1,131-64 354,-86 37-643,361-174 41,-347 166-466,-250 114-11055,89-40 4195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5477,'7'-10'5936,"-2"2"-4835,27-37 1709,-29 41-2329,-1 1 0,1-1-1,0 1 1,0 0 0,1 0-1,-1 1 1,1-1-1,-1 0 1,1 1 0,0 0-1,4-2 1,-7 4-404,-1 0-1,1 0 1,-1 0-1,1 0 1,-1 0-1,1 0 1,-1 1-1,1-1 1,-1 0 0,1 0-1,-1 0 1,1 1-1,-1-1 1,0 0-1,1 0 1,-1 1 0,0-1-1,1 0 1,-1 1-1,1-1 1,-1 1-1,0-1 1,0 0-1,1 1 1,-1-1 0,0 1-1,0-1 1,0 1-1,1-1 1,-1 0-1,0 1 1,0-1 0,0 1-1,0-1 1,0 1-1,0-1 1,0 1-1,0 0 1,1 25 837,-1-22-629,0 25-18,-2 1 0,-2-1 0,0 0 0,-2 0 0,-1-1 0,-12 29 0,-75 161 783,77-183-606,14-29-321,0-1-1,1 0 1,0 1-1,0 0 1,0 0-1,1-1 1,-1 8-1,2-12-109,0-1 0,0 1 0,0-1-1,0 1 1,0 0 0,0-1 0,0 1-1,1-1 1,-1 1 0,0 0 0,0-1 0,0 1-1,1-1 1,-1 1 0,0-1 0,1 1 0,-1-1-1,1 1 1,-1-1 0,0 1 0,1-1 0,-1 0-1,1 1 1,-1-1 0,1 0 0,-1 1 0,2-1-1,0 1-6,0-1-1,0 0 1,0 0-1,0 0 1,0 0-1,0 0 1,0 0-1,1-1 1,-1 1-1,0-1 1,0 1-1,3-2 1,30-13 90,-1-1 0,55-36 0,1 0-422,79-39-4169,-88 45-1868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18033,'0'0'10906,"6"10"-10089,4 6-424,-1 0 0,-1 1 0,-1 0 0,9 32 0,16 86 63,-1-2-368,-25-124 0,-3-21 83,-2-20 72,-2-58-243,-23-157 0,26 256 0,1-1 0,0 0 0,0 1 0,1-1 0,0 0 0,0 0 0,1-1 0,0 0 0,0 1 0,1-2 0,10 11 0,-14-14 0,1-1 0,-1 0 0,1 0 0,0 1 0,0-1 0,0-1 0,0 1 0,0 0 0,0-1 0,0 0 0,1 1 0,-1-1 0,0-1 0,1 1 0,-1 0 0,1-1 0,-1 0 0,0 0 0,1 0 0,-1 0 0,1 0 0,-1-1 0,1 1 0,-1-1 0,1 0 0,-1 0 0,0 0 0,0-1 0,0 1 0,0-1 0,0 0 0,0 0 0,0 0 0,0 0 0,0 0 0,2-3 0,4-5 0,-1 1 0,0-1 0,0-1 0,-1 0 0,0 0 0,-1 0 0,0-1 0,-1 0 0,0 0 0,4-20 0,-5 16 0,0-1 0,-1 0 0,-1 0 0,-1-1 0,-1 1 0,0 0 0,-3-25 0,2 42 0,1 0 0,0 1 0,0-1 0,0 0 0,-1 0 0,1 1 0,0-1 0,0 0 0,0 0 0,-1 0 0,1 0 0,0 1 0,0-1 0,-1 0 0,1 0 0,0 0 0,0 0 0,-1 0 0,1 0 0,0 0 0,-1 0 0,1 0 0,0 0 0,0 0 0,-1 0 0,1 0 0,0 0 0,-1 0 0,1 0 0,0 0 0,0 0 0,-1 0 0,1 0 0,0 0 0,0-1 0,-1 1 0,1 0 0,0 0 0,0 0 0,-1 0 0,1-1 0,0 1 0,0 0 0,0 0 0,-1 0 0,1-1 0,0 1 0,0 0 0,0 0 0,0-1 0,0 1 0,0 0 0,-1-1 0,1 1 0,0 0 0,0 0 0,0-1 0,0 1 0,0 0 0,0-1 0,0 1 0,0 0 0,0 0 0,0-1 0,0 1 0,1 0 0,-1 0 0,0-1 0,0 1 0,-11 19 0,-2 29 0,1 0 0,2 1 0,3-1 0,-2 90 0,9-135 0,-1 0 0,1 0 0,0 0 0,1 0 0,-1 0 0,0 0 0,1 0 0,0 0 0,0 0 0,0 0 0,0 0 0,0 0 0,0-1 0,1 1 0,-1-1 0,1 1 0,0-1 0,0 1 0,0-1 0,2 3 0,-1-4 0,0 0 0,0 0 0,0 0 0,0 0 0,0 0 0,0-1 0,0 1 0,0-1 0,0 0 0,0 0 0,0 0 0,0 0 0,1-1 0,-1 1 0,0-1 0,0 0 0,0 1 0,0-1 0,-1-1 0,5-1 0,1-1-408,0 0 0,0 0 1,0 0-1,11-10 0,-5 1-2156,0 0-1,22-26 1,-2-7-5481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19 19731,'-8'12'3016,"-64"111"2568,64-108-5085,1 0 0,0 1 1,1 0-1,1 0 0,1 1 0,0 0 0,-2 23 0,6-39-495,0 0 0,-1 0-1,1 0 1,0 0 0,0 1 0,0-1 0,0 0-1,0 0 1,0 0 0,1 0 0,-1 1 0,0-1 0,1 0-1,-1 0 1,0 0 0,1 0 0,-1 0 0,1 0-1,0 0 1,-1 0 0,1 0 0,0 0 0,0 0-1,-1 0 1,1 0 0,0-1 0,0 1 0,0 0 0,0-1-1,0 1 1,0-1 0,0 1 0,0-1 0,1 1-1,-1-1 1,0 1 0,0-1 0,0 0 0,0 0 0,1 0-1,-1 0 1,0 0 0,0 0 0,0 0 0,3 0-1,0-1 10,0 0 0,-1-1 0,1 1 0,0-1-1,0 1 1,0-1 0,-1 0 0,1 0-1,-1-1 1,0 1 0,0-1 0,5-4 0,4-8-2,-1 0 0,-1 0 0,0-2 1,-1 1-1,0-1 0,11-35 0,22-111 12,-38 269-23,-5-74-75,0-17-89,0 0 1,1 0-1,1 0 0,0 0 0,5 20 1,-5-33 114,0 1 0,0-1 1,0 1-1,0-1 0,0 1 1,0-1-1,1 0 1,-1 1-1,1-1 0,-1 0 1,1 0-1,0 0 0,0 0 1,0-1-1,0 1 1,0 0-1,0-1 0,1 1 1,-1-1-1,0 0 0,1 0 1,-1 0-1,1 0 1,0 0-1,-1-1 0,1 1 1,-1-1-1,1 1 0,0-1 1,-1 0-1,1 0 1,0 0-1,-1-1 0,1 1 1,4-2-1,-2 1-414,0 0 1,0-1-1,0 1 1,0-1-1,-1-1 0,1 1 1,-1-1-1,1 1 0,-1-1 1,0-1-1,0 1 1,6-7-1,23-30-6890,-3-6-6356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21492,'0'0'9706,"-27"52"-8553,27-18-737,0 3-416,0 6 0,6 5 0,7 4 0,1 0 0,1 0 0,3-2 0,3-4 0,1-9 0,-2-10-1313,-2-14-4132,-1-13-4261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126 316 20884,'0'0'2712,"-11"-1"-411,7 0-2100,1 1-95,0-1-1,0 0 1,-1 1 0,1 0 0,0 0 0,0 0-1,0 0 1,0 0 0,0 0 0,-1 1 0,1 0-1,0-1 1,0 1 0,0 0 0,0 1-1,1-1 1,-1 0 0,0 1 0,0 0 0,1 0-1,-1-1 1,1 1 0,0 1 0,-1-1-1,1 0 1,0 1 0,0-1 0,0 1 0,1-1-1,-3 5 1,-2 10-59,1 0 0,1 0 0,1 0 0,0 1 0,1 0 0,1-1 0,0 1 0,2 0 0,2 19 0,-3-35-47,0-1 0,0 1 0,0 0 0,1 0 0,-1 0 0,0-1 1,1 1-1,-1 0 0,1 0 0,0-1 0,0 1 0,-1 0 0,1-1 0,0 1 0,0-1 0,1 1 1,-1-1-1,0 0 0,0 1 0,3 1 0,-3-3 24,1 1 0,-1-1 1,1 0-1,-1 0 0,1 1 0,-1-1 1,0 0-1,1 0 0,-1-1 0,1 1 1,-1 0-1,1 0 0,-1-1 0,0 1 1,1-1-1,-1 1 0,0-1 0,1 1 1,1-3-1,5-2 216,-1 0 0,0 0 0,0-1 0,-1-1 0,1 1 0,9-15 0,6-12-177,-2-1 0,-1-1-1,-2-1 1,-1 0 0,-2-2 0,-2 1-1,-1-2 1,-2 1 0,-2-1 0,-1-1-1,1-78 1,-21 154-63,-1 58 0,-4 188 0,19-274-50,0 0 1,1 0-1,0-1 1,1 1-1,0 0 0,0-1 1,1 0-1,0 1 0,0-1 1,5 8-1,-7-13-6,0 0 1,0-1-1,1 1 0,-1 0 1,0-1-1,1 1 0,-1-1 0,1 1 1,0-1-1,0 0 0,-1 0 1,1 0-1,0 0 0,0 0 0,0 0 1,0 0-1,0-1 0,0 1 1,0-1-1,0 1 0,1-1 1,-1 0-1,0 0 0,0 0 0,0 0 1,0 0-1,0 0 0,0-1 1,1 1-1,-1-1 0,0 1 0,0-1 1,0 0-1,0 0 0,-1 0 1,1 0-1,0 0 0,0 0 0,0-1 1,-1 1-1,1 0 0,1-3 1,3-2-1560,0 0 1,-1 0 0,1 0 0,-1 0 0,-1-1-1,1 1 1,6-16 0,7-23-12992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4:0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1197 13965,'-4'5'404,"-25"16"2993,28-23-3155,0 0-1,0 0 0,0 0 1,0 0-1,1 0 1,-1 0-1,1 0 0,-1 0 1,1 0-1,0-1 1,0 1-1,0 0 0,0 0 1,1-3-1,-1 3-2,3-315 3050,-2-197-2516,-5 441-764,-3-1 0,-32-134 0,80 242-882,-37-31 838,19 12-7,1-1 0,1-2-1,0 0 1,0-1 0,1-2-1,1-1 1,-1 0 0,1-2-1,0-2 1,1 0-1,-1-2 1,50-1 0,-13-5-1287,-1-2 0,0-3-1,-1-3 1,91-28 0,30-24-5520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57 15375,'0'0'15262,"-6"-3"-14760,4 2-487,1 0 8,-1 0 1,1 0-1,0 0 0,-1 0 0,1 1 0,-1-1 1,1 0-1,-1 1 0,1-1 0,-1 1 0,1 0 0,-1-1 1,1 1-1,-1 0 0,0 0 0,1 0 0,-1 0 1,1 0-1,-1 0 0,1 0 0,-1 1 0,0-1 1,1 1-1,-1-1 0,1 1 0,-1-1 0,1 1 1,0 0-1,-1 0 0,1 0 0,0 0 0,-1 0 0,1 0 1,0 0-1,0 0 0,0 0 0,0 1 0,0-1 1,0 0-1,-1 2 0,-2 7 9,0 0-1,1 0 1,0 1-1,0-1 1,1 1 0,1-1-1,0 1 1,0 0-1,1-1 1,0 1-1,2 12 1,-2-20-26,1 0 0,-1 0 1,0 0-1,1 0 0,0 0 0,-1-1 0,1 1 0,0 0 0,1-1 1,-1 1-1,0 0 0,1-1 0,-1 0 0,1 1 0,0-1 0,0 0 1,0 0-1,0 0 0,0 0 0,0 0 0,1 0 0,-1-1 1,1 1-1,-1-1 0,1 0 0,-1 1 0,1-1 0,0 0 0,0-1 1,0 1-1,-1 0 0,1-1 0,0 0 0,0 1 0,0-1 0,0 0 1,0-1-1,0 1 0,-1 0 0,1-1 0,0 0 0,0 1 1,0-1-1,-1 0 0,5-2 0,-1-1-6,1 1 0,0-1 0,-1 0 0,0-1 0,1 0 0,-2 0 0,1 0 0,-1 0 0,0-1 0,0 0 0,0 0 0,-1 0 0,0-1 0,5-9 0,3-9 0,-1 0 0,13-45 0,-10 16 0,-15 68-289,1-1-1,0 1 1,1-1-1,0 1 1,2-1-1,-1 0 1,1 1-1,8 17 1,-1-17-5359,1-9-4324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18770,'0'0'10372,"8"13"-9475,9 17-501,-2 0 1,-1 2-1,13 41 1,39 120-117,-17-58-1062,-49-135 630,0 1 0,1 0 0,-1 0 0,0-1 1,1 1-1,-1 0 0,0 0 0,0 0 0,0-1 0,1 1 0,-1 0 1,0 0-1,0 0 0,0 0 0,-1-1 0,1 1 0,0 0 0,0 0 1,0 0-1,-1 0 0,1-1 0,0 1 0,-1 1 0,-15-3-2357,-21-23-711,1-12 1682,-35-46 0,20 23 4935,-3 3 4887,54 49-7510,12 1-93,23 0 189,-25 4-782,54-9-1229,97-21-7776,-116 19 494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49 19731,'0'0'2781,"-11"11"-90,4-4-2416,0 0 1,0 0 0,0 1 0,1 0 0,0 0 0,0 0 0,1 1 0,0 0 0,1 0 0,-1 1 0,2-1 0,0 1 0,0 0-1,1-1 1,-3 21 0,5-25-254,0-1 0,0 0 0,0 0-1,0 0 1,1 1 0,-1-1-1,1 0 1,0 0 0,1 0 0,-1 0-1,1 0 1,0 0 0,0-1-1,0 1 1,0 0 0,4 4 0,-3-6-17,0 0 0,0 0 0,0 0 0,0 0 0,0 0 0,0-1 0,1 1 0,-1-1 0,1 0 0,-1 0 0,1 0 0,-1-1 0,1 1 0,-1-1 0,1 0 0,0 0 0,-1 0 0,1 0 0,6-2 0,-2 0 82,0 0 0,1-1 0,-1 0 0,0-1 0,0 0 1,-1 0-1,1 0 0,-1-1 0,0 0 0,0-1 0,0 1 0,-1-1 0,0-1 0,0 1 0,9-15 0,-6 9 54,-1-1-1,0 0 1,-1 0 0,-1 0-1,0-1 1,-1 0-1,0 0 1,4-24 0,-8 35-136,3-41 16,-4 43-21,0 0 0,0 0 0,0-1 0,0 1-1,0 0 1,0 0 0,0 0 0,0-1 0,0 1-1,0 0 1,-1 0 0,1 0 0,0 0 0,-1-1-1,1 1 1,-1 0 0,1 0 0,-1 0 0,0 0-1,1 0 1,-1 0 0,0 0 0,0 1 0,0-1 0,0 0-1,0 0 1,-1-1 0,1 3 0,-1-1 0,1 0 0,0 0 0,0 0 0,0 0 0,0 1 0,0-1 0,0 0 0,0 1 0,0-1 0,0 1 0,0 0 0,0-1 0,0 1 0,0 0 0,0-1 0,0 1 0,1 0 0,-1 0 0,0 0 0,0 0 0,1 0 0,-1-1 0,1 1 0,-1 1 0,1-1 0,-1 1 0,-12 33 0,11-30 0,-4 20-250,0 0 0,-3 30 0,8-48 75,0 0 0,0 0 1,1 1-1,0-1 0,1 0 1,0 0-1,0 0 0,0 0 0,1 0 1,0 0-1,0 0 0,6 10 0,-7-15-158,0-1 0,0 1 0,1 0 0,-1-1 0,0 0 0,1 1 0,0-1 0,-1 0 0,1 0 0,0 0 0,-1 0 0,3 1 0,27 5-6377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73 20884,'0'0'2146,"-10"0"272,-30 0-48,41 0-2304,-1 0 0,0-1 0,0 1 0,0 0 0,1 0 0,-1 0 0,0-1 0,0 1 0,0 0 0,0 0 0,0-1 0,0 1 0,0 0 0,1 0 0,-1-1 0,0 1 0,0 0 0,0 0 0,0-1 0,0 1 0,0 0 0,0 0 0,0-1 0,0 1 0,0 0 0,-1-1 0,1 1 0,0 0 0,0 0 0,0-1 0,0 1 0,0 0 0,0 0 0,0 0 0,-1-1 0,1 1 0,0 0 0,0 0 0,0 0 0,-1-1 0,1 1 0,0 0 0,0 0 0,0 0 0,-1 0 0,1 0 0,0-1 0,0 1 0,-1 0 0,1 0 0,0 0 0,0 0 0,-1 0 0,20-11-112,5 1 56,1 1 0,0 1 1,0 1-1,0 1 0,1 2 0,0 0 0,0 2 0,43 2 0,-65 0-4,0 1 0,0 0 0,-1 0 0,1 0 1,-1 1-1,1-1 0,-1 1 0,1 0 0,-1 0 0,0 0 0,0 0 0,0 0 0,0 1 0,0 0 0,0-1 0,-1 1 1,1 0-1,-1 0 0,0 1 0,0-1 0,0 0 0,1 5 0,-1-4 28,0-1-1,0 1 1,0-1 0,0 1-1,1-1 1,0 0 0,-1 0-1,1 0 1,0 0 0,0 0-1,1-1 1,-1 1 0,0-1-1,1 0 1,0 0 0,-1 0-1,1-1 1,7 3-1,-1-3-16,1 0 0,-1-1 0,0 0 0,1-1 0,-1 0 0,0-1 0,0 0 0,1 0 0,-1-1 0,-1 0 0,1-1 0,0 0 0,11-7 0,-13 6-799,0 0 0,0-1 0,0 0 0,12-13 0,-20 19 491,1 0 0,-1 0 0,0-1-1,1 1 1,-1 0 0,0-1 0,0 1 0,1-1 0,-1 1 0,0 0 0,0-1 0,0 1 0,1-1 0,-1 1 0,0 0 0,0-1 0,0 1 0,0-1 0,0 1 0,0-1 0,0 1 0,0-1-1,0 1 1,0 0 0,0-1 0,0 1 0,-1-1 0,1 1 0,0-1 0,0 1 0,0 0 0,0-1 0,-1 1 0,1 0 0,0-1 0,0 1 0,-1-1 0,1 1 0,0 0 0,-1 0 0,1-1 0,0 1-1,-1 0 1,-2-3-2127,-4-8-8873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19795,'0'0'10442,"53"41"-9257,-38-29-737,-9 8-384,-6 5 0,0 10-64,-19 7 32,-10 7-32,-5 5-800,-3-9-1090,6-7-2370,7-16-4581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1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20788,'0'0'9219,"-2"12"-8883,0-2-311,1 1 1,0 0-1,1 0 0,0 0 0,1 0 0,0 0 0,0-1 0,1 1 0,7 19 0,-6-20-17,0 0 0,1 0 0,0 0 0,1-1 0,0 0 0,11 15 0,-12-20-7,0 1 1,0-1 0,1 0 0,0-1-1,0 1 1,0-1 0,0 0 0,0 0-1,1-1 1,-1 1 0,1-1 0,0 0 0,6 1-1,10 2 61,-9-3-61,0 1 0,-1 1 0,1 0 0,-1 0 0,15 9 0,-25-12 4,1 0 0,-1 1 1,0-1-1,0 1 0,0 0 0,0 0 0,0-1 1,0 2-1,0-1 0,-1 0 0,1 0 1,-1 0-1,1 1 0,-1-1 0,0 0 1,0 1-1,0 0 0,0-1 0,-1 1 0,1-1 1,-1 1-1,0 0 0,1-1 0,-1 1 1,0 0-1,0-1 0,-1 1 0,1 0 1,-1-1-1,1 1 0,-3 4 0,1-1 60,-1-1 0,0 0 1,0 0-1,0 0 0,-1 0 0,1-1 0,-1 1 0,0-1 0,-1 0 1,1 0-1,-1 0 0,0-1 0,0 0 0,-10 5 0,-2 1 155,0-1 1,0-1-1,-27 7 0,27-10-220,1 0 0,-1-1 0,1-1 0,-1-1 0,-26-1 0,39 0 0,-1-1 0,1 1 0,-1-1 0,1 0 0,0-1 0,0 1 0,0-1 0,0 1 0,0-1 0,0-1 0,-5-2 0,7 3 0,0 0 0,0 0 0,0 0 0,1 0 0,-1 0 0,1-1 0,-1 1 0,1-1 0,0 1 0,0-1 0,0 1 0,0-1 0,0 1 0,1-1 0,-1 0 0,1 1 0,0-1 0,-1 0 0,1 1 0,1-4 0,-1 4-99,0 0 0,0 0 0,1-1 1,-1 1-1,1 0 0,-1 0 0,1 0 0,0 0 0,0 1 0,0-1 0,0 0 1,0 0-1,0 0 0,1 1 0,-1-1 0,0 1 0,1-1 0,2-1 0,35-19-4911,-35 21 4425,35-16-7155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81 12908,'4'-14'1555,"-2"6"-101,1 0-1,0 0 0,0 0 1,1 0-1,-1 1 0,10-13 1,-11 24 1276,0 20-2450,-5 44 338,-20 111 0,12-112-590,-4 113 0,14-179-93,1 1 1,0-1-1,0 0 0,0 0 0,0 0 0,0 1 0,0-1 0,0 0 0,1 0 0,-1 0 0,0 0 1,1 1-1,-1-1 0,0 0 0,1 0 0,0 0 0,-1 0 0,1 0 0,0 0 0,-1 0 0,1 0 0,0 0 1,0 0-1,0-1 0,0 1 0,1 1 0,-1-2-124,1 0 0,-1 0-1,1 0 1,-1 0 0,1 0 0,-1 0-1,1 0 1,-1-1 0,1 1 0,-1 0 0,1-1-1,-1 0 1,1 1 0,-1-1 0,0 0 0,1 1-1,0-2 1,8-5-1859,-1 0-1,0-1 0,0 0 1,8-9-1,10-14-7613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15951,'0'0'4917,"-10"7"-3092,-2 3-1486,-1 1-1,2 0 1,0 0-1,0 1 1,1 1-1,0 0 1,1 0-1,1 1 1,-13 28-1,16-32-114,2 0 0,-1 0 1,1 0-1,1 1 0,0-1 0,0 1 0,1-1 1,0 16-1,1-24-213,0-1-1,1 0 1,-1 0 0,0 1-1,0-1 1,0 0 0,1 0 0,-1 0-1,1 0 1,-1 0 0,1 1-1,-1-1 1,1 0 0,0 0 0,-1 0-1,1 0 1,0 0 0,0-1-1,0 1 1,0 0 0,0 0 0,0 0-1,0-1 1,0 1 0,0-1-1,1 1 1,1 0 27,0 0 1,0 0-1,0-1 0,0 0 1,0 1-1,0-1 0,0 0 0,0-1 1,0 1-1,4-1 0,2-2 100,1 1 0,-1-1 0,-1-1 0,1 1 0,0-2 0,9-5 0,-6 1 47,-1 0 1,0 0-1,0-1 0,-1-1 0,0 0 1,15-21-1,-21 24-64,1 0 0,-1 0 0,0 0 1,-1 0-1,0 0 0,0-1 0,-1 1 0,0-1 0,-1 0 1,0 0-1,0 0 0,-1-12 0,0 21-119,1 0 0,-1 0-1,0-1 1,0 1 0,0 0-1,0 0 1,0-1 0,0 1-1,0 0 1,-1 0 0,1 0-1,0-1 1,0 1 0,0 0-1,0 0 1,0-1 0,0 1-1,0 0 1,0 0 0,-1 0-1,1-1 1,0 1 0,0 0-1,0 0 1,0 0 0,-1-1-1,1 1 1,0 0 0,0 0-1,-1 0 1,1 0 0,0 0 0,0 0-1,0 0 1,-1-1 0,1 1-1,0 0 1,0 0 0,-1 0-1,1 0 1,-12 6 35,-7 14-20,13-11-25,0 0-1,1 0 1,0 1 0,1-1 0,0 1-1,1 0 1,0 1 0,0-1 0,1 0 0,-1 14-1,4-23-103,-1 0 0,0 0-1,0 0 1,1 0-1,-1 0 1,1 0 0,-1 0-1,1 0 1,-1 0 0,1 0-1,-1 0 1,1 0 0,0-1-1,0 1 1,-1 0 0,1 0-1,0-1 1,0 1-1,0 0 1,0-1 0,0 1-1,0-1 1,0 1 0,0-1-1,0 0 1,0 1 0,0-1-1,0 0 1,0 0 0,0 0-1,0 0 1,0 0-1,0 0 1,0 0 0,1 0-1,-1 0 1,0 0 0,0 0-1,0-1 1,0 1 0,2-1-1,3-1-1187,1 1 0,-1-1 0,1 0 1,-1 0-1,11-6 0,12-12-5533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14061,'0'0'7944,"-73"40"-5126,38-13-223,2 6-1026,6 1-576,3 0-448,14-2-353,7-6-160,3-6-64,16-7 32,14-9-320,5-4-353,5 0-512,3-5-1409,-1-12-1891,-3-2-2657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22325,'0'0'2450,"-9"2"246,5-1-2549,1 0 0,-1 0 0,0 1 0,1-1 0,-1 1 0,1-1 0,-1 1 0,1 0 0,0 1-1,0-1 1,0 0 0,0 1 0,0 0 0,1 0 0,-1-1 0,1 2 0,0-1 0,-1 0 0,2 0 0,-1 1-1,0-1 1,1 1 0,-1-1 0,0 6 0,-6 14-80,0 1-1,2 1 0,1 0 1,1-1-1,1 1 1,1 1-1,2-1 1,3 39-1,-3-63-63,0 0 1,1 0-1,-1 0 0,1 0 0,-1 0 1,1 0-1,-1 0 0,1 0 1,0-1-1,-1 1 0,1 0 0,0 0 1,0-1-1,0 1 0,0-1 0,-1 1 1,1 0-1,0-1 0,0 0 1,0 1-1,0-1 0,0 0 0,0 1 1,0-1-1,0 0 0,0 0 1,0 0-1,0 0 0,0 0 0,1 0 1,-1 0-1,0 0 0,0 0 0,0 0 1,0-1-1,0 1 0,0 0 1,1-2-1,41-16 424,-8-8-375,-1-1 1,-1-1-1,-2-2 0,-1-1 0,-1-2 0,-2-1 1,-1 0-1,22-42 0,-70 110-3006,-19 15-9018,18-28-3339</inkml:trace>
  <inkml:trace contextRef="#ctx0" brushRef="#br0" timeOffset="1">201 257 9673,'0'0'19058,"31"49"-17232,-16-36-961,2 0-705,2 1-288,0 0-1634,2-4-1441,0-2-3331,-2-7-6759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4:3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6267 219 10762,'-56'-29'122,"0"3"0,-2 2 0,-1 3-1,-1 2 1,-1 3 0,-65-8 0,-378-24-1557,-273 37-29,548 11 1487,-310 34 595,3 39 68,437-58-661,-145 24 103,-294 88 0,392-81-55,2 6-1,2 6 0,-162 93 0,180-76 221,3 4 0,4 7-1,3 4 1,5 5 0,4 4 0,4 5 0,5 5 0,5 3 0,5 5 0,5 3 0,5 3-1,6 4 1,5 2 0,-56 164 0,94-212-240,4 1-1,4 1 0,-12 111 1,21-73 31,9 209 1,12-206 154,5-1 0,5-1 0,49 156 0,-47-203-90,4 0 0,3-1 0,3-2 0,3-1 0,54 79 0,-58-105-156,2-1 0,2-1 0,1-2 0,3-2 1,1-1-1,2-2 0,1-3 0,62 37 1,-29-30-15,2-3 1,1-3 0,2-5 0,1-2 0,1-5-1,143 21 1,526 7-1045,1105-105 846,-1255-18 22,1111-281-1,-1186 182 578,-369 109 42,194-106 0,-256 113-133,-2-4-1,169-140 1,-202 144-200,-4-2 0,-1-2 1,-4-3-1,79-121 0,-95 120-3,-3-2 0,-3-1 0,-2-1 0,-4-2 1,-3 0-1,-3-2 0,11-75 0,-15 35 66,-5 0 0,-5 0 0,-18-221 0,2 243-39,-3 1 1,-4 0-1,-4 1 0,-4 1 1,-3 1-1,-62-123 0,54 139-82,-4 1 0,-2 1 0,-4 3 0,-2 2 0,-3 2 0,-2 3 0,-102-86 0,66 74-9,-3 3 0,-3 5 0,-2 3 0,-3 6 0,-2 3 0,-2 5-1,-123-35 1,146 57-212,-1 4-1,-1 3 0,-1 4 1,0 4-1,0 3 1,-1 4-1,1 4 0,0 3 1,0 5-1,-97 23 0,32 9-2878,-161 70-1,89-20-3715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18065,'0'0'10778,"1"15"-10463,-15 180 1016,-1 10 888,15-202-2216,0 0 0,0 0 0,0-1 0,0 1 0,0 0 0,1 0 0,-1-1 0,1 1 0,0 0 0,0-1 0,0 1 0,0-1-1,0 1 1,1-1 0,-1 0 0,1 1 0,-1-1 0,1 0 0,0 0 0,0 0 0,0 0 0,0 0 0,0-1 0,5 4 0,-3-4-4,0 0 0,0 0 0,0 0 0,0 0 0,0-1 1,0 1-1,0-1 0,0 0 0,0 0 0,0-1 0,0 1 0,0-1 0,0 0 1,0 0-1,-1 0 0,7-3 0,4-3 1,-1 0 0,-1 0 0,1-2 0,-1 1 0,0-1 0,-1-1 0,0 0 0,11-14 0,-4 2 0,0-1 0,-1-1 0,17-32 0,-46 81 0,-14 52 0,25-75 0,1 0 0,-1 0 0,1 0 0,-1 1 0,1-1 0,0 0 0,0 0 0,0 0 0,0 0 0,0 0 0,1 0 0,0 4 0,-1-5 0,1 0 0,-1 0 0,1-1 0,-1 1 0,1 0 0,0-1 0,-1 1 0,1 0 0,-1-1 0,1 1 0,0 0 0,0-1 0,-1 1 0,1-1 0,0 0 0,0 1 0,0-1 0,0 1 0,-1-1 0,1 0 0,1 0 0,3 1 0,1-1 0,-1 0 0,0-1 0,1 1 0,-1-1 0,0 0 0,0 0 0,0-1 0,5-2 0,19-7 0,-2-2 0,47-28 0,-2 0 0,-51 35 0,-11 13 0,-12 29 0,-1-12 0,4-23 0,0 0 0,0-1 0,0 1 0,0 0 0,0-1 0,0 1 0,0-1 0,0 0 0,0 1 0,0-1 0,0 0 0,0 1 0,1-1 0,-1 0 0,0 0 0,0 0 0,0 0 0,1 0 0,-1 0 0,1-1 0,33 0 0,-34 1 0,73-12 0,-60 8 0,0 1 0,1 1 0,-1 0 0,1 1 0,-1 1 0,19 1 0,-31 0 0,-1-1 0,1 1 0,-1 0 0,0 0 0,1 0 0,-1 0 0,0 0 0,1 0 0,-1 0 0,0 0 0,0 1 0,0-1 0,0 0 0,0 1 0,0-1 0,-1 1 0,1-1 0,0 1 0,-1-1 0,1 1 0,-1-1 0,1 1 0,-1 0 0,0-1 0,0 1 0,0 2 0,1-2 0,-1 1 0,0 0 0,1 0 0,-1 0 0,-1-1 0,1 1 0,0 0 0,-1 0 0,1-1 0,-1 1 0,0 0 0,0 0 0,0-1 0,-2 5 0,2-7-40,1 1 0,0-1 0,0 0 1,0 0-1,0 1 0,-1-1 0,1 0 0,0 0 0,0 0 0,-1 0 1,1 1-1,0-1 0,0 0 0,-1 0 0,1 0 0,0 0 0,0 0 1,-1 0-1,1 0 0,0 0 0,-1 0 0,1 0 0,0 0 0,0 0 1,-1 0-1,1 0 0,0 0 0,-1 0 0,1 0 0,0 0 0,0 0 1,-1 0-1,1 0 0,0 0 0,0 0 0,-1-1 0,1 1 0,0 0 1,0 0-1,-1 0 0,1-1 0,0 1 0,0 0 0,0 0 0,-1 0 1,1-1-1,0 1 0,0 0 0,0 0 0,0-1 0,-7-14-5832,7 14 5428,-6-22-9368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22037,'0'0'4933,"56"22"-6823,-29-10-4484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56 185 24311,'0'0'6267,"8"0"-4409,6 0-1839,0-2 1,0 0-1,-1 0 1,1-1-1,-1-1 1,0 0-1,0-1 1,0-1-1,-1 0 1,1 0-1,-2-1 1,1-1-1,-1 0 1,0 0-1,0-1 1,11-13-1,-20 20-19,-1 1 0,1-1 0,0 0 0,-1 0 0,0 1 0,1-1 0,-1 0 0,0 0 0,0 0 0,0-1 0,0 1 0,0 0 0,-1 0 0,1 0 0,-1-1 0,1 1 0,-1 0 0,0-1 0,0 1 0,0 0 0,0-4 0,-1 4 0,0 0 0,0 0 0,-1 1 0,1-1 0,0 1 0,-1-1 0,1 1 0,0-1 0,-1 1 0,0 0 0,1 0 0,-1 0 0,0 0 0,0 0 0,1 0 0,-1 0 0,0 0 0,0 1 0,-3-1 0,-7-2 0,-1 1 0,0 0 0,0 1 0,0 1 0,0 0 0,-17 2 0,20 0 0,1 1 0,-1 0 0,1 0 0,0 1 0,0 0 0,0 0 0,1 1 0,-1 1 0,1-1 0,1 1 0,-1 1 0,-9 9 0,13-12 0,0-1 0,1 1 0,-1 1 0,1-1 0,0 0 0,0 1 0,0 0 0,0-1 0,1 1 0,0 0 0,0 1 0,0-1 0,1 0 0,0 0 0,0 1 0,0-1 0,0 1 0,1-1 0,0 1 0,0-1 0,1 0 0,-1 1 0,4 10 0,-2-12 15,0-1 1,1 1-1,0 0 0,0-1 1,0 1-1,0-1 0,0 0 1,1 0-1,-1 0 0,1 0 0,0-1 1,0 0-1,0 0 0,0 0 1,0 0-1,1 0 0,-1-1 1,0 0-1,1 0 0,6 1 1,12 2-552,0-1 0,36 0-1,3-5-8282,4-12-10831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14638,'4'-15'6540,"-1"14"-2355,4 27-808,2 50-2063,-9-74-1025,3 56 446,6 48 14,-8-95-673,1-1 0,1 0 0,-1 0 0,2 0 1,-1-1-1,1 1 0,9 14 0,-12-23-72,0 1 1,0-1-1,-1 0 1,1 0-1,0 0 0,0 0 1,0 0-1,0 0 0,1 0 1,-1 0-1,0 0 0,0-1 1,0 1-1,1 0 1,-1-1-1,0 1 0,1-1 1,-1 1-1,1-1 0,-1 0 1,0 1-1,1-1 1,-1 0-1,1 0 0,-1 0 1,1 0-1,-1 0 0,0-1 1,1 1-1,-1 0 1,1-1-1,-1 1 0,0-1 1,1 1-1,-1-1 0,0 0 1,0 1-1,1-1 1,-1 0-1,0 0 0,0 0 1,0 0-1,0 0 0,0 0 1,0 0-1,1-2 1,5-5 20,0 0 0,-1-1 0,0 0 0,9-16 0,12-37-25,-22 47 0,1 0 0,0 0 0,1 1 0,17-25 0,-24 39 0,0-1 0,0 1 0,1 0 0,-1-1 0,0 1 0,1-1 0,-1 1 0,0 0 0,1-1 0,-1 1 0,0 0 0,1-1 0,-1 1 0,0 0 0,1 0 0,-1 0 0,1-1 0,-1 1 0,1 0 0,-1 0 0,1 0 0,-1 0 0,1 0 0,-1 0 0,1 0 0,-1 0 0,1 0 0,-1 0 0,0 0 0,1 0 0,-1 0 0,1 0 0,-1 0 0,1 0 0,-1 0 0,1 1 0,-1-1 0,1 0 0,-1 0 0,0 1 0,1-1 0,-1 0 0,1 0 0,-1 1 0,0-1 0,1 1 0,-1-1 0,0 0 0,0 1 0,1-1 0,-1 1 0,0-1 0,0 0 0,0 1 0,1-1 0,-1 1 0,0-1 0,0 1 0,0-1 0,0 1 0,0-1 0,0 1 0,0-1 0,0 1 0,7 39 0,-7-36 0,2 29 0,-3-25 0,1-1 0,0 1 0,0 0 0,1-1 0,0 1 0,0-1 0,1 1 0,0-1 0,0 0 0,4 8 0,-5-15-81,0 1 0,0 0 0,0-1 0,-1 1 0,1 0 0,0-1 0,0 1-1,0-1 1,0 0 0,0 1 0,0-1 0,0 0 0,0 1 0,0-1 0,0 0 0,0 0 0,0 0 0,1 0 0,-1 0 0,0 0 0,0 0 0,0-1-1,0 1 1,0 0 0,0-1 0,0 1 0,0 0 0,0-1 0,0 1 0,0-1 0,-1 1 0,1-1 0,0 0 0,1-1 0,28-25-5111,-6-4-451,2-3-2017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82 12204,'0'0'6619,"-9"13"-3256,3-3-2855,-37 61 2557,39-63-2561,0 0 0,0 1 0,1-1 0,1 1 0,-1-1 0,1 1 0,1 0 0,-1 11 0,2-20-490,0 1 1,0-1-1,0 0 0,0 1 0,0-1 0,0 1 0,0-1 1,0 1-1,0-1 0,0 0 0,1 1 0,-1-1 0,0 1 1,0-1-1,0 0 0,1 1 0,-1-1 0,0 0 1,1 1-1,-1-1 0,0 0 0,1 1 0,-1-1 0,0 0 1,1 0-1,-1 0 0,1 1 0,-1-1 0,0 0 0,1 0 1,-1 0-1,1 0 0,-1 0 0,1 0 0,-1 0 0,0 0 1,1 0-1,-1 0 0,1 0 0,-1 0 0,1 0 0,-1 0 1,0 0-1,1 0 0,-1 0 0,1-1 0,22-9 137,-12 1-95,0 0 0,-1 0 0,0-1 0,-1-1-1,0 0 1,0 0 0,-1-1 0,6-13 0,-3 6-23,-1-1 0,-2 0 0,0 0-1,9-34 1,-13 31 144,-7 30 160,-10 36 137,8-13-474,1 1 0,1-1 0,2 34 0,1-62-166,-1 0 0,1 0-1,0 0 1,0 0 0,1 0 0,-1 0-1,0 0 1,1 0 0,-1 0 0,1 0-1,-1 0 1,1-1 0,0 1 0,0 0-1,0 0 1,0-1 0,0 1 0,0 0-1,0-1 1,1 1 0,-1-1 0,0 0 0,1 1-1,-1-1 1,1 0 0,0 0 0,-1 0-1,1 0 1,0 0 0,0 0 0,0-1-1,-1 1 1,1 0 0,0-1 0,0 0-1,0 1 1,0-1 0,0 0 0,0 0 0,0 0-1,0 0 1,0 0 0,0-1 0,0 1-1,0-1 1,0 1 0,0-1 0,-1 0-1,4-1 1,25-20-6576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14029,'0'0'-64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53 13389,'0'0'13527,"-1"-8"-11536,-6-26-293,6 33-1648,1 1 0,-1-1-1,1 0 1,-1 1 0,1-1 0,-1 0 0,1 1 0,-1-1-1,1 1 1,-1-1 0,0 1 0,1-1 0,-1 1 0,0 0 0,1-1-1,-1 1 1,0 0 0,0-1 0,1 1 0,-1 0 0,0 0-1,0 0 1,1 0 0,-1 0 0,0 0 0,0 0 0,0 0-1,1 0 1,-1 0 0,0 0 0,0 0 0,1 1 0,-1-1-1,0 0 1,0 0 0,1 1 0,-2 0 0,-25 13 161,26-13-181,-15 9-27,1 0 0,1 1-1,0 0 1,1 1 0,0 1-1,0 0 1,2 0 0,-1 2-1,-14 25 1,25-39-3,1-1 0,-1 1 0,1 0 0,-1-1 0,1 1 0,0 0 0,0-1 0,-1 1 0,1 0 0,0 0 0,0-1 0,0 1 0,0 0 0,0 0 0,0-1 0,0 1 0,0 0 0,0 0 0,0-1 0,0 1 0,0 0 0,0 0 0,1-1 0,-1 1 0,0 0 0,1-1 0,-1 1 0,0 0 0,1-1 0,-1 1 0,1-1 0,0 2 0,1-1 0,0 0 0,0-1 0,0 1 0,0-1 0,-1 1 0,1-1 0,0 0 0,0 0 0,0 0 0,0 0 0,0 0 0,4 0 0,67-18 0,-63 15 0,12-3-61,1 1 0,0 0 0,0 2 1,30-1-1,-52 4 64,0 0 0,0 0 0,0 1 0,-1-1 0,1 0 1,0 0-1,0 0 0,-1 1 0,1-1 0,0 0 0,0 1 1,-1-1-1,1 0 0,0 1 0,-1-1 0,1 1 0,-1-1 0,1 1 1,-1-1-1,1 1 0,-1 0 0,1-1 0,-1 1 0,1 0 1,-1-1-1,0 1 0,1 0 0,-1-1 0,0 1 0,0 0 0,1 0 1,-1 0-1,0-1 0,0 1 0,0 0 0,0 0 0,0-1 1,0 1-1,0 0 0,0 0 0,0 0 0,-1-1 0,1 1 0,0 0 1,0 0-1,-1 0 0,0 3 14,0 0 1,-1-1-1,1 1 0,-1-1 1,0 1-1,0-1 0,0 0 1,-4 6-1,-12 7-17,1-1 0,-2-1 0,0-1 0,-1-1 0,0-1 0,0 0 0,-1-2 0,-26 9 0,33-15-1146,7-6-2395,6-8-4904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11 175 15951,'0'0'14248,"-2"10"-14029,-3 23-19,2 0-1,3 65 0,13 77 1483,-13-174-1679,-1 1 0,1-1 1,0 1-1,0-1 0,0 1 0,1-1 1,-1 1-1,0-1 0,1 1 1,-1-1-1,1 1 0,-1-1 1,1 0-1,-1 1 0,1-1 0,0 0 1,0 1-1,0-1 0,0 0 1,2 2-1,-2-3-2,0-1 0,0 1-1,-1-1 1,1 1 0,0-1 0,0 1 0,0-1 0,0 0-1,0 1 1,-1-1 0,1 0 0,0 0 0,-1 1 0,1-1-1,0 0 1,-1 0 0,1 0 0,-1 0 0,1 0 0,0-2-1,23-65-17,-17 37 17,-2 0 0,-1 0 0,-2-1 0,-1 1 0,-6-63 0,5 102 0,-1 0 0,1 0 0,0-1 0,1 1 0,2 10 0,0-9 0,0 1 0,1-1 0,0 0 0,0 0 0,1-1 0,0 1 0,1-1 0,7 8 0,-11-14 0,0 1 0,0-1 0,0 0 0,1 0 0,-1-1 0,0 1 0,1 0 0,-1-1 0,1 1 0,-1-1 0,1 0 0,0 0 0,0 0 0,0 0 0,-1 0 0,1-1 0,0 1 0,0-1 0,0 0 0,0 0 0,0 0 0,0 0 0,0 0 0,0-1 0,0 1 0,0-1 0,-1 0 0,1 0 0,0 0 0,0 0 0,4-3 0,1-2 0,0 0 0,-1-1 0,0 0 0,0 0 0,-1 0 0,0-1 0,0 0 0,0 0 0,-1 0 0,5-13 0,1-2 0,-1-1 0,12-44 0,-16 41 0,-1-1 0,-1 1 0,0-49 0,-7 62 0,-4 18 0,-6 22 0,-2 23 0,3 1 0,2 1 0,2 0 0,2 0 0,1 54 0,4-102 0,1 0 0,0 0 0,0 0 0,1 1 0,-1-1 0,1 0 0,0 0 0,-1 0 0,1 0 0,1 1 0,-1-2 0,0 1 0,1 0 0,-1 0 0,1 0 0,0-1 0,0 1 0,0-1 0,0 1 0,1-1 0,-1 0 0,1 0 0,3 3 0,-2-4 0,0 1 0,-1-1 0,1 0 0,0 0 0,0 0 0,0-1 0,0 0 0,0 1 0,0-1 0,0-1 0,0 1 0,0-1 0,0 1 0,0-1 0,0 0 0,0 0 0,-1-1 0,1 1 0,4-4 0,6-2 0,0-2 0,0 0 0,-2 0 0,1-1 0,-1-1 0,0 0 0,11-14 0,-7 5 0,-1 0 0,0 0 0,22-44 0,-35 60 0,0 0 0,0 0 0,0-1 0,-1 1 0,0-1 0,1 1 0,-2-1 0,1 1 0,0-1 0,-1 0 0,0-6 0,0 10 0,-1 1 0,1-1 0,0 1 0,-1 0 0,1-1 0,0 1 0,-1 0 0,1-1 0,0 1 0,-1 0 0,1-1 0,-1 1 0,1 0 0,-1 0 0,1-1 0,-1 1 0,1 0 0,0 0 0,-1 0 0,1 0 0,-1 0 0,1 0 0,-1 0 0,0 0 0,1 0 0,-1 0 0,1 0 0,-1 0 0,1 0 0,-1 0 0,1 0 0,0 0 0,-1 1 0,1-1 0,-1 0 0,1 0 0,-1 1 0,-19 8 0,12 0 0,0 1 0,1-1 0,0 1 0,0 0 0,1 1 0,0-1 0,1 1 0,0 1 0,1-1 0,0 1 0,1-1 0,0 1 0,1 0 0,0 0 0,1 0 0,0 21 0,1-31-8,0 1-1,1-1 1,-1 1-1,1-1 1,0 1-1,-1-1 1,1 1-1,0-1 1,0 0-1,1 0 1,-1 1-1,0-1 1,1 0-1,-1 0 1,1 0-1,0-1 1,-1 1-1,1 0 1,0 0-1,0-1 1,0 0-1,1 1 1,-1-1-1,0 0 1,0 0-1,1 0 1,-1 0-1,1 0 1,4 0-1,0 1-261,1-1 1,-1 0-1,1-1 0,0 0 0,-1 0 1,1 0-1,0-1 0,-1 0 1,11-3-1,29-17-6547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17040,'0'0'11851,"-2"14"-10964,-10 84 607,0 120 1,12-214-1495,0 0 0,0 0 0,1 0 0,-1 1 0,1-1 0,0 0 0,0 0 0,0 0 0,1 0 0,0 0 0,-1-1 0,1 1 0,1 0 0,-1-1 0,4 5 0,-4-7 0,-1 0 0,1 1 0,0-1 0,-1 0 0,1-1 0,0 1 0,0 0 0,0 0 0,-1-1 0,1 1 0,0-1 0,0 0 0,0 1 0,0-1 0,0 0 0,0 0 0,0 0 0,0-1 0,0 1 0,0 0 0,0-1 0,0 1 0,0-1 0,-1 0 0,1 1 0,0-1 0,0 0 0,-1 0 0,1 0 0,0-1 0,-1 1 0,1 0 0,-1 0 0,3-3 0,34-39-3179,4-33-8333,-32 57-1023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2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28 16944,'0'0'12583,"-9"2"-11601,-30 5-395,38-6-577,-1-1 1,1 1-1,0 0 0,-1 0 1,1 0-1,0 0 0,-1 0 1,1 0-1,0 0 0,0 0 0,0 0 1,0 0-1,0 1 0,0-1 1,0 0-1,1 1 0,-1-1 1,0 1-1,1-1 0,-1 1 0,1-1 1,-1 4-1,-2 33-125,3-32 127,0-1-20,1 1 1,-1 0-1,1 0 1,0 0 0,0 0-1,0 0 1,1-1-1,0 1 1,0-1-1,4 8 1,-5-12 6,0 1 0,1-1 1,-1 1-1,0-1 0,1 1 0,-1-1 0,1 0 0,-1 1 0,1-1 1,0 0-1,-1 0 0,1 0 0,0-1 0,0 1 0,0 0 0,0-1 1,0 1-1,0-1 0,0 0 0,0 1 0,-1-1 0,1 0 0,0 0 1,0 0-1,0-1 0,0 1 0,0 0 0,0-1 0,0 1 1,0-1-1,0 0 0,0 1 0,0-1 0,-1 0 0,3-2 0,2 0 23,-1-1-1,0 0 0,0 0 0,0 0 0,0-1 0,-1 1 0,1-1 0,-1 0 1,0-1-1,-1 1 0,1-1 0,-1 1 0,0-1 0,2-8 0,-1 5 9,-1 1-1,-1-1 0,1 0 0,-1 0 0,-1 0 0,0 0 1,0 0-1,-1 0 0,-1-16 0,1 25-28,0-1 1,0 1-1,0 0 0,0 0 1,0-1-1,0 1 1,0 0-1,0 0 0,0-1 1,0 1-1,0 0 0,0 0 1,-1-1-1,1 1 0,0 0 1,0 0-1,0-1 1,0 1-1,0 0 0,-1 0 1,1-1-1,0 1 0,0 0 1,0 0-1,-1 0 0,1 0 1,0-1-1,0 1 1,-1 0-1,1 0 0,0 0 1,0 0-1,-1 0 0,1 0 1,0 0-1,0 0 0,-1 0 1,1 0-1,-11 7 48,-4 15 15,9-5-64,2-1 1,0 1 0,1 0-1,1 0 1,0 0 0,1 1-1,2 20 1,-1-36-51,1 1 0,-1-1 0,1 1 0,-1-1 0,1 0 0,0 1 0,0-1 0,0 0 0,0 1 1,0-1-1,1 0 0,-1 0 0,1 0 0,-1 0 0,1 0 0,0 0 0,0-1 0,0 1 0,0-1 0,0 1 0,0-1 0,0 0 1,0 1-1,1-1 0,-1 0 0,0 0 0,1-1 0,4 2 0,-1-1-668,0 0-1,0 0 1,0-1 0,1 1-1,-1-1 1,0-1-1,0 1 1,0-1 0,0 0-1,0-1 1,9-2 0,14-12-5801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4:4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1209 8040,'0'0'5883,"11"-12"-4965,34-34-72,3 2 1,67-48-1,130-78 105,-129 92-544,983-596 1344,-1078 662-1753,4-3 23,0 1-1,1 1 1,1 1 0,49-14-1,-76 26-43,0 0 0,-1 0 1,1 0-1,0 0 0,0 0 0,0 1 0,0-1 0,0 0 1,0 0-1,0 0 0,0 0 0,0 0 0,0 1 0,0-1 1,0 0-1,0 0 0,0 0 0,0 0 0,0 1 0,0-1 1,0 0-1,0 0 0,0 0 0,0 0 0,0 0 0,0 1 1,0-1-1,0 0 0,0 0 0,0 0 0,0 0 0,1 0 1,-1 0-1,0 1 0,0-1 0,0 0 0,0 0 0,0 0 1,0 0-1,0 0 0,1 0 0,-1 0 0,0 0 0,0 0 1,0 0-1,0 1 0,0-1 0,1 0 0,-1 0 0,0 0 1,0 0-1,0 0 0,0 0 0,0 0 0,1 0 0,-1 0 1,-16 7-8435,9-8 1757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16720,'0'0'15204,"1"10"-14873,1 35-102,-1-17-87,7 44-1,-1-60-141,2-19 0,3-22 0,-8 3 0,-1 0 0,-2 0 0,-1-33 0,0 22 0,0 40-146,1-1 0,-1 1 0,1 0-1,0-1 1,0 1 0,0-1 0,0 0 0,0 1 0,0-1-1,1 0 1,-1 0 0,1 0 0,0 0 0,0 0 0,0 0-1,0 0 1,0 0 0,0-1 0,0 1 0,0-1 0,0 0-1,1 1 1,-1-1 0,1 0 0,-1 0 0,1-1 0,-1 1 0,1-1-1,-1 1 1,6 0 0,1 0-662,0 0 1,0 0-1,0-1 1,1 0-1,-1 0 0,0-1 1,16-3-1,-15 0-831,0 0-1,0-1 0,0 0 0,-1 0 1,0-1-1,11-9 0,13-19-1188,-32 31 3311,1 1 0,0-1 0,-1 1 0,0-1 0,0 0 0,0 0 0,0 1 0,0-1 1,0 0-1,-1 0 0,-3-4 6647,-11 19-5636,4 3-807,2 0 0,0 1 0,0 0 0,2 1 0,0-1 0,0 1 0,2 1 0,0-1 0,1 0 0,1 1 0,1 0 0,0 21 0,2-35-665,-1 0 0,1 0 0,0 1 0,0-1 1,0 0-1,0 0 0,1 0 0,0 0 0,-1 0 0,2-1 0,-1 1 0,0-1 0,4 5 0,44 41-103,-41-41-45,1 0-1,-2 1 0,1 0 0,11 16 0,-16-18 110,0 0 1,-1 0-1,1 1 0,-2-1 0,1 1 0,-1-1 0,0 1 0,-1 0 0,0 0 1,0-1-1,-1 1 0,0 0 0,0 0 0,-1 0 0,-2 13 0,2-17 96,0 0 0,-1 0-1,1 0 1,-1-1 0,1 1 0,-1-1-1,0 1 1,-1-1 0,1 0-1,-1 0 1,1 0 0,-1 0 0,0 0-1,0-1 1,0 1 0,0-1-1,0 0 1,-1 0 0,1 0 0,-1 0-1,1 0 1,-1-1 0,0 0-1,0 0 1,0 0 0,0 0 0,1 0-1,-1-1 1,0 0 0,0 0-1,0 0 1,-6-1 0,8 1-59,0 0 1,0 0-1,0-1 1,1 1-1,-1-1 0,0 1 1,0-1-1,1 0 1,-1 0-1,0 1 1,1-1-1,-1-1 1,1 1-1,-1 0 0,1 0 1,0 0-1,-1-1 1,1 1-1,0-1 1,0 1-1,0-1 1,-2-2-1,1-1-11,0 0 0,1 0 0,-1 0 0,1-1 0,0 1 0,0 0 0,1 0 0,-1-7 0,1-2-20,1 0 0,0-1 0,1 1 0,1 0 1,6-20-1,10-7-25,1 0 0,1 1-1,54-71 1,-49 74 74,0 0-1,-3-2 1,35-79-1,-56 115-35,-1-1 0,0 1 0,0-1 0,-1 1 0,1-1 0,-1 1 0,0-1 0,0 0 0,0-4 0,0 8-2,0-1 0,0 1 0,0 0 0,0 0 0,0-1 0,0 1 0,-1 0 0,1-1 0,0 1-1,0 0 1,0 0 0,0-1 0,0 1 0,-1 0 0,1 0 0,0-1 0,0 1 0,0 0 0,-1 0 0,1 0 0,0-1 0,0 1 0,-1 0 0,1 0 0,0 0 0,-1 0 0,1 0-1,0 0 1,0-1 0,-1 1 0,1 0 0,0 0 0,-1 0 0,1 0 0,-1 0 0,-16 13-2,7-2 2,2 0 0,-1 1 0,1 0 0,1 0 0,0 0 0,1 1 0,1 0 0,-1 0 0,2 1 0,0 0 0,1-1 0,0 1 0,1 0 0,0 25 0,2-37-35,0-1 1,0 0-1,0 0 1,0 1-1,1-1 1,-1 0-1,0 0 1,1 0-1,-1 1 0,1-1 1,0 0-1,-1 0 1,1 0-1,0 0 1,-1 0-1,1 0 1,0 0-1,0 0 1,0-1-1,0 1 0,0 0 1,0 0-1,0-1 1,0 1-1,0-1 1,3 2-1,0-1-193,-1 0 0,1-1-1,0 1 1,0-1 0,0 0 0,0 0 0,-1 0-1,1-1 1,5 0 0,1-1-691,1-1 0,-1 0 0,0-1 0,0 0 1,18-10-1,6-12-4436,-1-6-2022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15086,'0'0'9834,"-10"9"-8292,-33 29-218,41-36-1238,0 0-1,-1 0 1,1 0 0,0 0-1,0 1 1,1-1-1,-1 0 1,0 1 0,1 0-1,0-1 1,-1 1-1,1 0 1,0 0 0,1 0-1,-1 0 1,0 0-1,1 0 1,-1 0 0,1 0-1,0 0 1,0 0-1,1 0 1,-1 0-1,0 0 1,1 0 0,0 0-1,1 5 1,0-6-88,0 1 1,0 0-1,1 0 1,-1-1-1,0 1 1,1-1-1,0 1 1,-1-1-1,1 0 1,0 0-1,0-1 1,0 1-1,1 0 1,-1-1-1,0 0 1,0 0-1,1 0 1,-1 0-1,1 0 1,4 0-1,85 0-107,5 0-204,-97-1 312,0 0-1,0 0 1,0 0-1,0 0 0,0 0 1,0 1-1,0-1 0,0 0 1,0 0-1,0 1 0,0-1 1,0 0-1,0 1 1,-1-1-1,1 1 0,0-1 1,0 1-1,0 0 0,-1-1 1,1 1-1,0 0 0,-1-1 1,1 1-1,0 0 0,-1 0 1,1 0-1,-1 0 1,0-1-1,1 1 0,-1 0 1,0 0-1,1 0 0,-1 0 1,0 0-1,0 0 0,0 0 1,0 0-1,0 0 1,0 0-1,0 0 0,0 0 1,0 0-1,0 0 0,0 0 1,-1 0-1,1 0 0,0 0 1,-1 0-1,1-1 1,-1 1-1,1 0 0,-1 0 1,1 0-1,-1 0 0,0-1 1,1 1-1,-2 1 0,-4 6 86,-1 0 0,1 0 0,-15 13 0,-82 72 204,133-140-6390,22-34-5044,-24 30 570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13901,'0'0'9177,"-2"13"-7512,-3 24-421,2 0 1,2 57-1,3-74-934,0 0 0,1 0 0,1 0 0,0 0 1,2-1-1,0 0 0,11 21 0,-5-17-392,0 0-1,2-1 0,21 25 0,-30-36-3879,-20-19 1874,-24-21 125,-6-6 1474,-77-66 1391,51 27 3549,70 73-4362,0 1 0,0-1 0,0 0 0,1 1 0,-1-1 1,0 0-1,1 0 0,-1 1 0,0-1 0,1 0 0,0 0 1,-1 0-1,1 0 0,-1 0 0,1 0 0,0 0 0,0 0 1,-1 0-1,1 0 0,0 0 0,0 0 0,0 0 0,0 0 1,0 0-1,0 0 0,0 0 0,1 0 0,-1 0 1,0 0-1,1 0 0,-1 0 0,0 0 0,1 0 0,-1 0 1,1 1-1,-1-1 0,1 0 0,0 0 0,-1 0 0,1 1 1,0-1-1,0 0 0,-1 1 0,1-1 0,0 1 0,0-1 1,0 1-1,0-1 0,0 1 0,0-1 0,0 1 0,0 0 1,0 0-1,0-1 0,1 1 0,10-3-104,0 1 0,1 0-1,21 0 1,-20 1 277,83-3-497,-56 4-2819,59-9 1,-43-2-4634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91 11179,'0'-10'4553,"2"-32"-933,-2 41-3354,0-1 0,0 1 0,0-1 0,0 0 0,-1 1 0,1-1 1,0 1-1,-1-1 0,1 1 0,-1-1 0,1 1 0,-1-1 0,0 1 1,0-1-1,1 1 0,-1 0 0,0-1 0,0 1 0,-1 0 0,1 0 1,0 0-1,0 0 0,-2-1 0,1 1-68,-1 0 0,1 0-1,0 1 1,0-1 0,-1 1 0,1 0-1,0-1 1,0 1 0,-1 0 0,1 0-1,0 1 1,-1-1 0,1 0 0,-3 2-1,-1-1-71,-1 2 0,1-1-1,0 0 1,0 1 0,1 0-1,-1 0 1,1 1-1,-1 0 1,1 0 0,-5 5-1,0 4-8,1 1 0,1 0 0,0 0 0,0 0 1,2 1-1,0 1 0,1-1 0,0 1 0,1 0 0,-2 22 0,-1 21 571,3 89 0,4-129-672,0-5-16,0-1 0,1 1 0,0-1 0,1 1 0,1-1 0,0 1 0,1-1 0,0 0 0,1-1 0,1 1 0,0-1 0,0 0 0,1 0 0,10 12 0,-36-48 0,0 0 0,2-2 0,1 0 0,1-1 0,1 0 0,-20-58 0,33 83 0,0 1 0,1 0 0,-1-1 0,0 1 0,1-1 0,0 1 0,-1-1 0,1 1 0,0-1 0,0 0 0,0 1 0,0-1 0,0 1 0,0-1 0,0 1 0,0-1 0,1 0 0,-1 1 0,1-1 0,-1 1 0,1-1 0,0 1 0,-1 0 0,1-1 0,0 1 0,0 0 0,0-1 0,0 1 0,0 0 0,0 0 0,0 0 0,0 0 0,1 0 0,1-1 0,3 0 0,0 1 0,0 0 0,0 0 0,0 0 0,0 1 0,1 0 0,8 1 0,5-1 0,-7 0 0,0 0 0,1-1 0,-1-1 0,-1 0 0,1-1 0,0 0 0,0-1 0,13-6 0,-22 8 0,0 0 0,1-1 0,-1 1 0,0-1 0,0 0 0,0 0 0,-1 0 0,1-1 0,-1 0 0,0 1 0,0-1 0,0 0 0,-1 0 0,1-1 0,-1 1 0,0 0 0,0-1 0,0 1 0,-1-1 0,1 0 0,-1 0 0,-1 1 0,1-1 0,0 0 0,-1-7 0,-1 20 0,-1-1 0,1 1 0,-2-1 0,1 0 0,-1 0 0,1 0 0,-2 0 0,1-1 0,-1 1 0,-6 8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98 10314,'11'-37'4186,"9"-23"6623,-24 89-7469,-2 13-3172,-13 16 220,5-19 205,1 0 1,3 1 0,1 0 0,2 0-1,-3 54 1,10-93-594,0 0 0,0 1 0,0-1 0,0 0 0,0 0 0,0 0 0,1 0 0,-1 0 0,0 1 0,1-1 0,-1 0 0,1 0 0,-1 0 0,1 0 0,-1 0 0,1 0 0,0 0 0,0-1 0,-1 1 0,1 0 0,0 0 0,0 0 0,0-1 0,0 1 0,1 0 0,1 0 0,-1 0 0,1 0 0,-1-1 0,1 1 0,-1-1 0,1 0 0,0 1 0,-1-1 0,1-1 0,-1 1 0,4-1 0,3 0 0,0-1 0,-1-1 0,1 0 0,0 0 0,14-8 0,-9 2 0,0 0 0,-1 0 0,0-1 0,22-24 0,-30 30 0,-1-2 0,0 1 0,0 0 0,-1-1 0,1 1 0,-1-1 0,0 0 0,-1 0 0,1-1 0,-1 1 0,-1 0 0,1-1 0,-1 1 0,1-13 0,-5 17 0,-4 9 0,-4 11 0,7-10 0,1 0 0,0 0 0,1 1 0,0-1 0,1 1 0,-1-1 0,2 1 0,-1 0 0,2 12 0,-1-20 0,0-1 0,1 1 0,-1-1 0,0 1 0,1-1 0,-1 0 0,1 1 0,-1-1 0,1 1 0,-1-1 0,0 0 0,1 1 0,0-1 0,-1 0 0,1 0 0,-1 0 0,1 1 0,-1-1 0,1 0 0,-1 0 0,1 0 0,0 0 0,-1 0 0,1 0 0,-1 0 0,1 0 0,-1 0 0,1 0 0,0 0 0,-1 0 0,2-1 0,18-5 0,-10 0 0,-1 0 0,0-1 0,-1-1 0,0 1 0,0-1 0,0-1 0,-1 0 0,7-11 0,0 0 0,-2-1 0,18-40 0,-42 111 0,2 1 0,-4 70 0,14-120 1,0 0 1,-1-1-1,1 1 0,0 0 0,0-1 1,0 1-1,1 0 0,-1-1 0,0 1 1,0-1-1,0 1 0,0 0 0,1-1 1,-1 1-1,0-1 0,0 1 0,1 0 1,-1-1-1,1 1 0,-1-1 0,0 1 1,1-1-1,-1 1 0,1-1 1,-1 0-1,1 1 0,-1-1 0,1 1 1,0-1-1,-1 0 0,1 0 0,-1 1 1,1-1-1,0 0 0,0 0 0,28-7 45,23-28-500,-17 0-3741,-4-5-4951,-13 13 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9225,'0'0'23190,"-9"2"-22870,3 0-319,-1 0 1,1 0-1,0 0 1,0 1-1,0 0 0,0 0 1,1 0-1,-1 1 1,1 0-1,0 0 0,0 0 1,0 1-1,1-1 0,-1 1 1,1 1-1,0-1 1,1 0-1,-1 1 0,1 0 1,0 0-1,1 0 1,-4 9-1,5-14-1,1 1 1,-1 0-1,0 0 1,1 0-1,-1 0 1,1 0-1,0 0 1,0 0-1,0-1 1,0 1-1,0 0 1,0 0-1,0 0 1,0 0-1,1 0 1,-1 0-1,1 0 0,0 0 1,-1 0-1,1-1 1,0 1-1,0 0 1,0 0-1,0-1 1,0 1-1,1-1 1,-1 1-1,0-1 1,1 0-1,-1 1 1,1-1-1,-1 0 0,1 0 1,0 0-1,0 0 1,2 1-1,3-1-8,-1 1 1,1-2-1,0 1 0,0-1 0,-1 0 0,1 0 0,0-1 0,0 0 0,-1 0 0,8-3 1,-4 2-359,0-2 0,0 1 1,-1-1-1,12-7 1,32-26-6370,-22 8-968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18802,'0'0'9278,"-1"14"-7949,-14 130 25,6-75-686,2 0 0,4 84 0,3-152-668,0-1 0,0 0 0,0 0 0,0 1 0,0-1 0,0 0 0,0 0 0,0 1 0,0-1 0,0 0 0,0 1 0,0-1 0,0 0 0,0 0 0,0 1 0,0-1 0,0 0 0,0 0 0,0 1 0,0-1 0,1 0 0,-1 0 0,0 0 0,0 1 0,0-1 0,0 0 0,1 0 0,-1 0 0,0 1 0,0-1 0,0 0 0,1 0 0,-1 0 0,0 0 0,0 0 0,1 1 0,-1-1 0,0 0 0,0 0 0,1 0 0,-1 0 0,10-9 0,4-19 0,-9 6 0,-1 0 0,-1-1 0,-1 0 0,-1 1 0,-3-32 0,2 52 0,0 1 0,0 0 0,0-1 0,0 1 0,0 0 0,-1-1 0,1 1 0,0 0 0,-1 0 0,1-1 0,-1 1 0,1 0 0,-1 0 0,0 0 0,1 0 0,-1 0 0,-1-2 0,1 3 0,1 0 0,-1 0 0,1 1 0,-1-1 0,1 0 0,0 0 0,-1 0 0,1 1 0,-1-1 0,1 0 0,0 0 0,-1 1 0,1-1 0,0 0 0,-1 1 0,1-1 0,0 1 0,-1-1 0,1 0 0,0 1 0,0-1 0,-1 1 0,1-1 0,0 1 0,0-1 0,0 0 0,0 1 0,0-1 0,0 1 0,0-1 0,0 1 0,0-1 0,0 1 0,0-1 0,0 1 0,0-1 0,0 1 0,0-1 0,0 1 0,0-1 0,1 1 0,-1-1 0,0 1 0,0 5 0,0 0 0,0 0 0,0 0 0,1-1 0,-1 1 0,1 0 0,1 0 0,-1 0 0,1-1 0,3 8 0,-3-11 0,0 0 0,0 0 0,0 0 0,1 0 0,-1-1 0,0 1 0,1 0 0,-1-1 0,1 0 0,-1 0 0,1 0 0,0 0 0,0 0 0,-1 0 0,1-1 0,0 1 0,0-1 0,0 0 0,0 0 0,-1 0 0,1 0 0,0 0 0,5-2 0,1 1 0,-1-1 0,0 0 0,0-1 0,0 1 0,0-2 0,-1 1 0,1-1 0,-1 0 0,0 0 0,0-1 0,10-9 0,-6 4 0,0 0 0,-1-1 0,-1 0 0,0 0 0,16-25 0,-16 16 0,-16 26 0,-19 32 0,16-17 0,2-7 0,1 0 0,0 1 0,2 0 0,-1 0 0,2 0 0,0 1 0,-3 29 0,7-44 2,0 0-1,-1-1 1,1 1-1,0 0 1,1-1-1,-1 1 1,0 0 0,0-1-1,0 1 1,0-1-1,0 1 1,1 0 0,-1-1-1,0 1 1,0-1-1,1 1 1,-1 0-1,1-1 1,-1 1 0,0-1-1,1 1 1,-1-1-1,1 0 1,-1 1 0,1-1-1,-1 1 1,1-1-1,-1 0 1,1 1-1,0-1 1,-1 0 0,1 0-1,-1 0 1,1 1-1,0-1 1,-1 0 0,1 0-1,0 0 1,-1 0-1,1 0 1,0 0-1,-1 0 1,1 0 0,-1 0-1,1-1 1,0 1-1,-1 0 1,1 0 0,0 0-1,-1-1 1,1 1-1,-1 0 1,2-1-1,29-21-428,-26 16-807,0-1 0,-1 1 0,0-1 0,0 0 0,5-13 0,3-18-6363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20307,'0'0'10923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148 115 13837,'0'0'3022,"4"-12"117,-2 5-2231,13-41 1838,-15 45-2248,1 0 1,-1 0 0,0 0-1,0 1 1,0-1 0,0 0-1,0 0 1,-1 0 0,1 0-1,-2-3 1,1 5-420,0 0-1,0 0 1,1 0 0,-1 0-1,0 0 1,0 0-1,0 1 1,0-1 0,0 0-1,0 1 1,-1-1 0,1 1-1,0-1 1,0 1 0,0-1-1,0 1 1,-1 0 0,1-1-1,0 1 1,0 0 0,-1 0-1,1 0 1,0 0 0,0 0-1,-1 0 1,1 1 0,0-1-1,0 0 1,-2 1-1,-1 0 81,0 0 0,0 0 0,0 1 0,0-1 0,0 1-1,0 0 1,-6 4 0,1 3-159,0 0 0,1 1 0,0 0 0,0 1 0,1-1 0,0 2 0,1-1 0,1 1 0,0-1 0,0 1 0,1 1 0,1-1 0,0 1 0,0-1 0,1 1 0,1 0 0,1 0 0,-1 0 0,3 15 0,-1-26 0,-1-1 0,1 1 0,0-1 0,0 1 0,0-1 0,0 0 0,0 1 0,0-1 0,0 0 0,0 0 0,0 0 0,1 0 0,-1 0 0,0 0 0,1 0 0,-1 0 0,1-1 0,-1 1 0,1 0 0,-1-1 0,1 1 0,0-1 0,-1 0 0,1 0 0,-1 1 0,1-1 0,0 0 0,-1 0 0,1 0 0,0-1 0,-1 1 0,4-1 0,2 0 0,1 0 0,-1-1 0,0 0 0,0 0 0,0-1 0,8-3 0,0-3 0,0-1 0,-1 0 0,0-1 0,-1 0 0,0-1 0,14-17 0,-21 21 0,1 0 0,-1 0 0,0-1 0,-1 1 0,0-1 0,0-1 0,-1 1 0,0-1 0,-1 1 0,0-1 0,0 0 0,0-11 0,-25 64 0,14-27-532,2-1 0,0 1 0,1 0 1,0 1-1,2-1 0,0 1 0,-2 24 0,5-40 404,0-1 0,0 1 0,0-1 0,0 1 0,0-1 0,0 1 0,0-1 0,0 1 0,1-1 0,-1 1 0,0-1 0,0 1 0,0-1 0,0 1 0,1-1 0,-1 1-1,0-1 1,1 1 0,-1-1 0,0 1 0,1-1 0,-1 0 0,0 1 0,1-1 0,-1 0 0,1 1 0,-1-1 0,1 0 0,-1 0 0,1 1 0,-1-1 0,1 0 0,0 0 0,21-4-3202,18-21-2215,-10-7-226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57 110 9673,'3'-13'4394,"2"-7"-2687,5-19 105,-8 2 6418,-3 51-7912,-1 0 1,-1 0-1,-1 0 0,-6 19 0,-5 17 67,11-32-140,-7 21 212,2 2-1,2-1 0,1 1 1,3 0-1,1 70 1,17-160 931,0-146-785,-14 199-603,1 1 0,-1-1 0,1 0 0,0 0 0,0 1 0,0-1 0,1-1 0,0 1 0,-1 0 0,1-1 0,1 1 0,-1-1 0,0 0 0,1 0 0,-1 0 0,1-1 0,0 1 0,0-1 0,0 0 0,0 0 0,1 0 0,-1-1 0,0 1 0,1-1 0,-1 0 0,1 0 0,-1-1 0,1 1 0,-1-1 0,1 0 0,6-1 0,0 0 0,0 0 0,0 0 0,-1-1 0,1 0 0,0-1 0,-1-1 0,1 1 0,-1-2 0,0 1 0,0-1 0,-1-1 0,11-7 0,-13 7 0,0 1 0,0-2 0,0 1 0,-1-1 0,0 0 0,0-1 0,-1 1 0,1-1 0,3-9 0,-44 70 0,23-30 0,1 1 0,0 1 0,2 0 0,1 0 0,1 0 0,1 1 0,-4 50 0,10-75 0,-1 0 0,1 0 0,0 0 0,0 0 0,0 0 0,0 0 0,0 0 0,0 0 0,1 0 0,-1 0 0,0 0 0,0 0 0,1 0 0,-1 0 0,1 0 0,-1 0 0,1 0 0,-1 0 0,1 0 0,-1-1 0,1 1 0,0 0 0,-1 0 0,1-1 0,0 1 0,0-1 0,0 1 0,-1 0 0,1-1 0,0 1 0,0-1 0,0 0 0,0 1 0,0-1 0,0 0 0,0 0 0,0 1 0,0-1 0,0 0 0,0 0 0,0 0 0,0 0 0,0 0 0,0 0 0,0-1 0,0 1 0,0 0 0,0 0 0,0-1 0,0 1 0,0-1 0,0 1 0,-1-1 0,3 0 0,3-2 0,0 0 0,0-1 0,0 1 0,0-1 0,-1-1 0,10-8 0,-7 3-529,0 0-1,0 0 1,-2-1 0,1 0-1,-1 0 1,-1-1 0,0 1-1,-1-1 1,0 0 0,-1 0-1,0-1 1,2-16 0,-3-24-6876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4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54 417 9929,'0'0'2002,"-9"0"-374,-27-2 107,36 2-1695,-1 0-1,1 0 0,-1-1 0,1 1 0,0 0 0,-1 0 0,1 0 0,-1-1 0,1 1 0,0 0 0,-1-1 1,1 1-1,0 0 0,-1-1 0,1 1 0,0 0 0,-1-1 0,1 1 0,0 0 0,0-1 0,0 1 0,-1-1 1,1 1-1,0-1 0,0 1 0,0 0 0,0-1 0,0 1 0,0-1 0,0 1 0,0-1 0,0 1 0,0-1 1,0 1-1,0-1 0,0 1 0,0-1 0,0 1 0,0 0 0,1-1 0,-1 1 0,0-1 0,0 1 0,0 0 1,1-1-1,-1 1 0,0-1 0,1 1 0,-1 0 0,0-1 0,1 1 0,-1 0 0,0 0 0,1-1 0,-1 1 1,1 0-1,-1 0 0,0 0 0,1-1 0,-1 1 0,1 0 0,20-13 201,-1 1 0,2 1 0,0 0 0,0 2-1,31-9 1,-6 1-45,901-280 306,-946 296-477,-1 0 0,1 0 0,0 1 0,0-1 0,-1 1-1,1-1 1,0 1 0,0 0 0,0-1 0,0 1-1,0 0 1,0 0 0,-1 1 0,1-1 0,0 0-1,0 1 1,0-1 0,0 1 0,-1-1 0,1 1-1,0 0 1,2 1 0,-4 0 25,1 0 0,-1 0 0,1 0 1,-1 0-1,0 0 0,0 0 0,0 0 0,0 0 0,0 0 0,0 0 0,0 0 0,-1 0 1,1 0-1,-1 0 0,0-1 0,1 1 0,-1 0 0,0 0 0,0 0 0,0-1 1,-2 3-1,-9 17 300,0 0 1,-2-1-1,-1-1 1,-21 23 0,-76 68 425,55-56-496,-197 202 122,154-143-2750,74-81-2210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19699,'0'0'9961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21012,'0'0'2915,"-9"1"523,-3 2-3003,1 0 1,0 0 0,0 1 0,0 0-1,0 1 1,0 0 0,-13 10 0,20-12-353,0 0 0,0 0 0,0 0 1,0 0-1,0 1 0,1 0 1,0 0-1,-1 0 0,1 0 1,1 0-1,-1 1 0,1-1 1,0 1-1,0 0 0,0 0 1,0 0-1,1 0 0,0 0 1,0 0-1,0 0 0,1 0 1,0 5-1,0-9-83,1 0 0,-1 0 0,1 0 0,-1 0 0,1 0 0,0 0 0,-1-1 0,1 1 0,0 0 0,0 0 0,0-1 0,0 1 0,-1 0 0,1-1 0,0 1 0,0-1 0,0 1 0,0-1 0,0 0 0,0 1 0,0-1 0,0 0 0,0 0 0,1 0 0,-1 0 0,0 0 0,0 0 0,0 0 0,2 0 0,38-2 0,-39 2 0,21-5 0,1 0 0,-1-1 0,33-14 0,-34 12 0,0 0 0,1 2 0,37-7 0,-60 13 0,0 0 0,1 0 0,-1 0 0,0 0 0,1 0 0,-1 0 0,0 0 0,1 0 0,-1 0 0,0 0 0,1 0 0,-1 0 0,0 0 0,1 0 0,-1 1 0,0-1 0,0 0 0,1 0 0,-1 0 0,0 0 0,1 1 0,-1-1 0,0 0 0,0 0 0,0 1 0,1-1 0,-1 0 0,0 0 0,0 1 0,0-1 0,1 0 0,-1 1 0,0-1 0,0 0 0,0 0 0,0 1 0,0-1 0,0 1 0,-3 16 0,-11 15 0,13-30 0,0-1 0,0 0 0,0 0 0,0 1 0,0-1 0,1 0 0,-1 1 0,1-1 0,-1 1 0,1-1 0,-1 1 0,1-1 0,0 1 0,0-1 0,0 1 0,0 0 0,0-1 0,0 1 0,0 2 0,1-3 0,0-1 0,0 1 0,-1-1 0,1 1 0,0-1 0,0 0 0,-1 1 0,1-1 0,0 0 0,0 1 0,0-1 0,0 0 0,0 0 0,-1 0 0,1 0 0,0 0 0,0 0 0,0 0 0,0 0 0,0 0 0,0 0 0,-1-1 0,1 1 0,1-1 0,62-25 0,-63 26 0,41-23 0,-23 12 0,0 1 0,0 1 0,1 0 0,0 1 0,1 1 0,28-5 0,-49 12 0,1 0 0,0 0 0,-1-1 0,1 1 0,-1 0 0,1 0 0,-1 0 0,1 0 0,0 0 0,-1 0 0,1 0 0,-1 1 0,1-1 0,-1 0 0,1 0 0,0 0 0,-1 1 0,1-1 0,-1 0 0,1 0 0,-1 1 0,1-1 0,-1 0 0,0 1 0,1-1 0,-1 1 0,1-1 0,-1 1 0,0-1 0,1 0 0,-1 1 0,0-1 0,0 1 0,1 0 0,-1-1 0,0 2 0,-5 24 0,-22 23 0,12-22 194,11-20-363,1 0 0,-1-1 0,0 1 0,0-1 0,-1 0 0,0 0 0,-8 8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10954,'0'0'21813,"0"56"-23094,13-41-3620,-2-2-3715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3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23606,'0'0'3492,"-6"50"-1795,10-41-1216,8-1-417,0-5-1345,2-3-5702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6598,'0'0'18770,"85"-5"-16752,-36-10-769,10-6-768,2-1-353,0 0-96,-1 2-96,-11 3-865,-4 8-1313,-10 5-705,-13 4-993,-14 0-2146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16271,'4'-11'1717,"0"1"-486,0 0-1,0 1 1,1-1-1,0 1 1,0 0-1,9-10 1,-12 17-1114,0 0 0,0 1 0,0-1 0,0 0 0,0 1 0,0-1 0,0 1 0,1 0 0,-1 0 0,0 0 0,1 0 1,-1 0-1,1 1 0,0-1 0,-1 1 0,1-1 0,-1 1 0,1 0 0,0 0 0,-1 0 0,1 1 0,-1-1 1,1 1-1,0-1 0,-1 1 0,1 0 0,-1 0 0,0 0 0,1 0 0,3 3 0,39 21 890,-33-18-903,0 0 0,0 0 0,1-1 0,0-1 0,0 0 0,26 6 0,-2-8-11,-29-2-85,1-1-1,-1 1 0,1 1 1,-1-1-1,1 2 1,8 2-1,-15-4-5,0 0 0,0 1 1,0-1-1,0 0 0,0 1 0,0-1 0,-1 1 0,1 0 1,0 0-1,-1-1 0,1 1 0,-1 0 0,0 0 0,0 1 0,0-1 1,0 0-1,0 0 0,0 0 0,0 1 0,-1-1 0,1 0 0,-1 1 1,0-1-1,0 1 0,1-1 0,-2 4 0,1 2 15,-1 1 0,0-1 0,-1 0-1,0 0 1,0 0 0,-1 0 0,0 0 0,0 0 0,-1 0-1,0-1 1,0 0 0,0 0 0,-1 0 0,-1 0-1,-5 6 1,-11 9 87,-2-1 0,-42 31 0,40-33-87,26-19-43,0 0 1,0 0-1,0 0 1,0 0-1,1 0 1,-1 0-1,0 0 0,0 0 1,0 0-1,0 0 1,0 0-1,0 1 0,0-1 1,0 0-1,0 0 1,1 0-1,-1 0 1,0 0-1,0 0 0,0 0 1,0 0-1,0 0 1,0 1-1,0-1 1,0 0-1,0 0 0,0 0 1,0 0-1,0 0 1,0 0-1,0 0 1,0 1-1,0-1 0,0 0 1,0 0-1,0 0 1,0 0-1,0 0 0,0 0 1,0 0-1,0 0 1,0 1-1,0-1 1,0 0-1,0 0 0,0 0 1,0 0-1,0 0 1,0 0-1,0 0 1,-1 0-1,1 1 0,0-1 1,0 0-1,0 0 1,0 0-1,0 0 1,0 0-1,0 0 0,0 0 1,-1 0-1,19-1-3812,21-8-5077,-11-4 673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13741,'0'0'18353,"5"9"-17781,4 9-555,-1 1 1,-1 0 0,-1 0 0,0 0-1,-1 1 1,3 36 0,3 139-34,-8-117 9,6-223 7,-9-114 0,1 264 0,0 0 0,0 1 0,0-1 0,1 0 0,0 0 0,0 0 0,0 0 0,0 0 0,1 0 0,0-1 0,0 0 0,0 1 0,8 6 0,-9-7 0,2-1 0,-1 0 0,0 0 0,0 0 0,1 0 0,0-1 0,-1 1 0,1-1 0,0 0 0,0 0 0,0-1 0,0 1 0,1-1 0,-1 0 0,0 0 0,1 0 0,6 0 0,-8-2 0,0 0 0,0 0 0,0 0 0,0 0 0,0 0 0,-1-1 0,1 1 0,-1-1 0,1 0 0,-1 0 0,0 0 0,1 0 0,-1 0 0,0-1 0,0 1 0,-1 0 0,1-1 0,0 0 0,-1 1 0,0-1 0,1 0 0,-1 0 0,0 0 0,0 0 0,-1 1 0,2-7 0,1-8 0,0 1 0,-1-1 0,-1-25 0,-1 40 0,-1-24 0,1 25 0,0 1 0,0 0 0,0 0 0,0-1 0,0 1 0,0 0 0,0-1 0,0 1 0,0 0 0,0-1 0,0 1 0,0 0 0,0-1 0,0 1 0,0 0 0,0-1 0,0 1 0,0 0 0,0 0 0,-1-1 0,1 1 0,0 0 0,0 0 0,0-1 0,-1 1 0,1 0 0,0 0 0,0-1 0,0 1 0,-1 0 0,1 0 0,0 0 0,-1-1 0,1 1 0,0 0 0,0 0 0,-1 0 0,1 0 0,0 0 0,-1 0 0,1 0 0,0 0 0,-1 0 0,1 0 0,0 0 0,-1 0 0,1 0 0,0 0 0,-1 0 0,1 0 0,0 0 0,0 0 0,-1 0 0,1 0 0,0 0 0,-1 0 0,1 1 0,0-1 0,0 0 0,-1 0 0,1 0 0,0 1 0,0-1 0,-1 0 0,1 0 0,0 1 0,0-1 0,0 0 0,-5 9 0,2-1 0,-1 1 0,1-1 0,1 1 0,-1 0 0,1 0 0,1 0 0,0 1 0,0-1 0,1 11 0,-1-1 0,-2 18 0,0-17 0,1 0 0,0 0 0,2 0 0,1 0 0,0 0 0,6 29 0,-6-47 0,-1 0 0,0 0 0,1-1 0,-1 1 0,1 0 0,0-1 0,0 1 0,0 0 0,0-1 0,0 1 0,0-1 0,0 0 0,0 1 0,0-1 0,1 0 0,-1 0 0,0 1 0,1-1 0,-1 0 0,1 0 0,-1-1 0,1 1 0,0 0 0,-1-1 0,1 1 0,0 0 0,-1-1 0,1 0 0,0 1 0,0-1 0,0 0 0,-1 0 0,1 0 0,0 0 0,0-1 0,-1 1 0,1 0 0,0-1 0,0 1 0,-1-1 0,1 1 0,0-1 0,-1 0 0,1 0 0,1-1 0,6-3 0,0-1 0,-1 1 0,0-1 0,0-1 0,-1 0 0,11-12 0,-6 2 0,0 0 0,16-33 0,-19 33 0,1 0 0,20-28 0,-26 73 0,-6 184 0,2-211 1,-1 0 1,1 0-1,0 0 0,0 0 1,0 0-1,0 0 0,1 0 1,-1 1-1,0-1 0,0 0 1,1 0-1,-1 0 0,1 0 1,-1 0-1,0 0 0,1 0 1,0-1-1,-1 1 0,1 0 1,0 0-1,-1 0 0,1 0 1,0-1-1,0 1 0,0 0 1,0-1-1,-1 1 0,1-1 1,0 1-1,0-1 0,0 1 1,0-1-1,0 0 0,0 1 1,1-1-1,-1 0 0,0 0 1,0 0-1,0 0 0,0 0 1,0 0-1,0 0 0,0 0 1,0 0-1,1-1 0,2 0-23,-1 0 1,0 0-1,0 0 0,0 0 0,0-1 0,0 1 0,-1-1 0,1 0 0,0 0 0,-1 0 0,1 0 0,-1-1 0,4-3 0,16-39-4244,-13-6-4365,-7 8-71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13036,'0'0'17553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17713,'0'0'4052,"-10"8"-401,-72 56 3652,90-68-7509,0-1 0,1 1 0,0 0-1,0 1 1,0 0 0,0 1 0,0-1 0,1 2 0,-1-1 0,16 1 0,-20 1 246,0 0 1,1 0 0,-1 0 0,0 1 0,0 0 0,0 0 0,0 0-1,0 1 1,0 0 0,0 0 0,0 0 0,0 0 0,-1 1 0,0 0-1,1 0 1,-1 0 0,0 0 0,0 1 0,0-1 0,5 9 0,-7-10 1,-1 1 0,1-1 0,-1 1 1,0 0-1,0-1 0,0 1 1,0 0-1,0 0 0,-1-1 1,1 1-1,-1 0 0,0 0 0,1 0 1,-1 0-1,-1 0 0,1 0 1,0-1-1,-1 1 0,-1 5 0,0-3 94,0-1-1,0 1 0,-1-1 1,0 0-1,1 0 0,-1 0 0,-1 0 1,1 0-1,-1-1 0,-7 7 1,5-5-355,-1-1 1,0 1 0,0-1-1,0-1 1,-1 1-1,-11 3 1,14-6-528,0 1 0,1-1 1,-1 0-1,0-1 0,0 1 0,1-1 0,-1 0 0,0 0 0,0-1 0,-7-1 1,-10-9-11859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19 113 8104,'0'0'23382,"0"66"-23254,3-39-32,-1-3-160,1-1-673,0-5-1088,2-6-1443</inkml:trace>
  <inkml:trace contextRef="#ctx0" brushRef="#br0" timeOffset="1">1 1 15855,'0'0'7175,"29"14"-11563,-4-14-2050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12940,'0'0'9823,"2"-8"-7795,6-26-431,-8 34-1568,0 0 0,0 0 0,0-1 0,0 1 0,0 0 0,0-1 0,0 1 0,0 0 0,0 0 0,0-1 0,0 1 0,0 0 0,0 0 0,0-1 0,0 1 0,0 0 0,0 0 0,0-1 0,1 1 0,-1 0 0,0 0 0,0-1 0,0 1 0,0 0 0,1 0 0,-1-1 0,0 1 0,0 0 0,0 0 0,1 0 0,-1 0 0,0-1 0,0 1 0,0 0 0,1 0 0,-1 0 0,0 0 0,1 0 0,-1 0 0,0 0 0,0 0 0,1 0 0,-1 0 0,0 0 0,0 0 0,1 0 0,-1 0 0,0 0 0,1 0 0,-1 0 0,0 0 0,0 0 0,1 0 0,-1 0 0,0 0 0,0 0 0,1 1 0,-1-1 0,0 0 0,6 11 14,0 22 122,-2 0 0,-2 0 0,-1 1 0,-4 46 0,1-39-142,-8 65 140,-1 16 646,11-121-802,0-1 1,0 1-1,0-1 1,0 0-1,0 1 1,1-1-1,-1 1 1,0-1-1,0 0 1,0 1-1,0-1 1,0 1-1,1-1 0,-1 0 1,0 1-1,0-1 1,1 0-1,-1 1 1,0-1-1,1 0 1,-1 0-1,0 1 1,0-1-1,1 0 0,-1 0 1,1 1-1,-1-1 1,0 0-1,1 0 1,-1 0-1,1 0 1,-1 0-1,0 0 1,1 1-1,-1-1 0,1 0 1,-1 0-1,0 0 1,1 0-1,-1-1 1,1 1-1,-1 0 1,0 0-1,1 0 1,-1 0-1,1 0 1,-1 0-1,0-1 0,1 1 1,-1 0-1,0 0 1,1-1-1,-1 1 1,0 0-1,1 0 1,-1-1-1,1 0 1,21-15 440,-4-6-142,-1 0 1,17-30-1,11-14 29,-44 65-334,-1 0-1,1-1 1,0 1-1,0 0 1,0 0-1,0 0 1,1 0-1,-1 0 1,0 0-1,0 0 1,1 0-1,-1 0 1,0 0-1,1 1 1,-1-1-1,2 0 1,-2 1-4,-1 0 1,1 0 0,-1 1 0,1-1-1,-1 0 1,1 0 0,-1 1-1,1-1 1,-1 0 0,1 1 0,-1-1-1,0 0 1,1 1 0,-1-1 0,1 1-1,-1-1 1,0 0 0,1 1-1,-1-1 1,0 1 0,0-1 0,0 1-1,1-1 1,-1 1 0,0-1-1,0 1 1,0 0 0,0 0 0,2 58-36,-2-45 133,0 82-1766,0-95 1469,0-1-1,0 0 0,0 1 0,0-1 0,0 1 0,0-1 0,0 0 0,0 1 0,0-1 0,0 0 0,0 1 0,0-1 0,0 1 0,0-1 0,1 0 0,-1 1 0,0-1 0,0 0 1,0 1-1,1-1 0,-1 0 0,0 0 0,0 1 0,1-1 0,-1 0 0,0 1 0,1-1 0,-1 0 0,0 0 0,1 0 0,-1 0 0,0 1 0,1-1 0,-1 0 0,0 0 0,1 0 1,-1 0-1,1 0 0,-1 0 0,0 0 0,1 0 0,-1 0 0,1 0 0,-1 0 0,0 0 0,1 0 0,-1 0 0,0 0 0,1 0 0,-1-1 0,0 1 0,1 0 0,-1 0 0,0 0 1,1-1-1,-1 1 0,0 0 0,1 0 0,-1-1 0,0 1 0,1-1 0,8-12-8958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17264,'0'0'2376,"-9"11"-145,-8 7-1328,2-2 261,1 0-1,0 0 1,-16 27 0,30-43-1151,0-1 1,1 1 0,-1 0 0,0 0 0,1 0-1,-1 0 1,0 0 0,1 0 0,-1-1-1,0 1 1,1 0 0,-1 0 0,0 0 0,1 0-1,-1 0 1,0 0 0,1 0 0,-1 0-1,1 1 1,-1-1 0,0 0 0,1 0 0,-1 0-1,0 0 1,0 0 0,1 1 0,-1-1-1,0 0 1,1 0 0,-1 0 0,0 1 0,0-1-1,1 0 1,-1 0 0,0 1 0,0-1-1,0 0 1,1 1 0,-1-1 0,0 0 0,0 1-1,0-1 1,0 0 0,0 1 0,0-1-1,1 0 1,-1 1 0,0-1 0,0 0 0,0 1-1,0-1 1,0 0 0,-1 1 0,1-1-1,0 0 1,0 1 0,0-1 0,0 0 0,0 1-1,0-1 1,0 0 0,-1 1 0,33-15-61,-29 12 64,7-3-88,1 1-1,0 0 1,0 0 0,0 1 0,0 0 0,0 1-1,0 1 1,1-1 0,-1 2 0,0 0 0,22 2 0,-30-2 79,-1 1 0,0 0 0,-1-1 0,1 1 0,0 0 0,0 0 1,0 0-1,0 0 0,-1 0 0,1 0 0,0 1 0,-1-1 0,1 0 0,-1 1 1,1-1-1,-1 1 0,0 0 0,0-1 0,0 1 0,0 0 0,0 0 0,0 0 1,0 0-1,-1 0 0,1 0 0,-1 0 0,1 0 0,-1 0 0,0 0 1,0 0-1,0 0 0,0 0 0,0 0 0,0 0 0,-1 3 0,0 1 166,1 0-1,-2 0 1,1-1 0,-1 1-1,1 0 1,-2-1-1,1 1 1,0-1-1,-1 0 1,0 0 0,-5 7-1,-1-3 222,0 0-1,0 0 1,-1-1 0,0 0-1,-1-1 1,-20 12-1,25-16-502,-1-1-1,0 1 0,1-1 0,-1 0 0,0 0 1,0-1-1,0 0 0,-10 0 0,0-5-3814,9-7-2046,2-11-6165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20 16592,'0'0'7505,"-8"-4"-4291,0 1-2787,0 0-1,0 1 0,0 0 1,0 0-1,0 1 0,0 0 1,-1 0-1,-10 1 0,17 0-409,-1 0 0,0 0 0,0 0 0,0 1 0,0-1-1,1 1 1,-1 0 0,0 0 0,1 0 0,-1 0 0,0 0 0,1 0 0,0 1-1,-1 0 1,1-1 0,0 1 0,0 0 0,0 0 0,0 0 0,0 0-1,0 0 1,0 1 0,1-1 0,-1 0 0,1 1 0,0-1 0,-1 1-1,1 0 1,0-1 0,1 1 0,-1 0 0,0 4 0,1-6-31,1 0-1,-1-1 1,1 1 0,-1 0 0,1-1 0,0 1 0,-1-1 0,1 1 0,0 0 0,0-1 0,-1 0-1,1 1 1,0-1 0,0 0 0,0 1 0,-1-1 0,1 0 0,0 0 0,0 0 0,0 1-1,0-1 1,-1 0 0,1 0 0,0 0 0,0 0 0,0-1 0,1 1 0,36 0-154,-29 0 122,46-3-160,-35 2 156,0 0-1,0 1 0,0 1 1,22 4-1,-42-5 57,1 0 0,0 0 0,0 1 0,0-1 1,-1 0-1,1 1 0,0-1 0,0 1 0,-1-1 0,1 1 0,0-1 0,-1 1 1,1-1-1,-1 1 0,1 0 0,0-1 0,-1 1 0,0 0 0,1-1 0,-1 1 1,1 0-1,-1 0 0,0 0 0,1-1 0,-1 1 0,0 0 0,0 0 0,0 0 0,0 0 1,0-1-1,0 1 0,0 0 0,0 0 0,0 0 0,0 0 0,0-1 0,0 1 1,-1 0-1,1 0 0,0 0 0,-1-1 0,1 1 0,-1 0 0,1 0 0,0-1 1,-1 1-1,0 0 0,1-1 0,-1 1 0,0 0 0,-30 35 1086,12-21-912,-1-1-1,-35 18 1,45-27-159,1-1 0,-1 1-1,-1-2 1,1 1 0,0-1 0,-1-1-1,1 0 1,-15 1 0,21-7-106,10-4-205,8-5-1102,10-2-3863,0 1 0,46-17 1,-36 17-1750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71 17008,'0'0'15166,"-4"9"-14669,2-4-482,0 0 0,0 0 0,0 1 0,1-1 0,-1 0 0,1 1 0,0 10 0,1-15-16,0 0 1,0 1-1,0-1 1,1 0-1,-1 0 1,0 0-1,1 0 1,-1 0-1,0 0 1,1 0-1,-1 0 0,1 0 1,0 0-1,-1 0 1,1 0-1,0 0 1,-1-1-1,1 1 1,0 0-1,0 0 1,1 0-1,0 0 0,0 0 1,0-1-1,0 1 0,1-1 0,-1 1 1,0-1-1,0 0 0,0 0 0,1 0 1,-1 0-1,0 0 0,0-1 0,0 1 1,1-1-1,2-1 0,3-1 1,0-1 0,0 0 0,0 0 0,-1-1 0,0 0 0,0 0 0,0-1 0,-1 1 0,12-14 0,-13 12 0,1 1 0,0 0 0,1 0 0,0 0 0,-1 1 0,2 0 0,-1 0 0,1 1 0,11-5 0,-18 9 0,-1 0 0,1 0 0,0 0 0,-1 0 0,1 0 0,0 0 0,-1 0 0,1 1 0,0-1 0,-1 0 0,1 0 0,0 1 0,-1-1 0,1 0 0,-1 1 0,1-1 0,0 1 0,-1-1 0,1 1 0,-1-1 0,0 1 0,1-1 0,-1 1 0,1-1 0,-1 1 0,0 0 0,1-1 0,-1 1 0,0-1 0,0 1 0,1 0 0,-1-1 0,0 1 0,0 0 0,0-1 0,0 1 0,0 0 0,0 0 0,0-1 0,0 1 0,0 1 0,-1 41 0,1-31 0,-3 42 0,3-54 0,0 0 0,0 0 0,0 0 0,0 1 0,0-1 0,0 0 0,0 0 0,0 1 0,0-1 0,0 0 0,0 0 0,0 0 0,1 1 0,-1-1 0,0 0 0,0 0 0,0 0 0,0 1 0,0-1 0,1 0 0,-1 0 0,0 0 0,0 0 0,0 1 0,0-1 0,1 0 0,-1 0 0,0 0 0,0 0 0,1 0 0,-1 0 0,0 0 0,0 0 0,0 0 0,1 0 0,-1 1 0,0-1 0,0 0 0,1 0 0,-1 0 0,0-1 0,0 1 0,0 0 0,1 0 0,-1 0 0,0 0 0,0 0 0,1 0 0,-1 0 0,0 0 0,0 0 0,0 0 0,1-1 0,-1 1 0,0 0 0,0 0 0,0 0 0,0 0 0,1-1 0,-1 1 0,0 0 0,0 0 0,0-1 0,11-8 0,27-36 0,-28 32 0,1 0 0,0 0 0,1 1 0,0 0 0,1 1 0,0 0 0,20-11 0,-32 21 0,0 0 0,0 1 0,0-1 0,0 1 0,0-1 0,0 1 0,0 0 0,0-1 0,0 1 0,1 0 0,-1 0 0,0 0 0,0 0 0,0 0 0,0 0 0,0 0 0,1 0 0,-1 0 0,0 1 0,0-1 0,0 0 0,0 1 0,0-1 0,0 1 0,0-1 0,0 1 0,0-1 0,0 1 0,0 0 0,0 0 0,-1-1 0,1 1 0,0 0 0,0 0 0,-1 0 0,1 0 0,0 0 0,-1 0 0,1 0 0,-1 0 0,1 0 0,-1 0 0,0 0 0,1 0 0,-1 0 0,0 0 0,0 0 0,0 1 0,0 1 0,2 11 0,-1-1 0,-1 1 0,-1 20 0,0-14 0,4-16-663,6-10-1537,4-10-8085,0-9-9334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8040,'0'0'-64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73 6951,'0'0'20349,"-10"-5"-20103,7 4-234,1-1 14,0 1 0,0-1 1,0 1-1,0 0 0,0 0 0,-1 0 1,1 0-1,0 1 0,0-1 0,-1 1 1,1-1-1,0 1 0,-1 0 0,1 0 1,0 0-1,-1 0 0,1 0 0,0 0 1,-1 1-1,1-1 0,0 1 0,-1 0 1,1-1-1,0 1 0,0 0 0,0 0 1,0 1-1,0-1 0,0 0 0,0 1 1,0-1-1,0 1 0,1-1 0,-1 1 1,1 0-1,-1 0 0,1 0 0,-2 2 1,-2 4 174,0 0 0,0 0 0,0 0 0,1 0 1,1 1-1,-1 0 0,1 0 0,1 0 0,0 0 1,0 0-1,1 0 0,0 1 0,0-1 0,1 1 1,2 16-1,-1-25-193,-1 0 0,1 0 0,0 0 0,-1 0 0,1 0 0,0 0 0,0 0 0,0-1 0,0 1 0,0 0 0,0 0 0,0-1 0,0 1 0,0-1 0,1 1 0,-1-1-1,0 1 1,0-1 0,0 1 0,1-1 0,-1 0 0,0 0 0,0 0 0,1 0 0,-1 0 0,0 0 0,0 0 0,1 0 0,-1 0 0,0-1 0,0 1 0,0 0 0,3-2 0,41-16 276,-35 12-265,-1 0-1,-1 0 1,1-1 0,-1 0-1,0-1 1,-1 0 0,1 0-1,-2 0 1,1-1 0,-1 0-1,0 0 1,-1-1 0,0 0 0,-1 0-1,0 0 1,-1 0 0,0 0-1,0-1 1,-1 0 0,0 1-1,0-20 1,-2 30-19,0-1 0,0 0 0,0 0 0,0 0 0,0 1 0,0-1 0,-1 0 0,1 0 0,0 1 0,0-1 0,-1 0 0,1 1 0,0-1 0,-1 0 0,1 1 0,-1-1 0,1 0 0,-1 1 0,1-1 0,-1 1 0,1-1 0,-1 1 0,1-1 0,-1 1 0,0-1 0,1 1 0,-1 0 0,0-1 0,0 1 0,1 0 0,-1-1 0,0 1 0,0 0 0,1 0 0,-1 0 0,0 0 0,0 0 0,1 0 0,-1 0 0,0 0 0,0 0 0,0 0 0,1 0 0,-1 1 0,0-1 0,0 0 0,1 0 0,-1 1 0,0-1 0,0 1 0,-2 0 0,0 0 0,0 1 0,0-1 0,1 1 0,-1-1 0,1 1 0,-1 0 0,1 0 0,0 0 0,0 0 0,-1 0 0,-2 5 0,-2 14-770,7-21 721,0 1 0,1-1 1,-1 0-1,0 0 0,0 0 1,0 1-1,0-1 0,0 0 1,0 0-1,0 0 0,0 0 1,0 1-1,0-1 0,1 0 1,-1 0-1,0 0 0,0 0 1,0 1-1,0-1 0,0 0 1,1 0-1,-1 0 0,0 0 1,0 0-1,0 0 0,0 0 1,1 1-1,-1-1 0,0 0 1,0 0-1,0 0 0,1 0 1,-1 0-1,0 0 0,0 0 1,1 0-1,-1 0 0,0 0 1,0 0-1,0 0 1,1 0-1,-1 0 0,0-1 1,1 1-1,1-1-560,0 0 1,1-1 0,-1 1-1,0-1 1,0 1 0,0-1-1,0 0 1,0 0 0,0 0-1,-1 0 1,1 0-1,2-4 1,15-25-12001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80 3940,'2'-4'1124,"-1"0"0,0 0 1,-1 0-1,1-1 1,-1 1-1,0 0 0,0 0 1,0-1-1,0 1 0,-1 0 1,-1-8-1,0 11-801,1-1 0,0 0 0,0 1 0,-1-1 0,1 1 0,-1-1-1,0 1 1,1 0 0,-1 0 0,0 0 0,0 0 0,1 0 0,-1 0 0,0 0-1,0 1 1,0-1 0,0 1 0,0-1 0,0 1 0,0 0 0,0 0 0,0 0-1,0 0 1,0 0 0,-3 1 0,1-1-164,0 0 1,0 1-1,1 0 1,-1 0-1,0 0 0,1 0 1,-1 0-1,1 1 0,-1-1 1,1 1-1,0 0 1,-1 0-1,1 1 0,0-1 1,0 1-1,1-1 0,-1 1 1,1 0-1,-1 0 1,1 0-1,0 0 0,0 0 1,0 1-1,-2 4 0,0 1-93,0 1 0,1-1-1,0 1 1,1 0 0,-1 0-1,2 0 1,0 0-1,0 11 1,0-19-61,1 0 1,0-1-1,0 1 0,0-1 1,1 1-1,-1 0 0,0-1 1,0 1-1,1-1 0,-1 1 1,1-1-1,0 1 0,-1-1 1,1 1-1,0-1 1,0 0-1,0 1 0,0-1 1,0 0-1,0 0 0,0 0 1,0 1-1,1-1 0,1 1 1,-1-1 30,1-1 0,-1 1 0,1 0 0,-1-1 0,1 1 0,0-1 0,-1 0 0,1 0 0,-1 0 0,1 0 0,-1 0 0,1-1 0,4 0 0,0-1 112,1-1 1,-1 1 0,-1-1 0,1 0-1,0-1 1,-1 0 0,1 0-1,-1 0 1,10-10 0,-13 11-137,0-1 0,0 0 0,0 0 0,0 0 0,-1 0 0,0-1 0,0 1 0,0-1 0,0 1 0,-1-1 0,1 0 0,-1 1 0,-1-1 0,1 0 0,-1 0 0,1 0 0,-1 0 0,-1 1 0,0-8 0,0 10-219,0 1 1,0-1-1,-1 1 0,1-1 0,0 1 1,-1-1-1,1 1 0,-1 0 0,0-1 1,1 1-1,-1 0 0,0 0 1,0 0-1,1 0 0,-1 1 0,0-1 1,0 0-1,0 1 0,0 0 1,0-1-1,0 1 0,0 0 0,0 0 1,0 0-1,0 0 0,0 0 0,0 0 1,-3 1-1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13645,'1'-5'6384,"1"13"-2576,4 34-1484,7 60-1820,-8-44 257,-1-5-25,3 0 0,23 96-1,-20-130-350,-4-29 32,-3-31-204,-4 24-572,-1 1 1,0 0 0,-1 0 0,-1 0 0,-1 0 0,0 0 0,-1 1-1,0 0 1,-1 0 0,-17-24 0,24 38 273,23 14 52,-18-12 118,-1-1 0,1 1 0,-1-1 0,1 0-1,-1 0 1,0-1 0,1 1 0,-1-1-1,1 0 1,-1 0 0,0-1 0,1 1-1,-1-1 1,0 0 0,5-3 0,-2 0 24,0 0 1,0 0-1,0-1 1,-1 0 0,0 0-1,0-1 1,7-11 0,-4 6-23,-2 0 0,0-1 1,0 0-1,-1-1 1,-1 0-1,0 1 0,-1-2 1,0 1-1,1-19 0,-4 29-59,0-7 76,-1 0-1,1 0 1,-2 1 0,-1-16-1,2 25-93,-1-1 0,1 1 0,0-1 0,0 1 0,-1-1 0,1 1 0,-1-1 0,1 1 0,-1-1 0,0 1 0,0-1 0,1 1 0,-1 0 0,0 0 0,0-1 0,0 1-1,-1 0 1,1 0 0,0 0 0,0 0 0,0 0 0,-1 0 0,1 1 0,-1-1 0,1 0 0,0 1 0,-1-1 0,1 1 0,-1-1 0,0 1 0,1 0 0,-1-1 0,1 1 0,-1 0 0,1 0 0,-1 0 0,1 1 0,-4-1 0,2 1-20,0 1 1,0-1-1,0 1 1,0-1 0,0 1-1,0 0 1,0 0 0,1 0-1,-1 1 1,1-1-1,0 0 1,-1 1 0,1 0-1,0-1 1,1 1-1,-1 0 1,-2 5 0,-24 60 33,24-56-18,-7 17 57,2 1-1,1 0 1,1 1 0,2-1-1,1 1 1,2 0 0,1 35 0,1-65-58,0 0 1,0 0-1,0 0 0,0 0 1,0 1-1,0-1 1,0 0-1,1 0 1,-1 0-1,0 0 1,1 0-1,-1 0 0,1 0 1,-1 0-1,1 0 1,-1-1-1,1 1 1,0 0-1,0 0 0,-1 0 1,1-1-1,0 1 1,0 0-1,0-1 1,0 1-1,0-1 1,0 1-1,-1-1 0,1 1 1,1-1-1,-1 0 1,0 1-1,0-1 1,0 0-1,0 0 1,0 0-1,0 0 0,0 0 1,0 0-1,0 0 1,0 0-1,0 0 1,0 0-1,0-1 1,0 1-1,0 0 0,0-1 1,0 1-1,0-1 1,0 1-1,0-1 1,1 0-1,7-3 47,-1-1 1,0 0-1,1 0 0,9-9 1,-1 0-9,-12 9-64,0 0 1,0 0-1,0 0 1,1 1-1,0 0 0,0 0 1,0 1-1,0-1 1,1 1-1,-1 1 1,1-1-1,0 1 1,13-2-1,-19 4 11,1 1 1,-1 0-1,1-1 0,-1 1 0,0 0 1,1 0-1,-1 0 0,0 0 0,1 0 1,-1 0-1,0 0 0,0 0 1,0 0-1,0 1 0,0-1 0,0 0 1,0 1-1,0-1 0,-1 1 0,1-1 1,-1 1-1,1-1 0,-1 1 1,1-1-1,-1 1 0,0 0 0,0-1 1,0 1-1,0 2 0,3 59 84,-3-53-70,4 22-409,0-24-1697,3-22-2248,-1-9 185,-1-7-2082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 15727,'0'0'11355,"8"7"-10629,27 20-150,-35-26-547,1-1 0,-1 0 0,0 0 0,1 1 0,-1-1 0,1 0 0,-1 1 0,1-1 0,-1 0 1,1 0-1,-1 0 0,1 0 0,-1 0 0,1 0 0,-1 0 0,1 1 0,0-2 0,-1 1 0,1 0 0,-1 0 0,1 0 0,-1 0 0,1 0 0,-1 0 0,1 0 0,-1-1 0,1 1 0,-1 0 0,1 0 0,-1-1 0,0 1 0,1 0 0,-1-1 0,1 1 0,-1 0 0,0-1 0,1 1 0,-1-1 1,0 1-1,1 0 0,-1-1 0,0 1 0,0-1 0,1 1 0,-1-1 0,0 1 0,0-1 0,0 1 0,0-1 0,0 1 0,0-1 0,0 0 0,3-25 667,-3 25-646,0 0 17,0-1 0,0 0 0,0 1 0,0-1 0,0 1 0,0-1 1,-1 1-1,1-1 0,-1 1 0,1-1 0,-1 1 0,0-1 0,1 1 0,-1-1 0,0 1 0,0 0 0,0 0 0,0-1 1,0 1-1,0 0 0,0 0 0,-3-2 0,3 3-56,0 0 0,0 0 0,0 0 0,0 0 0,0 0 0,0 0 0,0 0 0,0 0 0,0 0 0,0 0 0,0 1 0,0-1-1,0 0 1,0 1 0,0-1 0,0 1 0,0-1 0,1 1 0,-1-1 0,0 1 0,0-1 0,0 1 0,1 0 0,-1 0 0,0-1 0,1 1 0,-1 0 0,0 0 0,1 0 0,-1 0 0,1 0 0,0 0 0,-1 0 0,1-1 0,-1 3 0,-5 11 5,1 0 0,0 1 0,1-1 0,1 1 0,0 0 0,1 0 0,1 0 0,0 0 0,2 30 0,0-44-19,-1 0 0,1 0 0,-1 0 0,1 0 1,0-1-1,-1 1 0,1 0 0,0 0 0,-1-1 0,1 1 0,0-1 0,0 1 0,-1 0 1,1-1-1,0 0 0,0 1 0,0-1 0,0 1 0,0-1 0,0 0 0,0 0 0,0 0 0,0 1 1,0-1-1,0 0 0,0 0 0,0 0 0,0 0 0,0-1 0,0 1 0,0 0 0,-1 0 1,1-1-1,0 1 0,2-1 0,35-13-630,-22 4-1196,0 0-1,22-20 1,24-30-9403,-31 28 1463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132 227 9001,'0'0'6614,"-8"5"-3614,0 0-2587,-9 7 2069,0 0 1,-20 18-1,33-26-2242,0-1 0,0 1 1,0 0-1,1 0 0,0 0 0,0 1 0,0-1 0,0 1 0,1-1 0,0 1 0,0 0 0,0 0 1,1 0-1,-1 0 0,1 0 0,-1 6 0,3-9-236,-1-1 0,0 1 1,1-1-1,-1 1 0,1-1 0,-1 0 1,1 1-1,0-1 0,-1 0 0,1 0 1,0 1-1,0-1 0,0 0 0,0 0 1,0 0-1,0 0 0,0 0 0,1 0 0,-1 0 1,0-1-1,0 1 0,1 0 0,-1-1 1,0 1-1,1-1 0,-1 1 0,1-1 1,-1 0-1,1 1 0,-1-1 0,1 0 1,-1 0-1,1 0 0,1 0 0,2 0 18,1 0 0,-1 0 1,1-1-1,-1 1 0,1-1 0,-1 0 0,0-1 0,8-2 0,-4-1 9,0-1 0,0 0 0,0 0 0,-1-1-1,0-1 1,-1 1 0,1-1 0,-1 0 0,10-16 0,-8 10-19,0-1 1,-1 1 0,-1-1-1,-1-1 1,9-26-1,-10 19 12,-1 1-1,1-24 1,-4 39 63,-1 0 0,0 0 0,0 1 0,0-1 0,-1 0 0,0 1 1,0-1-1,-1 1 0,0-1 0,0 1 0,-4-9 0,6 14-80,-1 0-1,1 1 1,-1-1-1,1 0 1,-1 0-1,1 0 1,-1 1-1,0-1 1,1 0-1,-1 1 1,0-1-1,0 0 1,1 1-1,-1-1 1,0 1-1,0-1 1,0 1 0,0 0-1,0-1 1,0 1-1,1 0 1,-1 0-1,0-1 1,0 1-1,0 0 1,0 0-1,-2 0 1,1 1 0,1 0 1,-1 0-1,1 0 0,-1 0 1,1 0-1,0 0 1,-1 0-1,1 0 0,0 0 1,0 1-1,0-1 0,0 0 1,0 1-1,-1 1 1,-22 55 61,18-37-69,0 1 0,1 0 0,1 0 0,1 0 0,1 1 0,1-1 0,1 1 0,3 23 0,-2-42-89,0-1 1,0 1-1,1 0 0,-1 0 0,1 0 1,0-1-1,0 1 0,1-1 1,-1 0-1,1 0 0,-1 1 1,1-2-1,0 1 0,0 0 0,0-1 1,1 1-1,-1-1 0,1 0 1,-1 0-1,1 0 0,0 0 1,0-1-1,-1 0 0,1 0 0,6 1 1,-2 0-566,1 0 0,0-1 0,0 0 0,-1-1 0,1 0 0,0 0 0,0-1 0,0 0 0,-1-1 0,1 0 0,8-3 0,20-14-13439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17296,'0'0'10896,"1"-9"-9812,-1 5-1028,1 1 0,-1 0 1,0-1-1,1 1 1,0 0-1,0-1 0,0 1 1,0 0-1,1 0 1,-1 0-1,1 0 0,0 0 1,0 0-1,0 0 1,0 0-1,0 1 0,0-1 1,1 1-1,0 0 1,-1 0-1,1 0 0,0 0 1,0 0-1,0 0 1,0 1-1,0-1 0,0 1 1,1 0-1,-1 0 1,0 0-1,1 1 0,-1-1 1,0 1-1,1 0 1,-1 0-1,1 0 0,-1 0 1,5 1-1,-7-1-55,0 1 0,0-1 1,1 1-1,-1-1 0,0 1 0,0 0 0,0 0 0,0-1 1,0 1-1,0 0 0,0 0 0,0 0 0,-1 0 0,1 0 0,0 0 1,0 0-1,-1 0 0,1 0 0,-1 0 0,1 1 0,-1-1 1,1 0-1,-1 0 0,0 0 0,1 1 0,-1-1 0,0 3 0,1 42 57,-1-34-20,0 127 133,0-138-169,0 0 0,0 0 0,0 0 0,0 0 0,0 0 1,0 0-1,0 0 0,0 0 0,0 0 0,0 0 0,1 0 0,-1-1 0,0 1 0,1 0 0,-1 0 0,1 0 1,-1 0-1,1 0 0,0 0 0,-1-1 0,1 1 0,0 0 0,-1-1 0,1 1 0,0 0 0,0-1 0,0 1 0,-1-1 1,1 1-1,0-1 0,0 1 0,0-1 0,0 0 0,0 1 0,0-1 0,0 0 0,0 0 0,0 0 0,0 0 0,0 0 1,0 0-1,0 0 0,0 0 0,0 0 0,0 0 0,0-1 0,2 0 0,1 0 25,1 0 0,-1-1 0,1 0-1,-1 0 1,0 0 0,0-1 0,0 1 0,0-1 0,4-4-1,2-3 13,0-1 0,0-1 1,-1 0-1,0 0 0,-1-1 0,0 0 0,-1-1 0,-1 0 0,0 1 0,-1-2 0,-1 1 0,0-1 0,0 0 0,-2 1 0,2-20 0,-21 79-39,18-13 0,-1-32 0,1 1 0,-1-1 0,0 1 0,0-1 0,1 1 0,-1-1 0,0 1 0,1-1 0,-1 1 0,0-1 0,1 1 0,-1-1 0,1 1 0,-1-1 0,1 0 0,-1 1 0,1-1 0,-1 0 0,1 1 0,-1-1 0,1 0 0,-1 0 0,1 0 0,-1 1 0,1-1 0,1 0 0,1-1 0,-1 1 0,1-1 0,0 0 0,0 0 0,-1-1 0,1 1 0,0 0 0,-1-1 0,1 0 0,-1 1 0,0-1 0,0 0 0,0 0 0,0-1 0,4-3 0,6-10 0,-1 0 0,0 0 0,-1-1 0,9-22 0,8-14 0,-23 136 0,-9-50 0,4-26 0,0 1 0,0-1 0,0 1 0,1 0 0,0-1 0,1 11 0,0-17 1,-1-1-1,1 1 1,-1-1 0,1 1 0,-1-1-1,1 1 1,-1-1 0,1 1 0,0-1-1,-1 0 1,1 1 0,0-1 0,-1 0-1,1 1 1,0-1 0,-1 0 0,1 0-1,0 0 1,-1 0 0,1 0 0,0 1-1,-1-1 1,1-1 0,0 1 0,0 0-1,-1 0 1,1 0 0,0 0 0,-1 0-1,1-1 1,0 1 0,-1 0-1,1 0 1,0-1 0,0 0 0,25-12-1224,-16-2-3167,-4-4-3535,-4-5-4541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25 15503,'0'0'11440,"-5"8"-10212,-2 3-1055,1 0 1,0 1-1,1 0 1,0 0-1,1 0 1,0 1-1,1-1 1,0 1-1,1 0 1,1 0-1,0 15 1,0-23-160,1-1 1,0 1 0,1-1-1,-1 0 1,1 1 0,0-1 0,0 1-1,0-1 1,0 0 0,1 0-1,0 0 1,0 0 0,3 5 0,-3-7-5,0-1 0,0 1 1,0-1-1,0 1 0,0-1 1,0 0-1,0 0 0,0 0 1,1 0-1,-1 0 0,0-1 1,1 1-1,-1-1 1,1 1-1,-1-1 0,0 0 1,1 0-1,-1 0 0,1 0 1,-1 0-1,1-1 0,-1 1 1,0-1-1,1 0 0,4-1 1,-2-1 36,0 1 1,0-1-1,-1 0 1,1 0-1,0-1 1,-1 1-1,0-1 0,0 0 1,0 0-1,0 0 1,-1-1-1,1 1 1,-1-1-1,0 0 1,-1 0-1,1 0 1,-1 0-1,0 0 1,0-1-1,-1 1 1,1-1-1,0-5 0,0 3 17,-1 0-1,0 0 0,0 0 0,0 0 0,-1 0 0,0 0 1,-1 0-1,0-1 0,0 1 0,-1 1 0,0-1 0,0 0 1,-1 0-1,-6-13 0,7 18-190,1 1 0,-1-1 0,0 1 0,0 0-1,0 0 1,0 0 0,0 0 0,0 0 0,-1 0 0,1 1 0,0-1 0,-1 1-1,0 0 1,1-1 0,-1 1 0,0 0 0,1 1 0,-1-1 0,0 0 0,0 1-1,0 0 1,0-1 0,-4 1 0,5 1-21,1-1 0,0 0 0,-1 1 1,1-1-1,0 1 0,-1-1 0,1 1 0,0 0 0,0-1 0,0 1 0,0 0 0,0 0 1,0 0-1,0 0 0,0 0 0,0 0 0,0 0 0,0 0 0,-1 3 0,2-2-77,-1 1 0,0-1 0,0 1 0,1 0 0,-1-1-1,1 1 1,0 0 0,0-1 0,0 1 0,0 0 0,0 0 0,1-1-1,0 5 1,5 4-7302,5-6-3619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17008,'0'0'14254,"57"-13"-27323,-29 26 2211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63 15118,'-9'1'5515,"-9"2"-3658,0 0-1,0 1 1,-24 9 0,38-12-1634,-1 1 0,1 0 0,-1-1-1,1 2 1,0-1 0,0 0 0,0 1 0,0 0 0,0 0 0,0 0 0,1 0-1,-1 0 1,1 1 0,0 0 0,0 0 0,1 0 0,-1 0 0,1 0 0,0 0-1,-3 8 1,4-11-222,1-1 0,0 1 0,0-1-1,0 1 1,0 0 0,0-1 0,0 1 0,0-1-1,0 1 1,0 0 0,0-1 0,0 1 0,0-1-1,0 1 1,0 0 0,1-1 0,-1 1-1,0-1 1,0 1 0,1-1 0,-1 1 0,0-1-1,1 1 1,-1-1 0,1 1 0,-1-1 0,0 0-1,1 1 1,-1-1 0,1 1 0,-1-1-1,1 0 1,0 1 0,25-1 6,25-18-14,-36 8 7,0 0 0,-1-2 0,0 0 0,0 0 0,-2-1 0,1-1 0,-2 0 0,0-1 0,18-31 0,-25 56 0,-3 9 0,-3 16-13,1-25-67,0 1 0,1 0 1,0 0-1,1-1 0,3 18 1,-3-25 13,0-1 0,-1 0-1,1 1 1,0-1 0,1 0 0,-1 0 0,0 0 0,1 0 0,-1 0 0,1 0 0,0 0 0,-1 0 0,1 0 0,0-1 0,0 1-1,0-1 1,0 1 0,0-1 0,1 0 0,-1 0 0,0 0 0,1 0 0,-1 0 0,0-1 0,1 1 0,-1-1 0,1 0-1,4 1 1,26-2-5833,2-9-4756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80 14125,'0'0'12236,"-9"-4"-10261,8 3-1926,-1 0 9,0 0 0,-1 0 1,1 0-1,0 0 1,0 0-1,-1 1 0,1-1 1,0 1-1,-1-1 1,1 1-1,0 0 0,-1 0 1,1 0-1,-1 0 1,1 0-1,0 1 0,-1-1 1,1 1-1,0-1 1,-1 1-1,1 0 1,0 0-1,0 0 0,0 0 1,0 0-1,0 1 1,0-1-1,0 1 0,0-1 1,0 1-1,1 0 1,-1-1-1,1 1 0,-3 4 1,-28 46 276,30-49-327,1 0 0,0 1 0,0-1-1,0 0 1,0 1 0,0-1-1,1 1 1,-1-1 0,1 1 0,0-1-1,0 1 1,1-1 0,-1 1-1,0-1 1,2 5 0,-1-8-4,-1 1 1,1-1-1,-1 1 1,1-1-1,-1 1 1,1-1-1,0 1 1,-1-1-1,1 1 1,0-1-1,-1 0 1,1 1-1,0-1 1,-1 0-1,1 0 1,0 1-1,0-1 1,-1 0-1,1 0 0,0 0 1,0 0-1,-1 0 1,1 0-1,0 0 1,0 0-1,-1 0 1,1-1-1,1 1 1,22-8 159,-9-2-113,-1-1 1,-1-1 0,0-1-1,0 0 1,-1 0 0,-1-1 0,0 0-1,-1-1 1,0-1 0,-1 1 0,-1-1-1,8-24 1,-22 70 176,2 1 1,1 0-1,1 51 0,2-80-254,0 0 1,1 0-1,-1 0 1,1 0-1,-1 0 0,1-1 1,0 1-1,-1 0 1,1 0-1,0-1 1,0 1-1,0 0 0,1-1 1,-1 1-1,0-1 1,0 0-1,1 1 0,-1-1 1,1 0-1,-1 0 1,1 0-1,2 2 0,0-2-110,-1 0 0,1 0 0,-1-1 0,1 1 0,-1-1 0,1 1 0,-1-1-1,1 0 1,0 0 0,-1-1 0,6 0 0,-1-1-374,0 0 0,0 0 0,0-1 0,-1 0 0,1-1 0,-1 1 0,0-1 0,0-1 0,0 1 1,6-7-1,11-19-7834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9929,'1'-17'3472,"-1"-1"1,2 1-1,0 0 0,9-32 0,-14 72-480,6 23-2774,-1-17-44,-2-11-147,1 0 1,1-1-1,7 30 0,-7-42-29,-1-1 0,1 0 0,-1 1 0,1-1 0,1 0 0,-1 0 0,0 0-1,6 6 1,-6-8-1,-1-1 0,1 0 0,0 1-1,-1-1 1,1 0 0,0 0 0,0 0-1,0 0 1,0 0 0,0-1-1,0 1 1,0 0 0,0-1 0,0 0-1,0 1 1,0-1 0,0 0 0,0 0-1,0 0 1,3 0 0,-2-1 15,0 0 1,0 1 0,-1-1-1,1 0 1,0 0 0,0-1-1,0 1 1,-1-1 0,1 1 0,0-1-1,-1 0 1,0 0 0,1 0-1,-1 0 1,0 0 0,2-3-1,27-47 108,0 2 543,-31 50-654,0 0 0,1-1 1,-1 1-1,0 0 0,0-1 0,1 1 1,-1 0-1,0 0 0,1 0 0,-1-1 0,0 1 1,1 0-1,-1 0 0,1 0 0,-1 0 1,0 0-1,1-1 0,-1 1 0,0 0 1,1 0-1,-1 0 0,1 0 0,-1 0 0,0 0 1,1 0-1,-1 1 0,1-1 0,-1 0 1,0 0-1,1 0 0,-1 0 0,0 0 0,1 1 1,-1-1-1,0 0 0,1 0 0,-1 0 1,0 1-1,1-1 0,-1 0 0,0 1 1,0-1-1,1 0 0,-1 0 0,0 1 0,14 23 246,-14-22-245,1 1 1,0-1 0,0 0-1,0 0 1,0 0-1,0 0 1,1 0 0,-1 0-1,0-1 1,1 1 0,0 0-1,2 2 1,-2-4-7,0 0 0,0 0 0,0 0 1,0 0-1,0 0 0,0-1 0,0 1 0,-1-1 1,1 1-1,0-1 0,0 1 0,0-1 0,-1 0 1,1 0-1,0 0 0,-1 0 0,1 0 0,-1-1 1,1 1-1,-1 0 0,0-1 0,3-2 0,30-43 128,-20 26-104,-9 14-28,24-26 0,-28 32 0,1 0 0,0-1 0,-1 1 0,1 0 0,0 0 0,-1 0 0,1 1 0,0-1 0,0 0 0,0 1 0,0-1 0,-1 1 0,1-1 0,0 1 0,0 0 0,0 0 0,0 0 0,0 0 0,3 1 0,-3 0 0,-1 0 0,1 0 0,-1 0 0,0 0 0,1 0 0,-1 0 0,0 1 0,0-1 0,0 0 0,0 1 0,0-1 0,0 1 0,0-1 0,-1 1 0,1 0 0,0-1 0,-1 1 0,1 0 0,-1-1 0,0 1 0,1 3 0,4 43 0,-5-42 0,2 29-3589,-2-33 286,-2-20 47,-2-11-4805,-2-6-6497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18225,'0'0'3043,"21"52"-5701,-7-37-4645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21652,'0'0'1751,"-12"3"529,-10 2-1038,1 2 0,-41 18 0,53-21-1071,-1 2-1,1-1 0,-1 1 1,2 0-1,-1 1 0,1 0 0,0 0 1,0 1-1,-12 15 0,16-16-60,0 0 0,1 0 1,-1 0-1,1 0 0,1 0 0,-1 0 0,-1 14 0,3-20-104,1 1 0,0 0 0,-1-1 0,1 1-1,0 0 1,0-1 0,0 1 0,0-1 0,0 1 0,1 0 0,-1-1-1,1 1 1,-1-1 0,1 1 0,-1-1 0,1 1 0,0-1 0,-1 1-1,1-1 1,0 1 0,0-1 0,0 0 0,0 0 0,1 0 0,-1 1-1,0-1 1,0 0 0,1 0 0,-1-1 0,0 1 0,1 0 0,-1 0-1,1-1 1,-1 1 0,1-1 0,0 1 0,-1-1 0,1 0-1,-1 1 1,4-1 0,6 0-234,0 0-1,1 0 1,-1-1-1,0 0 1,0-1-1,0-1 0,0 0 1,-1 0-1,20-9 1,48-32-8842,-49 26 1388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2 110 19474,'0'0'9599,"0"10"-8024,-1 17-1106,1 1 0,6 37 1,-4-53-399,0-1 0,0 1 0,1-1 0,1 1 0,0-1 0,1 0 1,0 0-1,0-1 0,8 12 0,-12-22-71,-1 1 0,0 0 0,1-1 0,-1 1 0,0 0 0,1-1 0,-1 1 0,1-1 0,-1 1 0,1-1 0,-1 1 0,1-1 0,-1 1 0,1-1 0,0 0 0,-1 1 0,1-1 0,-1 0 0,1 1 0,0-1 0,0 0 0,-1 0 0,1 0 0,0 0 0,-1 1 0,1-1 0,0 0 0,0 0 0,-1 0 0,2-1 0,8-18 0,-6-32 0,-10-33 0,5 78 0,0 0 0,-1-1 0,0 1 0,0 0 0,0 0 0,-1 0 0,0 1 0,0-1 0,0 1 0,-8-11 0,11 17 0,0-1 0,0 0 0,0 0 0,0 0 0,0 1 0,0-1 0,0 0 0,0 0 0,0 1 0,0-1 0,0 0 0,0 0 0,0 1 0,0-1 0,0 0 0,0 0 0,0 1 0,0-1 0,0 0 0,0 0 0,0 0 0,-1 1 0,1-1 0,0 0 0,0 0 0,0 1 0,0-1 0,-1 0 0,1 0 0,0 0 0,0 0 0,0 1 0,0-1 0,-1 0 0,1 0 0,0 0 0,0 0 0,-1 0 0,1 0 0,0 0 0,0 0 0,-1 0 0,1 0 0,0 0 0,0 0 0,-1 1 0,1-2 0,0 1 0,0 0 0,0 0 0,-1 0 0,1 0 0,0 0 0,0 0 0,-1 0 0,1 0 0,0 0 0,0 0 0,-1 0 0,1-1 0,0 1 0,0 0 0,3 21 0,-1-18 0,0 0 0,0-1 0,0 1 0,0-1 0,1 1 0,-1-1 0,1 0 0,0 0 0,-1 0 0,1 0 0,0 0 0,0-1 0,0 1 0,0-1 0,1 0 0,-1 0 0,0 0 0,0-1 0,1 1 0,-1-1 0,1 1 0,-1-1 0,0 0 0,1 0 0,-1-1 0,5 0 0,2 0 0,0-1 0,0 0 0,0-1 0,0 0 0,-1 0 0,1-1 0,14-8 0,-12 5 0,0-2 0,-1 1 0,0-1 0,0-1 0,15-18 0,-22 23 0,0-1 0,0 1 0,0-1 0,0 0 0,-1 0 0,0-1 0,0 1 0,-1-1 0,0 1 0,0-1 0,0 0 0,-1 0 0,1-10 0,-2 17 0,0 0 0,0-1 0,0 1 0,0 0 0,0 0 0,0-1 0,0 1 0,0 0 0,0-1 0,0 1 0,0 0 0,-1 0 0,1-1 0,0 1 0,0 0 0,0 0 0,0 0 0,0-1 0,0 1 0,-1 0 0,1 0 0,0 0 0,0-1 0,0 1 0,0 0 0,-1 0 0,1 0 0,0 0 0,0-1 0,-1 1 0,1 0 0,0 0 0,0 0 0,0 0 0,-1 0 0,1 0 0,0 0 0,-1 0 0,1 0 0,0 0 0,0 0 0,-1 0 0,1 0 0,-16 7 0,-9 13 0,14-6 0,0 0 0,2 1 0,-1 0 0,2 1 0,0-1 0,1 2 0,1-1 0,0 1 0,2 0 0,0 0 0,0 0 0,-1 26 0,5-42-1,0 0-1,0 0 1,0 0-1,0 0 1,0 0-1,0 0 1,0 0-1,1 0 1,-1 0 0,0 0-1,0 0 1,1-1-1,-1 1 1,1 0-1,-1 0 1,1 0-1,-1 0 1,1 0 0,0-1-1,-1 1 1,1 0-1,0-1 1,-1 1-1,1 0 1,0-1-1,0 1 1,0-1 0,0 1-1,1 0 1,0-1-17,1 1 0,-1-1 1,1 0-1,-1 0 0,1 0 1,-1 0-1,1 0 1,-1-1-1,1 1 0,-1-1 1,4-1-1,3-1-218,0-1 0,-1 0 0,0 0 0,0-1 0,12-9 0,-5-1-3482,0-1 0,-1 0 0,16-24-1,-7 5-4304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28 6150,'0'0'15636,"-7"11"-12737,-1 1-2169,-29 46 2563,35-54-3062,0 0-1,-1 0 1,2 1-1,-1 0 1,0-1-1,1 1 1,0 0-1,0-1 1,0 1-1,1 0 1,-1 0-1,1 5 1,1-9-229,-1-1-1,0 1 1,1 0 0,-1-1 0,0 1 0,1-1 0,-1 1 0,1-1 0,-1 0 0,1 1 0,-1-1-1,1 1 1,-1-1 0,1 0 0,-1 1 0,1-1 0,0 0 0,-1 0 0,1 1 0,0-1-1,-1 0 1,1 0 0,-1 0 0,1 0 0,0 0 0,-1 0 0,1 0 0,0 0 0,-1 0 0,1 0-1,0 0 1,-1-1 0,1 1 0,1 0 0,22-9-111,-12 2-29,-1 0 1,-1-1-1,0-1 0,0 1 0,0-2 1,-1 1-1,-1-1 0,1-1 0,-2 0 1,1 0-1,-2 0 0,0-1 0,0 0 1,8-25-1,-22 73 393,1-6 373,1 1 1,-4 59 0,10-89-638,0 0 1,0 0 0,0 0 0,0 0-1,0 0 1,0 0 0,0 0 0,0 0-1,1 0 1,-1 0 0,0 0 0,0 0-1,1 0 1,-1 0 0,1 0 0,-1-1 0,1 1-1,-1 0 1,1 0 0,-1 0 0,1-1-1,0 1 1,-1 0 0,1-1 0,0 1-1,0-1 1,0 1 0,-1-1 0,1 1-1,0-1 1,0 1 0,0-1 0,0 0-1,0 1 1,0-1 0,0 0 0,0 0-1,0 0 1,0 0 0,0 0 0,0 0-1,0 0 1,0 0 0,-1 0 0,1 0-1,0-1 1,0 1 0,0 0 0,0-1-1,0 1 1,0 0 0,0-1 0,0 1-1,1-2 1,4-1-549,0 0 1,0 0-1,0-1 0,-1 0 0,1 0 1,7-8-1,-5 3-1885,0 0-1,0-1 1,10-19 0,0-6-5534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2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15214,'0'0'3155,"-9"10"395,-2 0-2665,-38 42 3630,46-48-4217,-1 0-1,1 0 0,0 0 0,1 1 0,-1-1 0,1 0 0,0 1 0,0 0 0,0-1 0,1 1 0,0 0 0,-1 7 0,2-11-295,0-1-1,1 1 0,-1-1 0,0 1 0,1-1 0,-1 1 0,1-1 0,-1 1 0,1-1 0,-1 0 0,1 1 1,0-1-1,-1 0 0,1 1 0,-1-1 0,1 0 0,0 0 0,-1 0 0,1 1 0,0-1 0,-1 0 0,1 0 1,0 0-1,-1 0 0,1 0 0,0 0 0,0 0 0,28-1-31,-22 1-61,45-6-540,-45 4 552,1 0 0,-1 1 0,1 0 0,0 0 0,0 1 0,-1 0 0,1 0 0,0 1 0,0 0 0,10 3 0,-16-3 81,-1 0 0,1 0 1,0 1-1,-1-1 1,1 1-1,-1-1 1,1 1-1,-1-1 0,0 1 1,1 0-1,-1 0 1,0 0-1,0 0 0,0-1 1,-1 1-1,1 0 1,0 1-1,-1-1 0,0 0 1,1 0-1,-1 0 1,0 0-1,0 0 0,0 0 1,0 0-1,0 1 1,-1-1-1,1 0 1,-1 2-1,-1 4 103,1 0 0,-1-1-1,-1 1 1,1-1 0,-1 0 0,-7 12 0,-30 35 831,38-50-885,-1-1-1,0 0 1,0-1-1,0 1 0,0 0 1,0-1-1,-1 0 0,1 0 1,-1 0-1,0 0 1,1 0-1,-1-1 0,0 1 1,-4 0-1,7-3-183,0 1 0,0 0 1,-1-1-1,1 1 0,0-1 0,0 0 1,0 1-1,1-1 0,-1 0 0,0 1 0,0-1 1,0 0-1,0 0 0,1 0 0,-1 0 1,0 0-1,1 0 0,-1 0 0,1 0 0,-1 0 1,1 0-1,-1 0 0,1 0 0,0 0 1,0-1-1,-1 1 0,1 0 0,0 0 0,0 0 1,0 0-1,0-1 0,1 1 0,-1 0 1,0-1-1,4-47-11289,5 21 527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27 176 10570,'0'0'3849,"9"-2"-219,7-3-2038,0-1 0,0 0 0,0-2 0,-1 1 0,18-13 0,-27 16-1353,0 0 0,0 0 1,-1-1-1,1 0 0,-1 0 0,0 0 0,0 0 1,-1-1-1,1 0 0,-1 0 0,-1 0 0,1 0 1,-1-1-1,0 1 0,0-1 0,2-11 0,-5 18-230,0-1 0,0 0 0,0 1-1,0-1 1,0 1 0,0-1 0,0 0-1,0 1 1,0-1 0,0 1 0,0-1 0,-1 1-1,1-1 1,0 1 0,0-1 0,-1 0-1,1 1 1,0-1 0,-1 1 0,1 0-1,0-1 1,-1 1 0,1-1 0,-1 1 0,1 0-1,-1-1 1,1 1 0,-1 0 0,1-1-1,-1 1 1,1 0 0,-1 0 0,1-1 0,-1 1-1,-28-1 355,-26 17 67,43-10-430,0 1 0,1 1 0,0 0 0,0 0 0,1 1 0,-18 20 0,24-24 0,0 0 0,1 0 0,-1 0 0,1 0 0,0 0 0,1 1 0,-1-1 0,1 1 0,0 0 0,0 0 0,1 0 0,0 0 0,0 0 0,0 0 0,1 0 0,0 0 0,1 11 0,0-14 0,0-1 0,0 1 0,0-1 1,0 0-1,1 1 0,-1-1 0,1 0 0,-1 0 0,1 0 0,0 0 1,0-1-1,0 1 0,0 0 0,0-1 0,0 1 0,1-1 0,-1 0 1,0 0-1,1 1 0,-1-2 0,1 1 0,-1 0 0,1 0 0,0-1 1,-1 0-1,1 1 0,4-1 0,9 1-5,0 0 0,1-1 0,17-3 0,-26 2-305,1 0-1,-1-1 1,1 0-1,14-6 1,13-10-4587,8-10-7087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22101,'0'0'2263,"-10"12"535,1 0-2335,0 0 0,0 0 0,1 1 0,1 0 0,0 0 0,1 1 0,0 0 0,1 0 0,0 0 0,-4 30 0,8-40-443,1 1 1,-1-1-1,1 0 1,0 1-1,1-1 1,-1 1 0,1-1-1,0 0 1,0 1-1,0-1 1,1 0 0,-1 0-1,4 6 1,-3-8-17,0 0 0,0 0 0,0-1 0,0 1 0,0-1 0,0 1 0,0-1 0,1 0 0,-1 0 0,0 0 0,1 0 1,-1 0-1,1 0 0,-1-1 0,1 1 0,0-1 0,-1 0 0,1 0 0,-1 0 0,1 0 0,0 0 0,-1 0 0,1-1 0,3 0 0,-1-1 1,1 0 1,-1 0-1,0 0 0,1-1 1,-1 1-1,0-1 0,-1-1 0,1 1 1,0-1-1,-1 1 0,0-1 0,0-1 1,0 1-1,0-1 0,-1 1 0,6-10 1,0-1 0,-1-1 1,0 0 0,-1 0-1,7-21 1,-21 64-14,2 0-1,0 0 1,2 1-1,1 54 1,2-80 8,0-1 1,0 1-1,1 0 1,-1-1-1,0 1 1,1 0 0,-1-1-1,1 1 1,0 0-1,-1-1 1,1 1-1,0-1 1,0 0-1,0 1 1,0-1 0,0 0-1,0 1 1,0-1-1,1 0 1,-1 0-1,0 0 1,1 0-1,1 1 1,0-1-1,0 0 0,1 0-1,-1 0 1,0 0 0,1-1 0,-1 1-1,0-1 1,1 0 0,-1 0 0,0 0 0,5-1-1,0 0-1,0-1 0,0 0 1,0 0-1,-1-1 0,1 0 0,-1 0 0,1-1 0,-1 0 0,9-7 0,-9 4 1,0 0 0,0 0 0,-1-1 0,0 0 0,-1-1 0,0 1 0,0-1 0,-1 0 0,0 0 0,0 0 0,-1 0 0,0-1 0,-1 0 0,0 1 0,-1-1 0,1-10 0,-2 15 0,0 1 0,0-1 0,-1 1 0,0-1 0,1 1 0,-1 0 0,-1-1 0,1 1 0,-1 0 0,0 0 0,0 0 0,0 0 0,0 0 0,-1 0 0,-3-5 0,2 6 0,0 0 0,0 0 0,0 0 0,0 0 0,0 1 0,-1 0 0,1 0 0,-1 0 0,1 0 0,-1 1 0,0 0 0,0 0 0,1 0 0,-1 0 0,0 1 0,0 0 0,-5 0 0,9 0-52,-1 0 1,1 0-1,0 0 0,0 0 1,-1 1-1,1-1 1,0 0-1,0 1 0,-1-1 1,1 1-1,0-1 0,0 1 1,0 0-1,0 0 1,0-1-1,0 1 0,0 0 1,0 0-1,0 0 0,0 0 1,0 0-1,1 0 0,-1 0 1,0 0-1,1 0 1,-1 1-1,1-1 0,-1 0 1,1 0-1,-1 0 0,1 2 1,0-2-128,0 1 0,-1-1 0,1 0 0,0 1 1,0-1-1,1 0 0,-1 1 0,0-1 0,0 0 0,1 1 1,-1-1-1,0 0 0,1 0 0,-1 1 0,1-1 0,0 0 1,-1 0-1,1 0 0,0 0 0,0 0 0,0 0 0,0 0 1,0 0-1,0 0 0,0 0 0,0 0 0,0-1 0,0 1 1,0 0-1,2 0 0,20 5-8992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119 303 9961,'0'0'12140,"1"-8"-9359,0-28-1115,-1 35-1611,0 0 1,0 0 0,0 1-1,-1-1 1,1 0 0,0 1-1,-1-1 1,1 1 0,-1-1-1,1 0 1,-1 1 0,1-1-1,-1 1 1,1-1 0,-1 1-1,1 0 1,-1-1-1,0 1 1,1-1 0,-1 1-1,1 0 1,-1 0 0,0-1-1,0 1 1,1 0 0,-1 0-1,0 0 1,1 0 0,-1 0-1,0 0 1,0 0 0,1 0-1,-1 0 1,-1 0 0,-22 5 537,18-1-574,0 1 0,0 0 0,0 0 0,1 0 0,0 0 0,0 1 0,1 0 0,-1 0 0,1 1 0,0-1 0,1 1 0,0 0 0,0 0 0,0 0 0,1 0 0,0 0 0,0 0 0,1 1 0,0-1 1,0 1-1,1-1 0,1 14 0,-1-20-15,0-1 0,1 1 0,-1 0 0,1-1 1,-1 1-1,1 0 0,-1-1 0,1 1 0,-1-1 1,1 1-1,0-1 0,-1 1 0,1-1 0,0 1 1,-1-1-1,1 0 0,0 1 0,0-1 0,-1 0 1,1 0-1,0 0 0,0 1 0,-1-1 0,1 0 1,0 0-1,0 0 0,0 0 0,-1 0 0,1 0 1,0-1-1,0 1 0,-1 0 0,2-1 0,27-9 163,-18 3-115,-1-2-1,0 1 1,0-1-1,-1-1 1,0 0-1,0 0 1,-1-1-1,7-13 1,-3 5-21,-2 0 0,0-1 0,-2 0 0,9-26 0,-9 4 52,-9 39-132,-5 25-102,3-5 233,-1 1 1,2 0-1,0 0 0,2 0 1,0 0-1,4 30 1,-4-47-55,0 0 0,0 0 0,1 0 0,-1 0 0,1 0 0,-1 0 0,1-1 0,-1 1 0,1 0 0,-1 0 0,1-1 0,-1 1 0,1 0 1,0-1-1,0 1 0,-1 0 0,1-1 0,0 1 0,0-1 0,0 0 0,0 1 0,-1-1 0,1 0 0,0 1 0,0-1 0,0 0 0,0 0 0,0 0 1,0 0-1,0 0 0,0 0 0,0 0 0,0 0 0,0 0 0,0 0 0,0 0 0,0-1 0,-1 1 0,1 0 0,0-1 0,0 1 0,0 0 0,0-1 1,-1 1-1,1-1 0,1 0 0,3-3 53,1 1 0,-1 0-1,0-1 1,0 0 0,7-8 0,6-10-66,0-1 0,-2 0 0,25-49 0,-34 57-16,0 0-1,-1-1 1,-1 0 0,0 1-1,-1-2 1,-1 1 0,0 0-1,0-19 1,-27 139 1,9-21 0,5 2 0,0 95 0,10-169 0,1 0 0,0 0 0,1 1 0,0-1 0,1-1 0,0 1 0,0 0 0,1-1 0,1 1 0,0-1 0,0 0 0,1-1 0,1 1 0,-1-1 0,12 11 0,-30-53 0,10 29 0,-11-20 0,1 1 0,-15-46 0,25 64 0,1 0 0,-1-1 0,1 1 0,0 0 0,0 0 0,1-1 0,-1 1 0,1 0 0,1-1 0,-1 1 0,1 0 0,-1-1 0,2 1 0,-1 0 0,0 0 0,1 0 0,0 0 0,0 0 0,1 0 0,5-8 0,10-6-805,2 0 0,0 1 0,36-23 0,19-17-5141,-24 12-6829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16303,'5'-6'8389,"0"15"-5685,1 19-1321,0 196 1065,-7-155-1832,4-60-9,2-17-382,3-18-149,-4-4-70,-1-1-1,-1-49 1,-2 57-7,-2 6 1,-1 22 0,0 30 0,3-31 0,1-1 0,-1 0 0,1 0 0,0 0 0,-1 0 0,1 1 0,1-1 0,-1 0 0,0-1 0,1 1 0,0 0 0,-1 0 0,1-1 0,0 1 0,0-1 0,1 1 0,-1-1 0,0 0 0,1 0 0,-1 0 0,1 0 0,0 0 0,0-1 0,0 1 0,0-1 0,0 0 0,0 0 0,0 0 0,0 0 0,0 0 0,0-1 0,0 1 0,1-1 0,-1 0 0,0 0 0,0 0 0,1 0 0,-1-1 0,0 1 0,0-1 0,0 0 0,0 0 0,0 0 0,0-1 0,0 1 0,0-1 0,0 1 0,0-1 0,3-3 0,10-12 0,-1 0 0,-1-1 0,-1 0 0,-1-1 0,0-1 0,-1 0 0,-1-1 0,-1 0 0,-1 0 0,-1 0 0,-1-1 0,-1-1 0,3-30 0,-51 257 0,38-172 0,2 0 0,1 50 0,1-80 0,1 0 0,0 0 0,0 0 0,1 0 0,-1 0 0,0 0 0,1 0 0,-1 0 0,1 0 0,0 0 0,0 0 0,-1 0 0,1 0 0,0 0 0,1 0 0,-1-1 0,0 1 0,0 0 0,1-1 0,-1 1 0,1-1 0,0 0 0,-1 1 0,3 0 0,-1-1 0,1 0 0,-1 0 0,0-1 0,0 1 0,0-1 0,1 0 0,-1 0 0,0 0 0,0 0 0,1 0 0,-1-1 0,0 0 0,0 1 0,4-2 0,7-4 0,0 0 0,0 0 0,-1-1 0,0-1 0,19-14 0,-6 2 0,-1-1 0,27-30 0,-47 45 0,1-1 0,-1 1 0,0-1 0,0 0 0,0 0 0,-1 0 0,0-1 0,-1 0 0,0 1 0,0-1 0,-1 0 0,0-1 0,0 1 0,1-9 0,-3 16 0,0 1 0,0 0 0,0-1 0,0 1 0,0 0 0,0 0 0,0-1 0,0 1 0,0 0 0,0 0 0,0-1 0,-1 1 0,1 0 0,0 0 0,0-1 0,0 1 0,0 0 0,0 0 0,0-1 0,-1 1 0,1 0 0,0 0 0,0-1 0,0 1 0,-1 0 0,1 0 0,0 0 0,0 0 0,-1-1 0,1 1 0,0 0 0,0 0 0,-1 0 0,1 0 0,0 0 0,0 0 0,-1 0 0,1 0 0,0 0 0,-14 5 0,-10 13 0,13-3 0,0-1 0,1 1 0,-13 27 0,19-36 0,1 0 0,1 1 0,-1 0 0,1-1 0,0 1 0,0 0 0,1 0 0,0 0 0,1 0 0,-1 0 0,1 1 0,1 8 0,0-15 0,-1 0 0,1 0 0,0 0 0,-1 1 0,1-1 0,0 0 0,0 0 0,0 0 0,0 0 0,0 0 0,0-1 0,0 1 0,0 0 0,0 0 0,0-1 0,0 1 0,1 0 0,-1-1 0,0 1 0,0-1 0,1 0 0,-1 1 0,0-1 0,1 0 0,-1 0 0,1 0 0,1 0 0,39-2 0,-31 0-502,-1 0 0,0-1 1,1 0-1,-1-1 0,-1 0 0,1-1 0,12-7 1,25-20-8169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17809,'0'0'10105,"-10"7"-9453,6-4-626,0 0 0,0 1 0,0-1 0,0 1 1,0 0-1,1 0 0,0 1 0,0-1 0,0 1 1,0-1-1,1 1 0,-1 0 0,1 0 0,0 0 0,1 0 1,-1 1-1,1-1 0,0 0 0,1 0 0,-1 8 1,1-5-27,-1 2 8,1 1 0,0-1 0,1 1 0,2 17 0,-2-27-5,-1 1 0,0-1-1,1 1 1,-1-1-1,1 1 1,-1-1 0,1 0-1,0 1 1,-1-1-1,1 1 1,0-1-1,0 0 1,0 0 0,0 0-1,0 0 1,0 1-1,0-1 1,1 0 0,-1-1-1,0 1 1,1 0-1,-1 0 1,0-1-1,1 1 1,-1 0 0,1-1-1,-1 0 1,1 1-1,-1-1 1,1 0-1,-1 0 1,1 1 0,0-1-1,-1-1 1,1 1-1,-1 0 1,1 0 0,-1 0-1,3-2 1,1 0 26,-1 0 0,0 0 0,0 0 0,0-1 0,-1 0 0,1 0 1,0 0-1,-1 0 0,0 0 0,0-1 0,0 1 0,0-1 0,-1 0 0,1 0 1,-1 0-1,0 0 0,2-6 0,1-3 8,0 1 0,-1-1 0,0 0 1,3-24-1,-4 3 49,-7 50 88,-5 56 260,8-39-326,0-20-13,0-1 0,1 0 0,1 1 0,0-1 0,3 13 0,-4-24-86,0 0 1,0 0-1,1 0 1,-1 0-1,0 0 1,1 0-1,-1 0 1,0 0-1,1 0 1,-1 0-1,1-1 1,0 1-1,-1 0 1,1 0 0,0 0-1,-1-1 1,1 1-1,0 0 1,0-1-1,0 1 1,-1-1-1,1 1 1,0-1-1,0 1 1,0-1-1,0 1 1,0-1-1,2 0 1,-1 0-12,0 0 0,0-1 0,0 1 0,-1-1 0,1 1 0,0-1 0,0 0 0,0 0 0,-1 0 0,1 0 0,0 0 0,-1 0 0,3-3 0,4-3-437,-1 0 0,0-1-1,-1 0 1,8-12-1,-5 3-2274,-1 0 0,-1 0 0,-1-1 0,5-20 0,-1 2-5582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14221,'0'0'3545,"0"12"-1265,1 129 5813,-1-139-7983,0-1 1,0 1 0,0 0 0,0 0 0,1-1 0,-1 1-1,0 0 1,1-1 0,-1 1 0,1 0 0,0-1 0,-1 1-1,1-1 1,2 4 0,-2-5-77,-1 1-1,1 0 1,0-1-1,0 1 1,-1-1-1,1 0 1,0 1-1,0-1 1,-1 0-1,1 1 1,0-1-1,0 0 1,0 0-1,0 1 1,0-1-1,-1 0 1,1 0-1,0 0 1,0 0-1,0 0 1,1-1-1,1 0 5,0 0 0,0 0 0,0 0 0,0 0 0,-1-1 0,1 1-1,0-1 1,-1 0 0,0 0 0,1 0 0,-1 0 0,0 0 0,0-1 0,4-4 0,2-6-12,-1-2 0,0 1 0,-1-1 1,-1 0-1,0 0 0,-1-1 0,0 1 0,-1-1 1,-1 0-1,0-17 0,-3 52 7,2 0 1,0-1-1,1 1 0,9 32 1,-11-47-20,1 0 1,0-1-1,1 0 1,-1 1-1,0-1 1,1 0-1,0 1 1,0-1-1,0 0 1,0-1-1,0 1 1,1 0 0,-1 0-1,1-1 1,0 0-1,0 1 1,0-1-1,0 0 1,0 0-1,0-1 1,0 1-1,1-1 1,-1 1-1,1-1 1,-1 0-1,1-1 1,-1 1-1,1 0 1,-1-1-1,1 0 1,0 0-1,5-1 1,-4 0 4,0 0 0,0-1-1,0 1 1,0-1 0,-1 0 0,1-1 0,0 1-1,-1-1 1,0 0 0,0 0 0,0-1 0,0 1 0,0-1-1,0 0 1,-1 0 0,0 0 0,0 0 0,0-1-1,0 1 1,3-10 0,0 3 18,-2 0 0,1 0-1,-2-1 1,1 1 0,-2-1 0,0 0-1,0 0 1,0-13 0,-2 25-37,0-1 0,1 0 0,-1 0 0,0 1 0,0-1 0,0 0 0,0 0 0,0 1 0,-1-1 0,1 0 0,0 0 0,0 1 0,0-1 0,-1 0 0,1 0 0,0 1 0,-1-1 0,1 0 0,0 1 0,-1-1 0,1 0 0,-1 1 0,1-1 0,-1 1 0,0-1 0,1 1 0,-1-1 0,1 1 0,-1-1 0,0 1 0,0 0 0,1-1 0,-1 1 0,0 0 0,1 0 0,-1-1 0,0 1 0,0 0 0,1 0 0,-1 0 0,-1 0 0,0 0 0,0 1 0,1-1 0,-1 1 0,0 0 0,1-1 0,-1 1 0,1 0 0,-1 0 0,1 0 0,0 0 0,-1 0 0,1 0 0,0 0 0,0 0 0,-1 1 0,1-1 0,0 0 0,-1 3 0,-30 68 0,30-66 0,0 0 0,0 0 0,1 0 0,0 0 0,0 0 0,1 0 0,-1 0 0,1 0 0,0 0 0,3 12 0,-2-17 0,0 0 0,0 1 0,0-1 0,0 0 0,1 0 0,-1 0 0,0 0 0,1 0 0,-1 0 0,1 0 0,-1 0 0,1 0 0,-1-1 0,1 1 0,0-1 0,-1 1 0,1-1 0,0 0 0,-1 0 0,1 1 0,0-1 0,0 0 0,-1-1 0,1 1 0,1 0 0,47-6 0,-12-4-90,63-26 0,-22 7 19,-79 29 73,0 0 0,1-1 1,-1 1-1,0 0 0,1 0 0,-1 0 0,0-1 0,1 1 0,-1 0 0,0-1 1,0 1-1,1 0 0,-1 0 0,0-1 0,0 1 0,1 0 0,-1-1 1,0 1-1,0-1 0,0 1 0,0 0 0,0-1 0,0 1 0,1 0 1,-1-1-1,0 1 0,0-1 0,0 1 0,0 0 0,0-1 0,0 1 0,-1-1 1,1 1-1,0 0 0,0-1 0,0 1 0,0 0 0,0-1 0,-1 1 1,1 0-1,0-1 0,0 1 0,0 0 0,-1-1 0,1 1 0,0 0 1,0-1-1,-1 1 0,1 0 0,0 0 0,-1 0 0,0-1 0,-19-17 131,18 16-128,-27-18-5,22 16 0,1 0 0,-1-1 0,1 0 0,0 0 0,0 0 0,0-1 0,-6-8 0,14 13-269,0 0 0,0 0 0,0 0 0,0 1 0,1-1 0,-1 0 0,0 1 0,0 0 1,0-1-1,1 1 0,-1 0 0,0 0 0,1 0 0,2 1 0,-1-1-459,2 0 284,36-2-5776,49-7-1,-81 7 5435,1 0 0,-1 0-1,0-1 1,0 0-1,0-1 1,-1 0 0,1-1-1,-1 0 1,0 0 0,12-10-1,-20 15 1054,0 0 0,-1-1 0,1 1 0,0 0 0,0-1 0,-1 1 0,1-1 0,0 1 1,-1-1-1,1 0 0,-1 1 0,1-1 0,-1 0 0,1 1 0,-1-1 0,1 0 0,-1 0 0,0 1 0,1-1 0,-1 0 0,0 0 0,0 1 0,1-1 0,-1 0 0,0 0 0,0 0 0,0 0 0,0 1 0,0-1 0,0 0 1,0 0-1,-1 0 0,1 0 0,0 1 0,0-1 0,0 0 0,-1 0 0,1 1 0,-1-1 0,1 0 0,0 0 0,-1 1 0,1-1 0,-1 0 0,0 1 0,1-1 0,-1 1 0,1-1 0,-1 1 0,0-1 0,0 1 1,1-1-1,-2 0 0,-22-2 5109,0 11-4070,19-3-1052,0 1 1,0 0-1,1 1 0,0-1 1,0 1-1,0-1 0,1 1 1,0 1-1,0-1 1,1 0-1,-1 0 0,2 1 1,-1 0-1,1-1 0,0 1 1,1 0-1,0-1 1,0 1-1,2 8 0,-2-15-250,1 0-1,-1 1 1,1-1 0,0 1-1,0-1 1,-1 0-1,1 1 1,0-1 0,0 0-1,0 0 1,1 0 0,-1 0-1,0 0 1,0 0-1,0 0 1,1 0 0,-1 0-1,1-1 1,-1 1-1,0 0 1,1-1 0,-1 1-1,1-1 1,-1 0-1,1 1 1,0-1 0,-1 0-1,1 0 1,-1 0-1,1 0 1,-1 0 0,1-1-1,-1 1 1,1 0-1,-1-1 1,3 0 0,3 0-8,-1-1 1,1 0 0,-1 0-1,1 0 1,-1-1 0,0 0-1,8-5 1,-2-2-37,0-1-1,0-1 1,-1 0-1,-1-1 1,0 0-1,0 0 1,-1-1-1,-1 0 1,-1-1-1,0 0 1,6-18-1,-11 46-3228,-1 1 2502,1 1-1,1 0 1,0 0 0,7 18 0,-9-31 536,0 0 1,1 0-1,-1 0 1,1 0-1,-1 0 0,1-1 1,0 1-1,0-1 1,0 1-1,0-1 1,0 0-1,0 0 1,0 0-1,0 0 0,0 0 1,0 0-1,1 0 1,-1-1-1,0 1 1,1-1-1,-1 0 1,0 1-1,1-1 0,-1 0 1,1 0-1,-1-1 1,0 1-1,5-2 1,-2 1-593,0-1 1,1 1 0,-1-1-1,0-1 1,0 1 0,0-1-1,-1 0 1,1 0 0,-1 0-1,0-1 1,6-5-1,11-17-5428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90 7591,'0'0'15156,"-8"8"-13704,1-2-1270,1 0 0,0 1 0,1-1 0,-1 1-1,1 0 1,1 1 0,-1-1 0,1 1 0,1 0 0,-1 0 0,1 0 0,-2 11 0,2-7 502,0 0 1,1 0 0,-1 21-1,3-33-676,0 0 0,0 1 0,0-1 0,0 0-1,0 1 1,0-1 0,0 0 0,0 1 0,1-1-1,-1 1 1,0-1 0,0 0 0,0 1-1,0-1 1,0 0 0,0 1 0,1-1 0,-1 0-1,0 0 1,0 1 0,1-1 0,-1 0 0,0 0-1,0 1 1,1-1 0,-1 0 0,0 0 0,1 1-1,-1-1 1,0 0 0,1 0 0,-1 0-1,0 0 1,1 0 0,-1 0 0,17-3 95,19-19-368,-31 18 66,-2 2 158,-1 0 0,1 1 0,-1-1 0,1 1 0,-1 0 0,1 0 0,0 0-1,0 0 1,0 0 0,-1 0 0,1 1 0,0-1 0,0 1 0,0 0 0,0 0-1,0 0 1,0 1 0,0-1 0,0 0 0,-1 1 0,6 1 0,-6 0 39,1 0 0,0 0 0,0 1 0,-1-1 0,1 0 0,-1 1 0,1 0 0,-1-1 0,0 1 0,0 0 0,-1 0 0,1 0 0,0 0 0,-1 1 0,1 3 0,4 11 92,-2 0 0,-1 1 1,0-1-1,-1 1 0,-1 25 0,-1-33 58,-2 0 0,1 0 0,-1 0 0,-1 0 0,0-1 0,0 1 0,-6 11 0,7-16 25,-1 0 0,0 0 0,-1 0-1,1 0 1,-1-1 0,0 1 0,0-1 0,-1 0 0,0-1-1,0 1 1,0-1 0,0 0 0,-7 4 0,12-7-167,-1-1 0,1 0 0,-1 1 0,1-1 0,-1 0 0,1 0 0,-1 0 0,1 1 0,-1-1 0,1 0 0,-1 0 0,1 0 0,-1 0 1,1 0-1,-1 0 0,1 0 0,-1 0 0,0 0 0,1 0 0,-1 0 0,1 0 0,-1 0 0,1-1 0,-1 1 0,1 0 0,-1 0 0,1 0 0,-1-1 0,1 1 1,-1 0-1,1-1 0,0 1 0,-1 0 0,1-1 0,-1 0 0,-3-24-342,13-31-593,14-13-30,41-87-1,14-41 931,-71 180 71,-4 18 320,-3 28 564,0-13-740,-1-11-129,1 1 1,1-1 0,-1 0-1,1 0 1,0 0-1,0 0 1,0 0-1,1 0 1,0 0-1,0 0 1,0 0-1,1-1 1,-1 1-1,1-1 1,0 0 0,0 1-1,6 4 1,-6-7-30,0 0 1,0 0 0,0 0 0,0-1 0,0 1 0,1-1 0,-1 0 0,0 0-1,1 0 1,-1 0 0,1-1 0,-1 0 0,1 1 0,-1-1 0,1 0-1,0-1 1,-1 1 0,1-1 0,-1 1 0,1-1 0,-1 0 0,0 0 0,1 0-1,-1-1 1,0 1 0,6-5 0,3-1-29,-1-1 0,1-1 0,-2 0 0,1-1 0,-1 0 0,10-13 0,-9 10 0,1 0 0,1 1 0,16-13 0,-28 25 0,-1 0 0,0-1 0,1 1 0,-1 0 0,1 0 0,-1 0 0,1-1 0,-1 1 0,0 0 0,1 0 0,-1 0 0,1 0 0,-1 0 0,1 0 0,-1 0 0,1 0 0,-1 0 0,1 0 0,-1 0 0,0 0 0,1 0 0,-1 0 0,1 0 0,-1 0 0,1 0 0,-1 1 0,0-1 0,1 0 0,-1 0 0,1 1 0,-1-1 0,0 0 0,1 1 0,11 16 0,-12-15 0,1 0 0,0-1 0,0 1 0,0 0 0,0-1 0,0 1 0,0 0 0,1-1 0,-1 0 0,0 1 0,1-1 0,-1 0 0,1 1 0,0-1 0,-1 0 0,1 0 0,2 0 0,-1 0-191,1-1-1,-1 0 1,1 0 0,-1 0-1,1-1 1,-1 1 0,0-1-1,1 0 1,-1 0-1,0 0 1,1 0 0,-1-1-1,0 1 1,0-1 0,0 0-1,0 0 1,0 0 0,-1 0-1,1 0 1,2-4 0,-1 2-407,0 0 1,0-1 0,-1 1 0,0-1 0,0 0 0,0 0 0,0 0 0,-1 0-1,0-1 1,0 1 0,2-10 0,-2-11-6348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11050,'0'0'14446,"14"32"-33504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10634,'0'0'12358,"0"10"-11301,-2 9-647,-1 80 2942,3-88-3170,1 0-1,0-1 1,1 1 0,0-1 0,0 1-1,1-1 1,7 17 0,41 54-72,-34-57-46,21 41 0,-34-55 26,0-1 0,-1 1 0,1-1 0,-2 1-1,1 0 1,-2 0 0,1 0 0,-1 15-1,0-21-24,-1 0 0,0 0-1,0-1 1,-1 1-1,1 0 1,-1 0 0,0 0-1,0 0 1,0 0 0,0-1-1,-1 1 1,1 0-1,-1-1 1,0 1 0,0-1-1,0 0 1,-1 0 0,1 0-1,-1 0 1,0 0-1,0 0 1,0-1 0,0 1-1,0-1 1,0 0 0,-1 0-1,1 0 1,-1 0-1,1-1 1,-1 1 0,0-1-1,0 0 1,0 0 0,0 0-1,1-1 1,-1 0-1,-4 1 1,2 0-65,0-1 0,-1 1 0,1-1 0,0 0 0,0-1 0,0 0 0,0 1 0,0-2 0,0 1 0,0-1 0,1 0 0,-1 0 0,0 0 0,1-1 0,0 0 0,0 0 0,-1-1 0,2 1 0,-1-1 0,0 0 0,1 0 0,0-1 0,0 1 0,0-1 0,0 0 0,1 0 0,0 0 0,0-1 0,0 1 0,1-1 0,0 1 0,0-1 0,0 0 0,1 0 0,-1 0 0,1 0 0,1 0 0,-1 0 0,1 0 0,0 0 0,1 0 0,1-10 0,0 10-18,0-1 0,0 1 0,1-1 0,0 1 1,0 0-1,1 0 0,-1 1 0,1-1 0,0 1 0,1 0 0,8-9 0,8-4-540,37-25-1,-20 15-597,6-7-4145,-4-2-4206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10442,'0'0'15422,"6"13"-13959,10 33-789,-2 2 0,-2 0 0,9 78 0,-3 100 1243,-14-204-1594,3-33-61,3-33-20,15-182-242,2-6 0,-27 228 0,1 0 0,0 0 1,0 0-1,0 0 0,1 1 0,-1-1 1,1 0-1,0 1 0,0-1 0,0 1 0,1 0 1,-1 0-1,1 0 0,0 0 0,0 0 1,0 0-1,3-2 0,-4 4-1,0 0 1,0 1-1,0-1 1,0 0-1,0 1 0,0-1 1,0 1-1,1 0 1,-1 0-1,0-1 0,0 2 1,0-1-1,1 0 1,-1 0-1,0 1 0,0-1 1,0 1-1,0-1 0,0 1 1,0 0-1,0 0 1,0 0-1,0 0 0,0 0 1,0 1-1,-1-1 1,1 0-1,-1 1 0,1-1 1,-1 1-1,1 0 1,0 1-1,1 0 0,0 0 1,-1 0-1,0 1 1,0-1-1,0 0 0,0 1 1,0-1-1,-1 1 1,1-1-1,-1 1 1,0 0-1,0 0 0,0 0 1,-1-1-1,1 1 1,-1 0-1,0 0 1,-1 6-1,0-4 2,-1 0-1,1 0 1,-1 0-1,0-1 1,-1 1-1,1-1 1,-1 1 0,-1-1-1,1 0 1,-1 0-1,-4 5 1,1-2 0,0-1 1,-1 0-1,0 0 1,0-1-1,0 0 1,-1 0-1,0-1 0,0 0 1,0-1-1,-1 0 1,1 0-1,-1-1 1,-20 4-1,29-7-89,0 1 1,0-1-1,0 0 1,0 0-1,1 0 0,-1 1 1,0-1-1,0 0 0,0 0 1,0 0-1,0-1 1,0 1-1,0 0 0,0 0 1,0 0-1,0-1 0,0 1 1,1 0-1,-1-1 1,0 1-1,0-1 0,0 1 1,1-1-1,-1 0 0,0 1 1,0-1-1,1 0 1,-1 1-1,1-1 0,-1 0 1,1 0-1,-1 1 0,1-1 1,-1 0-1,1 0 1,-1 0-1,1 0 0,0 0 1,0 0-1,0 1 0,-1-1 1,1 0-1,0 0 1,0 0-1,0 0 0,0 0 1,0 0-1,1 0 0,-1 0 1,0 0-1,0 0 1,1 0-1,-1 0 0,1-1 1,1-3-866,0 1 0,0-1 1,0 0-1,1 1 0,0-1 0,0 1 0,0 0 1,6-7-1,14-8-7594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17 371 16688,'0'0'12267,"7"-11"-11626,4-3-533,-2-1-1,1-1 1,7-18 0,-14 26 10,0 0 0,0 0 0,0-1 0,-1 1 0,-1-1 0,1 1 0,-1-1 0,-1 1 0,1-1 1,-3-13-1,2 22-99,0-1 1,0 0 0,0 1 0,0-1 0,0 0-1,0 1 1,0-1 0,0 0 0,-1 1-1,1-1 1,0 1 0,0-1 0,-1 0-1,1 1 1,0-1 0,-1 1 0,1-1 0,-1 1-1,1-1 1,-1 1 0,1-1 0,-1 1-1,1 0 1,-1-1 0,1 1 0,-1 0 0,0-1-1,1 1 1,-1 0 0,0 0 0,1-1-1,-1 1 1,1 0 0,-1 0 0,0 0-1,1 0 1,-1 0 0,0 0 0,1 0 0,-1 0-1,0 0 1,1 0 0,-2 1 0,0 0-25,0-1 1,0 1 0,1 0 0,-1 0 0,0 0 0,0 0-1,1 0 1,-1 1 0,1-1 0,-1 0 0,1 1-1,0-1 1,-2 3 0,-4 9 27,0 0 0,2 0 0,0 0 0,0 0 0,1 1 0,1 0 0,0 0 0,1 0 0,0 0 0,1 0 0,1 0 0,3 28 0,-3-41-18,1 0 0,-1 1 0,1-1-1,0 0 1,0 0 0,-1 0 0,1 0 0,0 0 0,0 0 0,0 0-1,0 0 1,0 0 0,0 0 0,0 0 0,0-1 0,1 1 0,-1 0-1,0-1 1,0 1 0,1-1 0,-1 1 0,0-1 0,1 0 0,-1 0 0,0 1-1,1-1 1,-1 0 0,0 0 0,1 0 0,-1 0 0,0-1 0,1 1-1,-1 0 1,0-1 0,1 1 0,-1 0 0,0-1 0,2-1 0,5 0 23,0-1 0,0 0 0,-1-1 1,14-8-1,11-11-26,41-28 1,-67 48-6,0-1 0,0 1 1,0 0-1,0 1 1,1 0-1,-1 0 0,1 0 1,0 0-1,11 0 1,-17 19-4,-2-8 24,0-11-9,1-181-9,41 217 0,-37-32 0,-1 0 0,0 0 0,1 0 0,-1 0 0,1-1 0,0 1 0,0-1 0,-1 0 0,1 0 0,0-1 0,0 1 0,0-1 0,0 0 0,0 0 0,0 0 0,0 0 0,-1-1 0,1 1 0,0-1 0,0 0 0,0 0 0,-1-1 0,1 1 0,0-1 0,-1 0 0,0 0 0,1 0 0,-1 0 0,6-5 0,-3 1 0,0 0 0,-1 0 0,0-1 0,0 1 0,0-1 0,-1 0 0,1 0 0,-2-1 0,1 1 0,-1-1 0,-1 0 0,1 0 0,1-10 0,3-16 0,-11 65 0,-1 25 0,3-31 0,-1 0 0,2 0 0,1 0 0,4 44 0,-4-68-1,0-1 0,1 1-1,-1 0 1,0-1 0,0 1 0,0-1 0,0 1-1,1-1 1,-1 1 0,0-1 0,0 1 0,1-1-1,-1 1 1,0-1 0,1 1 0,-1-1 0,1 1-1,-1-1 1,0 0 0,1 1 0,-1-1 0,1 0 0,-1 1-1,1-1 1,-1 0 0,1 0 0,-1 1 0,1-1-1,0 0 1,-1 0 0,1 0 0,-1 0 0,1 0-1,-1 0 1,1 0 0,0 0 0,-1 0 0,1 0-1,-1 0 1,1 0 0,-1 0 0,1-1 0,0 1-1,-1 0 1,1 0 0,-1-1 0,1 1 0,1-1-98,0 0 0,0 0 0,0-1 0,-1 1 0,1 0 0,0 0 1,-1-1-1,1 1 0,-1-1 0,0 0 0,3-3 0,-3 0-1221,1 1-1,0-1 0,-1 0 1,0 0-1,-1 0 1,1 0-1,-1-10 0,0-17-8106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18770,'0'0'11499,"63"20"-21429,-39-3 3909,-1 1-5094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18802,'0'0'11162,"2"12"-10622,12 80 580,12 60-661,-21-132-449,1 1 0,0-1 0,2-1 0,0 1-1,13 20 1,-12-27 1184,1-4-5514,-8-12-1398,-12-13 1457,-24-23-3650,-4 1 3510,-3 2 4942,0 1 6373,33 28-4598,8 7-2219,0 0 1,-1 0-1,1 0 1,0-1-1,0 1 1,0 0-1,-1 0 1,1-1-1,0 1 1,0 0-1,0 0 1,0-1-1,0 1 1,-1 0-1,1-1 1,0 1-1,0 0 1,0-1-1,0 1 1,0 0-1,0-1 1,0 1-1,0 0 1,0-1-1,0 1 1,0 0-1,0-1 1,1 1-1,-1 0 1,0 0-1,0-1 1,0 1-1,0 0 1,0-1-1,1 1 1,-1 0-1,0 0 1,0-1-1,0 1 1,1 0-1,-1 0 1,0 0-1,0-1 1,1 1-1,-1 0 1,0 0-1,1 0 1,-1 0-1,0 0 1,1-1-1,-1 1 1,0 0-1,0 0 1,1 0-1,-1 0 1,0 0-1,1 0 1,-1 0-1,0 0 1,1 0-1,-1 0 1,0 0-1,1 0 1,-1 1-1,1-1 1,32-4-380,-26 3 860,137-17-851,-49 2-5070,-45 7-1121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61 19154,'0'0'8654,"-8"2"-7074,3-1-1467,1 0 0,-1 0 0,1 1 1,-1 0-1,1 0 0,0 0 0,0 0 0,0 1 1,0-1-1,1 1 0,-1 0 0,1 0 1,-1 1-1,1-1 0,0 1 0,0-1 0,1 1 1,-1 0-1,1 0 0,0 0 0,0 0 0,0 1 1,1-1-1,-1 1 0,1-1 0,0 1 1,0-1-1,0 6 0,1-8-109,-1 0 0,1-1 0,0 1-1,0 0 1,0 0 0,0-1 0,0 1 0,0 0 0,1 0 0,-1-1 0,0 1-1,1 0 1,-1-1 0,1 1 0,0 0 0,0-1 0,-1 1 0,1-1 0,0 1-1,0-1 1,1 0 0,-1 1 0,0-1 0,0 0 0,1 0 0,-1 0 0,0 0-1,1 0 1,-1 0 0,3 1 0,-1-1-5,0 0-1,0-1 1,0 0 0,0 0-1,0 1 1,1-2 0,-1 1-1,0 0 1,0-1 0,0 1-1,0-1 1,0 0 0,-1 0-1,1 0 1,0 0 0,0-1-1,4-2 1,0-1 1,-1 0 0,1-1 0,-1 1 0,-1-2 0,1 1 0,-1 0 0,0-1 0,0 0 0,-1 0 0,0-1 0,0 1 0,-1-1 0,0 0 0,0 0 0,-1 0 0,0 0 0,-1 0 0,1 0 0,-1-1 0,-1 1 0,0 0 0,0-1 0,-2-11 0,2 19 0,0 1 0,0 0 0,0-1 0,0 1 0,0 0 0,0 0 0,0-1 0,0 1 0,0 0 0,-1 0 0,1-1 0,0 1 0,0 0 0,0 0 0,0-1 0,0 1 0,-1 0 0,1 0 0,0-1 0,0 1 0,0 0 0,-1 0 0,1 0 0,0 0 0,0 0 0,-1-1 0,1 1 0,0 0 0,0 0 0,-1 0 0,1 0 0,0 0 0,-1 0 0,1 0 0,0 0 0,0 0 0,-1 0 0,1 0 0,0 0 0,-1 0 0,-12 8 0,-7 15 0,10-4-1281,15-19-2164,20-33-7551,-14 11-4864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139 493 16720,'0'0'5771,"7"-8"-2536,24-28-534,-30 35-2623,0 0 1,1-1-1,-1 1 0,0-1 0,0 1 1,0-1-1,-1 0 0,1 1 1,0-1-1,0 0 0,-1 0 1,0 0-1,1 1 0,-1-1 1,0 0-1,1-2 0,-2 3-23,1 0-1,0 1 1,0-1 0,-1 0-1,1 1 1,-1-1-1,1 0 1,0 1-1,-1-1 1,1 1 0,-1-1-1,0 1 1,1-1-1,-1 1 1,1-1 0,-1 1-1,0-1 1,1 1-1,-1 0 1,0-1 0,1 1-1,-1 0 1,0 0-1,0-1 1,-1 1-1,-2 0 79,0-1-1,0 1 1,0 0-1,0 0 1,1 1-1,-1-1 1,0 1-1,0 0 1,0 0-1,0 0 1,-5 2-1,0 4-132,0 0 0,-1 0 0,2 1 0,-1 0 0,1 0 0,1 1 0,0 0 0,0 1 0,0 0 0,1 0 0,1 0 0,0 0 0,0 1 0,1 0 0,0 0 0,1 0 0,1 0 0,-1 1 0,2-1 0,0 1 0,0 15 0,1-26 0,0 0 0,0 1 0,0-1 0,0 0 0,0 1 0,1-1 0,-1 0 0,0 0 0,1 1 0,-1-1 0,1 0 0,0 0 0,-1 0 0,1 0 0,0 1 0,0-1 0,0 0 0,-1 0 0,1 0 0,0-1 0,0 1 0,0 0 0,1 0 0,0 0 0,1 0 0,-1 0 0,1 0 0,0 0 0,-1-1 0,1 0 0,0 1 0,0-1 0,-1 0 0,1 0 0,0 0 0,4-1 0,0-1 0,1 0 0,-1 0 0,1 0 0,-1-1 0,0 0 0,0-1 0,13-7 0,2-8 0,0-1 0,-1-1 0,-1-1 0,0 0 0,28-47 0,-35 49 0,-1-1 0,-1 0 0,-1-1 0,-2 0 0,0 0 0,-1-1 0,7-41 0,-13 64 0,-1-1 0,0 1 0,0-1 0,1 0 0,-1 1 0,0-1 0,0 0 0,0 1 0,0-1 0,0 0 0,0 1 0,0-1 0,0 0 0,0 1 0,0-1 0,0 0 0,0 1 0,-1-1 0,1 0 0,0 1 0,0-1 0,-1 1 0,1-1 0,0 0 0,-1 1 0,0-1 0,-10 13 0,-10 30 0,14-27 0,1 1 0,1 0 0,1 0 0,0 1 0,1-1 0,1 1 0,0 0 0,1 0 0,3 30 0,-1-43-149,0-1-1,-1 0 1,2 0-1,-1 1 1,0-1-1,1 0 1,-1 0 0,1 0-1,0 0 1,0-1-1,0 1 1,0 0-1,1-1 1,-1 1 0,1-1-1,-1 0 1,1 0-1,0 0 1,0 0 0,0-1-1,0 1 1,0-1-1,0 1 1,1-1-1,3 1 1,-2-1-364,0 0-1,0 0 1,-1-1-1,1 1 1,0-1-1,0 0 1,0 0-1,-1-1 1,1 0 0,0 1-1,0-2 1,-1 1-1,1 0 1,-1-1-1,1 0 1,-1 0-1,8-5 1,18-21-13201</inkml:trace>
  <inkml:trace contextRef="#ctx0" brushRef="#br0" timeOffset="1">604 1 25784,'0'0'4357,"-27"60"-3012,27-29-641,0-1-543,6 1-802,6-2-2498,0-1-3459,-1-6-6919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24631,'0'0'8136,"33"50"-8136,-18-50 0,-3 0 0,-4-10-8424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5:4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7680 41 9865,'-8'0'3465,"-16"1"-2511,7 0-863,0-1 0,0 0 0,1-1 0,-1-1 0,0-1 0,-29-8 0,34 7 125,0 0 1,-1 0 0,1 2-1,-1-1 1,1 2 0,-1-1-1,0 2 1,-21 1 0,-9 4-684,-54 12 0,61-9 909,0-2 1,-40 2-1,22-9-22,0-3-1,-70-14 0,67 8-287,-103-3 0,96 16 150,0 3 0,-83 19 1,71-10-280,-81 4 1,-28-11 38,-221 19 1005,357-21-884,-275 28 238,238-30-384,-152-10 0,9-32 21,-1 0 111,-264 16-57,5 0-51,334 14-16,-225 18-1,226-3 2,-359-19 25,336 2-49,-251 8 67,-60-3 279,417 0-309,0 4 1,0 3-1,0 4 1,-121 23-1,73-1 166,1 5-1,-191 82 1,304-113-211,1 0 1,-1 1-1,1-1 1,0 1-1,-1 0 0,1 1 1,0-1-1,1 1 0,-1-1 1,1 1-1,0 0 0,0 1 1,0-1-1,0 0 1,1 1-1,-1 0 0,-1 4 1,2 0-19,0-1 1,0 0 0,1 1-1,0-1 1,1 1 0,0-1-1,0 1 1,0-1-1,4 14 1,1 3-26,2-1 0,1 0 0,1 0 0,1-1 0,1-1 0,15 25 0,-15-29 63,0-1-1,1 0 1,1-1-1,0 0 1,1-1-1,1-1 1,1 0-1,0-1 0,0-1 1,1 0-1,1-1 1,0-1-1,0-1 1,1 0-1,0-2 1,0 0-1,1-1 1,36 6-1,16-2-42,0-3 0,0-4 0,74-5 0,221-33-177,-68 4 123,-109 19 44,432-39-269,306-1 196,-217 68 118,-1 0 52,635-49-58,-908 18 69,-53-7 72,653-120 1,-807 100 321,186-41 195,-388 76-900,-1-1-1,0-1 1,-1-2-1,35-19 1,-44 20-1291,0-1 0,-1 0 0,0-2-1,14-14 1,23-32-12843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6:5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9577,'-7'4'543,"5"-3"-419,0-1 1,1 1-1,-1-1 1,0 1-1,1 0 1,-1 0-1,1 0 1,-1 0-1,1 0 1,-1 0-1,1 0 1,0 0-1,-1 0 1,1 1-1,0-1 1,0 0-1,0 1 1,0-1-1,0 1 1,0-1-1,1 1 0,-2 2 1,4-3-110,0 0 1,0 0-1,0 0 1,1-1-1,-1 1 0,0-1 1,0 1-1,0-1 1,1 0-1,-1 0 1,0 0-1,0 0 0,1 0 1,2-1-1,3 1 64,153-11 1206,-123 6-1135,0 2 0,1 1-1,-1 2 1,1 1-1,-1 2 1,40 9-1,77 30 743,-34-8-310,135 20 0,453 15 820,6-35-697,-328-17-672,389-7 7,2-30 6,-189 3-25,740-25 505,733-8 683,-657 99-905,-1073-23-408,17 2-2333,-115-12-3163,-16-5-5215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7:3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10922,'0'0'3972,"9"0"-3289,952-4 2865,899 7-2820,-1081 14-571,356 4 124,1068-42 579,194 21 1761,-1795 3-2568,-591-4-189,11 1-109,0-2 0,26-5 0,-43 6-92,0 0 0,0 0 0,1-1 0,-1 0 0,-1 0 0,1 0 0,0-1 0,-1 0 0,1 1 0,-1-2 0,0 1 1,0 0-1,0-1 0,6-6 0,7-27-6320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7:4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10762,'0'0'379,"12"5"-245,53 16 806,1-2 0,1-2 0,121 12-1,225-2 969,-359-25-1789,2428 22 3869,-1009-26-2525,-1242 6-1279,411 60 0,-639-63-193,179 28-2540,-60-19-3883,-22-9-3807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7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9641,'0'0'235,"12"4"64,46 10 485,1-3 0,120 8 0,137-15 1289,-210-4-1731,858-21 2100,-346 3-1932,1442-5 1104,10 0-449,-5-51 631,-827-56-2335,-1231 129-28,18-4-202,-17-2-5203,-8 1-98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9:0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8296,'0'0'3085,"10"0"-3191,110-11 84,52-2 444,93 32 1419,-60-1-949,938 8 2156,-1089-26-2919,735-20 693,-68-26-666,1 63-147,-273 13 93,602-37-1,459-37 310,999 66 1292,-1222 23-1831,-1102-42-3716,-100-3-1510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9:5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8616,'0'0'10613,"9"-3"-9973,20-4-321,0 2 0,0 0-1,0 2 1,1 2-1,55 3 1,38-2-63,1304-44 1244,-936 85-792,-128-7-477,69 4-141,261 9-19,-618-47-22,96 2 161,225-27 0,-395 25-178,0 0-1,0 1 1,0-2 0,0 1-1,0 0 1,0 0-1,0 0 1,0 0-1,0 0 1,-1-1-1,1 1 1,0 0-1,0-1 1,0 1-1,0-1 1,-1 1-1,1-1 1,0 1-1,0-1 1,0-1-1,-13-6 376,-31-3-371,12 8-246,-21-4-1754,46 5 1072,0 1 0,0-1 0,0-1 0,0 1 0,1-1 0,-8-4 0,-15-16-8990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 16720,'-11'5'2178,"-5"4"-1091,1 0 1,0 1-1,0 1 1,1 0 0,-17 17-1,25-22-756,-1 1 1,1 0-1,0 0 0,1 0 0,0 1 0,0 0 1,1 0-1,0 0 0,0 1 0,1-1 1,0 1-1,0 0 0,1 0 0,-1 9 0,2-17-324,1 1 0,0-1 0,0 0 0,0 1 0,0-1 0,0 0 0,0 1 0,1-1-1,-1 0 1,0 1 0,1-1 0,-1 0 0,1 1 0,-1-1 0,1 0 0,-1 0 0,1 0 0,0 0-1,0 0 1,0 0 0,-1 0 0,1 0 0,0 0 0,0 0 0,0 0 0,1 0 0,0 0-1,1 0 14,0 0 0,0 0-1,0 0 1,0-1-1,-1 0 1,1 1-1,0-1 1,0 0-1,0-1 1,0 1-1,0 0 1,3-2-1,3 0 35,-1 0-1,0-1 1,1 0 0,-1 0-1,0-1 1,-1 0-1,1-1 1,8-6-1,-9 4-8,1-1 0,-1 0 0,0-1-1,-1 0 1,0 0 0,0 0 0,4-12-1,-7 16-15,-1-1-1,0 0 0,0 0 0,0 0 0,-1 0 0,0 0 0,0 0 0,-1 0 0,1 0 0,-1 0 0,0-1 0,-1 1 1,0 0-1,-1-6 0,0 9-17,1 1 1,-1-1 0,1 1-1,-1 0 1,0 0 0,0 0-1,0 0 1,0 0-1,0 0 1,0 0 0,-1 0-1,1 1 1,-1 0 0,1-1-1,-1 1 1,1 0 0,-1 0-1,0 0 1,0 1 0,1-1-1,-1 1 1,0-1-1,0 1 1,0 0 0,0 0-1,1 0 1,-1 0 0,-3 1-1,3-1-27,1 0-1,0 0 0,-1 0 0,1 1 1,-1-1-1,1 1 0,-1-1 1,1 1-1,0 0 0,-1 0 0,1 0 1,0 0-1,0 0 0,0 0 0,0 0 1,0 1-1,0-1 0,0 1 1,0 0-1,0 0 0,1-1 0,-1 1 1,1 0-1,0 0 0,-1 1 1,1-1-1,0 0 0,0 0 0,0 1 1,0-1-1,0 4 0,1-5-152,0 0-1,1 0 1,-1 0-1,0 0 1,1 0-1,-1-1 0,1 1 1,-1 0-1,1 0 1,0-1-1,-1 1 1,1 0-1,0-1 1,-1 1-1,1-1 1,0 1-1,0-1 1,0 1-1,-1-1 1,1 1-1,0-1 1,0 0-1,0 0 1,0 1-1,0-1 0,0 0 1,0 0-1,0 0 1,-1 0-1,2 0 1,37 2-6067,-33-2 4371,27 0-6079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2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683 81 8968,'-8'2'1634,"-19"3"-203,1 2 0,0 1 1,-44 19-1,51-17-1239,0 0-1,0 2 1,-19 14 0,2 5 270,1 2 1,1 1-1,3 1 1,0 2-1,3 1 1,1 1-1,1 1 1,-36 81 0,39-68-379,2 1 1,3 1 0,2 1 0,3 0-1,2 1 1,-7 113 0,17-144-41,2-1-1,0 0 1,2 0-1,0 0 1,2-1 0,1 1-1,1-1 1,1 0-1,1-1 1,1 0 0,1 0-1,1-1 1,1 0-1,1-1 1,0-1 0,2 0-1,30 29 1,-27-30-48,1-1 1,1 0 0,0-2 0,1 0 0,1-2-1,0 0 1,1-2 0,1 0 0,0-2-1,0-1 1,1 0 0,0-2 0,0-1-1,1-2 1,0 0 0,0-2 0,0-1-1,0-1 1,0-1 0,0-1 0,-1-2-1,43-10 1,-28 1 175,-2-1 0,0-2 1,-1-1-1,0-2 0,-2-2 0,0-1 0,36-31 1,-31 19 258,-2-2 1,-2-1-1,-1-2 1,-2-2-1,39-60 1,-42 52-82,-3-1 0,-1-1 0,-3-1 0,-2-1 0,-3-1 0,-2-1 0,-2-1 0,-3 0 1,-3-1-1,-1 0 0,-1-85 0,-8 114-224,-2 1 0,0-1 0,-2 1 0,-1 0 0,-1 0 0,-1 1 0,-2-1 0,0 2 0,-2 0 0,-20-34 0,22 44-106,1 1 0,-2 0 0,0 1 0,-1 0 0,0 1 0,0 0 0,-2 1 0,1 1 0,-1 0 0,-1 0 0,0 2 0,0 0 0,-1 0 0,0 2 0,0 0 0,0 1-1,-33-6 1,27 8-157,0 1 1,0 1-1,0 2 0,0 0 0,0 1 0,-26 6 0,10 1-1645,-40 15 1,19-5-2778,9-7-2338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43:5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70 13549,'0'0'2114,"-13"-8"-54,7 4-1842,0 0 0,0 0 0,-1 0-1,0 1 1,0 0 0,0 1 0,0-1-1,0 1 1,0 1 0,-1-1 0,1 1-1,0 0 1,-1 1 0,1 0 0,-1 0-1,1 1 1,-1 0 0,-10 2 0,7 2-118,-1 1-1,1 0 1,1 1 0,-1 0 0,1 0 0,1 1 0,-1 0 0,1 1-1,1 0 1,-1 1 0,1 0 0,1 0 0,0 0 0,1 1 0,-6 13 0,1-3-20,2 1 1,0 0-1,2 1 1,1 0-1,0 0 1,2 1-1,-2 24 1,4-32-51,1-1 0,1 1 1,1 0-1,0-1 0,1 1 1,7 30-1,-7-42-24,-1 0 0,1 0 0,0 0 0,0 0 0,0-1-1,1 1 1,-1-1 0,1 1 0,0-1 0,0 0 0,0 0 0,0 0 0,1 0 0,-1 0 0,1-1 0,0 0 0,0 0-1,0 0 1,0 0 0,0 0 0,0-1 0,0 0 0,0 0 0,0 0 0,1 0 0,-1-1 0,0 1 0,1-1 0,6-1 0,2 0 184,0-1 0,0-1 0,-1 0 0,1-1 0,-1 0 1,0-1-1,0 0 0,-1-1 0,1 0 0,-1-1 0,0 0 1,-1-1-1,0 0 0,0-1 0,10-11 0,0-2 284,0 0-1,-2-1 0,-1-1 1,0-1-1,21-44 0,-33 57-321,1-1 0,-2 1 0,0-1-1,0 0 1,-2 1 0,1-2-1,-2 1 1,1 0 0,-2 0-1,0 0 1,0-1 0,-3-12 0,1 19-141,1 1 0,-1-1 0,0 1 0,0 0 1,-1 0-1,0 0 0,0 0 0,0 0 0,-1 1 1,1-1-1,-2 1 0,1 0 0,0 0 0,-1 1 1,0-1-1,0 1 0,0 0 0,-1 1 0,1-1 1,-1 1-1,0 0 0,0 0 0,0 1 0,0-1 1,-12-1-1,9 2-329,0 0 0,-1 1 0,1 0 0,-1 0 1,1 1-1,-12 1 0,16 0-547,1 0 0,-1 0 0,0 0 0,1 0 0,-1 1 0,1 0 0,-1 0 0,-4 3 0,1 1-6293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0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8136,'40'-4'4047,"21"-12"-2264,-7 1-583,602-79 3265,5 49-2820,329-37 781,-937 72-1592,-24 4-1858,-17 5-3313,-32 1-280,-8 0-2382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0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58 228 10826,'0'0'171,"-8"1"747,-1 0-613,6 0-202,0 0 0,1-1 0,-1 1 0,0-1-1,0 0 1,0 0 0,0 0 0,0 0 0,0-1-1,-5 0 1,5-4 1855,10-2-1075,11-2-339,29-2 366,0 2-1,96-5 1,-59 7-522,1199-110 1091,-1019 88-6064,-149 7-3354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1 677 10570,'0'0'1596,"16"-6"-1542,277-119 380,-48 16-345,-49 38 0,318-72 1,219 6-72,-83 61-21,-465 66 15,283 22 1,-316 9 201,283 77 1,-296-59 403,1-8 1,202 21-1,272-40 2773,-456-13-6376,-151 1-2385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0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1012 9833,'0'0'2611,"15"7"-2077,-8-3-441,3 1 52,0 0 0,0-1 0,0 0 0,0 0 0,1-1 0,0 0 0,0-1-1,-1-1 1,17 1 0,45-3 315,1-4-1,96-20 1,143-46 529,-223 49-634,968-269 947,-11-38-949,-56 41-225,-960 280-182,-21 5-26,0 0 1,1 0-1,-1 1 1,1 0-1,0 1 1,0 0 0,-1 0-1,1 1 1,15 2-1,-25-2-1,0 0-1,0 1 1,0-1 0,1 0-1,-1 1 1,0-1-1,0 0 1,0 1-1,0-1 1,0 0 0,0 1-1,0-1 1,0 0-1,0 1 1,0-1-1,0 0 1,0 0 0,0 1-1,0-1 1,-1 0-1,1 1 1,0-1-1,0 0 1,0 1 0,0-1-1,-1 0 1,1 0-1,0 1 1,0-1 0,0 0-1,-1 0 1,1 1-1,0-1 1,-1 0-1,1 0 1,0 0 0,0 0-1,-1 1 1,1-1-1,0 0 1,-1 0-1,-15 12-1986,-26 9-3382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648 1 11403,'0'0'5226,"-10"-1"-4553,3 1-660,-1 1 1,1 0-1,0 0 1,-1 0-1,1 1 1,0 0-1,0 1 1,1-1-1,-1 1 1,0 0-1,1 1 1,0 0-1,-1 0 1,1 0-1,1 1 1,-9 8-1,-233 201 400,182-152 272,-93 115 0,152-169-634,0-1-1,1 1 1,0 1-1,0-1 1,1 0-1,0 1 1,-5 16-1,9-22-52,-1-1 1,1 1-1,0-1 1,0 1-1,0-1 0,0 1 1,0-1-1,0 1 0,1-1 1,-1 0-1,1 1 1,0-1-1,-1 1 0,1-1 1,0 0-1,1 0 1,-1 0-1,0 0 0,1 1 1,-1-2-1,1 1 0,-1 0 1,1 0-1,0 0 1,0-1-1,0 1 0,0-1 1,0 0-1,0 1 0,0-1 1,1 0-1,-1 0 1,0 0-1,5 0 0,33 11 53,0-3-1,1-1 1,-1-2-1,82 1 0,-60-4-35,346 11 59,-236-23-2806,-90-2-3199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83 131 18578,'0'0'539,"-9"5"347,3-2-727,1 1 1,0 0-1,0 0 1,0 0-1,1 0 0,-1 1 1,1 0-1,0 0 1,0 0-1,1 0 1,0 1-1,0 0 0,0-1 1,0 1-1,1 0 1,0 0-1,0 0 1,1 1-1,0-1 0,0 0 1,0 10-1,0-10-81,1-1 0,0 1-1,0 0 1,0-1 0,1 1 0,0 0-1,0-1 1,0 1 0,1-1 0,0 0-1,0 1 1,0-1 0,5 8 0,-5-11-48,0 0 0,0 0 1,0 0-1,1 0 1,-1 0-1,0 0 0,1-1 1,0 1-1,-1-1 1,1 0-1,0 0 0,0 0 1,-1 0-1,1 0 1,0-1-1,0 1 0,0-1 1,0 0-1,0 0 1,0 0-1,0 0 0,0 0 1,0-1-1,0 1 1,0-1-1,0 0 0,-1 0 1,4-1-1,5-2 128,-1-1 1,1 0-1,-1-1 0,0 0 0,-1 0 1,1-1-1,-2 0 0,1-1 0,11-12 1,-2-1 108,0-1 1,26-41 0,-39 55-31,0 0-1,0 0 1,-1 0-1,0-1 1,0 0-1,-1 0 1,0 0-1,-1 0 1,3-15-1,-20 54 736,9-3-962,1 0-1,1 0 1,1 0 0,2 1 0,3 46 0,-3-71 9,1 0 1,0 0 0,0 0 0,1 0 0,-1 0-1,1 0 1,-1 0 0,1-1 0,0 1 0,0 0-1,0 0 1,0-1 0,1 1 0,-1-1 0,1 1 0,0-1-1,-1 0 1,1 1 0,0-1 0,0 0 0,0 0-1,1 0 1,-1-1 0,0 1 0,1 0 0,-1-1-1,1 0 1,0 1 0,-1-1 0,1 0 0,0 0-1,0-1 1,0 1 0,0-1 0,-1 1 0,1-1-1,5 0 1,0-1 38,0 0 0,0 0 0,0-1 0,0 0 0,0-1 0,-1 1 0,1-2-1,-1 1 1,1-1 0,-1 0 0,0 0 0,8-8 0,1-2-58,0 0 0,-1-1 0,-1 0 0,16-23 0,-24 30 0,-1 0 0,0 0 0,-1-1 0,0 1 0,0-1 0,-1 0 0,0 0 0,0 0 0,-1 0 0,0-1 0,1-16 0,-4 25 0,0 1 0,1-1 0,-1 0 0,0 1 0,0-1 0,1 0 0,-1 1 0,0-1 0,0 1 0,0-1 0,0 1 0,0-1 0,0 1 0,0 0 0,0-1 0,0 1 0,0 0 0,0 0 0,0 0 0,0 0 0,0 0 0,0 0 0,0 0 0,0 0 0,0 0 0,-1 1 0,-32 2 0,-4-2 0,37-1 0,1 0 0,-1 0 0,1 0 0,-1 0 0,0 0 0,1 0 0,-1 0 0,1-1 0,-1 1 0,1 0 0,-1 0 0,0-1 0,1 1 0,-1 0 0,1 0 0,0-1 0,-1 1 0,1-1 0,-1 1 0,1 0 0,-1-1 0,1 1 0,0-1 0,-1 1 0,1-1 0,0 1 0,0-1 0,-1 0 0,1 1 0,0-1 0,0 1 0,0-1 0,0 1 0,-1-1 0,1 0 0,0 1 0,0-1 0,0 1 0,0-1 0,1 1 0,-1-1 0,0 0 0,0 1 0,0-1 0,0 1 0,1-1 0,-1 1 0,0-1 0,0 1 0,1-1 0,-1 1 0,0-1 0,1 1 0,-1-1 0,1 1 0,-1-1 0,0 1 0,1 0 0,0-1 0,1-1 0,-1 1 0,0 0 0,1 0 0,-1 0 0,1-1 0,0 1 0,-1 1 0,1-1 0,0 0 0,-1 0 0,1 1 0,0-1 0,0 1 0,0-1 0,-1 1 0,1 0 0,0 0 0,0 0 0,0 0 0,0 0 0,0 0 0,0 0 0,0 1 0,-1-1 0,4 2 0,0-1 0,-1 0 0,1 1 0,-1 0 0,0 0 0,0 0 0,0 0 0,0 1 0,0 0 0,4 3 0,2 4 0,0 0 0,1 0 0,0-2 0,0 1 0,18 9 0,-23-16 0,-1 1 0,1-1 0,0 0 0,0-1 0,0 1 0,0-1 0,0-1 0,0 1 0,0-1 0,0 0 0,0 0 0,0-1 0,0 1 0,0-2 0,9-1 0,-6 0 0,0 0 0,0-1 0,-1 0 0,0 0 0,1-1 0,-1 0 0,-1 0 0,1-1 0,-1 0 0,7-7 0,-10 8 0,0 1 0,0-1 0,0 0 0,-1 0 0,0 0 0,0 0 0,0-1 0,0 1 0,-1-1 0,0 1 0,-1-1 0,1 0 0,-1 0 0,0 0 0,0 0 0,-1-8 0,0 13 0,0-1 0,0 1 0,0 0 0,0 0 0,0 0 0,-1 0 0,1 0 0,0 0 0,-1 0 0,1 0 0,-1 0 0,1 0 0,-1 0 0,0 0 0,1 0 0,-1 0 0,0 0 0,0 1 0,1-1 0,-1 0 0,0 0 0,0 1 0,0-1 0,0 1 0,0-1 0,0 1 0,0-1 0,0 1 0,0 0 0,0-1 0,0 1 0,-1 0 0,1 0 0,0 0 0,0 0 0,0 0 0,0 0 0,0 0 0,0 0 0,-1 0 0,1 0 0,0 1 0,0-1 0,-2 1 0,0 0 0,-1 0 0,1 0 0,0 0 0,-1 1 0,1-1 0,0 1 0,0 0 0,0 0 0,0 0 0,0 0 0,0 1 0,1-1 0,-4 4 0,0 3 0,1 0 0,0 0 0,1 1 0,0 0 0,0 0 0,1 0 0,0 0 0,1 0 0,0 1 0,1-1 0,0 1 0,0-1 0,1 1 0,1 0 0,1 11 0,-1-20 0,1 1 0,-1-1 0,0 1 0,1-1 0,0 0 0,-1 0 0,1 0 0,0 0 0,0 0 0,0 0 0,1 0 0,-1-1 0,0 1 0,1-1 0,-1 1 0,1-1 0,-1 0 0,1 0 0,0 0 0,-1-1 0,1 1 0,0 0 0,-1-1 0,1 0 0,0 0 0,0 0 0,4 0 0,4 0 0,0 0 0,0-1 0,0 0 0,0-1 0,18-5 0,-12 0 0,-1 0 0,1-1 0,-1-1 0,-1 0 0,0-1 0,0 0 0,20-21 0,-26 23 0,-1 1 0,0-2 0,-1 1 0,0-1 0,-1-1 0,1 1 0,-2-1 0,1 0 0,-1 0 0,-1-1 0,0 1 0,-1-1 0,3-13 0,-29 52 0,17-16 0,1 0 0,0 0 0,1 0 0,0 1 0,1-1 0,0 1 0,1 0 0,1 0 0,0 0 0,0 13 0,2-25 4,-1 0-1,0 0 1,1 0-1,-1 0 1,1 0-1,-1 0 1,1-1-1,0 1 1,-1 0 0,1 0-1,0 0 1,-1-1-1,1 1 1,0 0-1,0-1 1,0 1-1,-1-1 1,1 1 0,0-1-1,0 1 1,0-1-1,0 0 1,0 1-1,0-1 1,0 0 0,0 0-1,0 0 1,0 0-1,0 0 1,0 0-1,0 0 1,0 0-1,0 0 1,0 0 0,1-1-1,2 1-67,0 0 0,-1-1 0,1 0 0,-1 1 0,0-1 0,1 0 0,-1-1 0,0 1 0,6-4 0,-6 3-727,0-1 0,0 0 1,-1 0-1,1 0 1,-1 0-1,0-1 1,1 1-1,-2 0 1,1-1-1,0 0 1,1-4-1,5-23-8076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18706,'0'0'8456,"63"28"-13005,-32-22-2401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12780,'0'0'6129,"-7"9"-2595,1-1-2815,0 0-1,0 1 1,1 0 0,0 0 0,-4 12 0,8-17-682,-1 0-1,1 0 1,1 0-1,-1 0 1,0 0-1,1 1 1,0-1-1,0 0 1,0 0-1,1 1 1,-1-1-1,1 0 1,0 0-1,0 0 1,0 0-1,1 0 1,0 0-1,3 6 1,10 16-245,17 26-6,32 75-1,-56-109 283,-2 0 1,0 0-1,-1 0 1,-1 1-1,0-1 0,-2 1 1,0 0-1,-1 30 1,-1-45 20,-1 0 1,0 0 0,0 0 0,0 0-1,0 0 1,0 0 0,-1 0-1,0 0 1,0 0 0,0-1 0,0 1-1,-1-1 1,1 1 0,-1-1-1,0 0 1,0 0 0,0 0 0,0-1-1,0 1 1,-1-1 0,1 1-1,-1-1 1,0 0 0,1-1 0,-1 1-1,0-1 1,0 1 0,0-1-1,0 0 1,-8 0 0,5 0 38,1 0 0,0-1-1,-1 0 1,1 0 0,0 0 0,-1-1 0,1 0 0,0 0 0,0-1-1,0 1 1,0-1 0,0-1 0,0 1 0,0-1 0,1 0 0,-1 0-1,1-1 1,0 0 0,-9-8 0,10 7-169,-1-1 0,1 0 0,0 0 0,0 0 1,1 0-1,0-1 0,0 1 0,0-1 0,1 0 0,0 0 0,0 0 0,1 0 0,0 0 1,0 0-1,1 0 0,0 0 0,0 0 0,0-1 0,1 1 0,0 0 0,4-14 0,2 3-269,0 0-1,1 1 1,1-1-1,0 2 0,1-1 1,1 1-1,13-14 0,53-69-9420,-41 45 1867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0:1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5609 50 6790,'0'0'1719,"-8"-2"-1772,-56-12 810,19 3 425,-1 2 0,-73-5 0,-582 22 1782,-346 87-2747,285 27 60,519-69-330,-260 92 0,283-68 45,-252 126 0,394-163 97,1 4-1,3 3 1,1 4-1,3 2 1,2 4-1,-87 94 0,51-27-70,6 4-1,5 5 1,-132 251-1,185-297 39,3 2-1,3 1 1,5 2 0,4 0 0,-15 111 0,12 9 1049,0 263 1,25-309-896,8 0-1,28 172 1,-19-249-141,5-1-1,4 0 1,3-2 0,4-1 0,59 117-1,-1-44-73,6-3-1,8-5 0,167 192 1,-67-122-3,292 248 1,-398-388 21,5-4 0,2-5 0,4-5-1,215 100 1,477 214 88,-565-267-61,5-11 0,466 131 0,-475-175-8,2-10 1,467 34 0,196-80 217,-663-27-228,312-72 1,213-114-77,-572 149-36,253-122-1,-342 135 37,-2-5 1,-3-3-1,-2-5 0,96-86 0,-70 46-68,-5-6 0,162-205 0,-241 266 115,-3-1 0,-1-1 0,-2-2 0,-3-1 0,-2 0 0,-2-2 0,-3 0 0,-2 0 0,7-68 0,-1-66 202,-7-259 1,-12 399-236,-7-1068 18,4 1002 89,-4 2 1,-6-1-1,-4 1 1,-5 2-1,-37-111 1,-34-68 320,-12 5 1,-194-371 0,256 578-401,-3 3 0,-3 1 1,-3 3-1,-4 2 0,-2 3 1,-3 2-1,-3 3 0,-2 2 1,-139-91-1,96 84-197,-1 4-1,-4 6 1,-193-67 0,135 70-27,-345-59 1,-195 42-1891,1 47-3678,568 19 3972,-230-5-6716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19699,'0'0'10756,"-1"10"-10088,-1 2-598,1 1 0,0-1 1,1 0-1,0 0 0,1 0 1,3 16-1,-3-26-62,-1 1-1,0-1 0,1 1 1,0-1-1,0 1 1,-1-1-1,1 1 0,0-1 1,1 0-1,-1 0 1,0 1-1,1-1 1,-1 0-1,1 0 0,0-1 1,0 1-1,0 0 1,0 0-1,0-1 1,0 1-1,0-1 0,0 0 1,0 0-1,1 0 1,-1 0-1,0 0 0,1 0 1,-1 0-1,1-1 1,-1 1-1,1-1 1,0 0-1,-1 0 0,1 0 1,-1 0-1,1 0 1,-1 0-1,1-1 1,-1 1-1,1-1 0,-1 0 1,5-2-1,4-1 32,0-2 0,-1 0 0,1 0 0,-1-1-1,-1 0 1,13-12 0,-14 12-34,0 0 0,0 0 0,1 1-1,0 0 1,0 0 0,1 1 0,-1 0-1,17-5 1,-25 10 1,0 0-1,-1 1 1,1-1-1,-1 0 0,1 0 1,0 1-1,-1-1 1,1 0-1,-1 1 1,1-1-1,-1 1 1,1-1-1,-1 1 0,0-1 1,1 1-1,-1-1 1,0 1-1,1-1 1,-1 1-1,0 0 1,1-1-1,-1 1 1,0-1-1,0 1 0,0 0 1,0-1-1,0 1 1,0 0-1,1-1 1,-2 1-1,1 0 1,0-1-1,0 1 1,0 1-1,0 33 283,-1-25-249,1 4-39,0-9 0,0-1 0,-1 1 0,2-1 0,-1 0 0,1 1 0,-1-1 0,1 1 0,2 5 0,-2-9 0,0 1 0,0-1 0,0 0 0,0 0 0,0 0 0,0 0 0,1 0 0,-1 0 0,0-1 0,1 1 0,-1 0 0,0 0 0,1-1 0,-1 1 0,1-1 0,-1 0 0,1 1 0,-1-1 0,1 0 0,-1 0 0,1 0 0,-1 0 0,1 0 0,-1 0 0,1 0 0,-1 0 0,1-1 0,-1 1 0,3-2 0,4 0 0,1-1 0,-1-1 0,0 1 0,0-1 0,0-1 0,-1 0 0,0 0 0,0 0 0,0-1 0,7-6 0,-8 5 0,1 1 0,0 0 0,1 0 0,0 1 0,0 0 0,0 0 0,0 1 0,1 0 0,9-3 0,-17 7 0,0 1 0,-1-1 0,1 0 0,0 1 0,0-1 0,-1 1 0,1-1 0,0 1 0,-1 0 0,1-1 0,-1 1 0,1-1 0,-1 1 0,1 0 0,-1 0 0,1-1 0,-1 1 0,1 0 0,-1 0 0,0-1 0,0 1 0,1 0 0,-1 0 0,0 0 0,0 0 0,0-1 0,0 1 0,0 0 0,0 0 0,0 0 0,0 0 0,0-1 0,-1 2 0,1 43 0,0-35 0,0-8-77,0-1-1,0 0 1,0 0-1,0 0 1,0 0-1,0 1 1,1-1-1,-1 0 1,1 0 0,-1 0-1,0 0 1,1 0-1,0 0 1,-1 0-1,1 0 1,0 0-1,-1 0 1,1 0 0,0 0-1,0 0 1,0-1-1,0 1 1,0 0-1,0 0 1,0-1-1,0 1 1,0-1-1,0 1 1,0-1 0,0 1-1,0-1 1,2 0-1,0 1-537,1-1 0,0 1 0,0-1 0,0 0 0,0-1 0,0 1-1,0-1 1,0 0 0,4-1 0,15-8-7526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11082,'0'0'10389,"-10"13"-8248,0 0-1616,1 0 1,0 1-1,1 0 1,1 0 0,0 1-1,1-1 1,0 2-1,2-1 1,-1 1 0,-3 29-1,7-37-416,1 0 0,0 0 0,0 0-1,0 0 1,1 0 0,1-1 0,-1 1 0,5 12 0,-5-18-99,0 1 1,1-1 0,0 1 0,-1-1-1,1 0 1,0 0 0,0 0 0,0 0 0,1 0-1,-1 0 1,0-1 0,1 1 0,-1-1 0,1 1-1,-1-1 1,1 0 0,0 0 0,-1 0-1,1 0 1,0-1 0,0 1 0,0-1 0,-1 0-1,1 0 1,0 0 0,4 0 0,4-1 60,-1 0 0,0-1 0,1 0 0,-1 0 1,0-1-1,18-8 0,37-9-3,-64 19-54,1 1 1,0 0 0,-1 0 0,1 0-1,-1 1 1,1-1 0,0 0 0,-1 0 0,1 1-1,-1-1 1,1 1 0,-1 0 0,1-1 0,-1 1-1,0 0 1,1 0 0,-1 0 0,0 0-1,1 0 1,-1 0 0,0 0 0,0 0 0,0 0-1,0 1 1,0-1 0,0 0 0,-1 1 0,1-1-1,0 1 1,-1-1 0,1 1 0,-1-1-1,1 1 1,-1-1 0,0 1 0,1 0 0,-1-1-1,0 3 1,1 12 194,0 0 0,-1 0 0,-2 20 0,1-9-84,1-25-147,-1-1 0,1 0 0,0 0 1,0 0-1,0 0 0,0 0 0,0 1 0,0-1 0,0 0 0,0 0 1,1 0-1,-1 0 0,0 0 0,1 0 0,-1 0 0,1 0 1,-1 0-1,1 0 0,-1 0 0,1 0 0,0 0 0,0 0 0,-1 0 1,1 0-1,0-1 0,0 1 0,0 0 0,0 0 0,0-1 1,0 1-1,0-1 0,0 1 0,0-1 0,1 1 0,0-1-182,0-1-1,0 1 0,-1-1 0,1 1 1,0-1-1,-1 0 0,1 1 0,0-1 1,-1 0-1,1 0 0,-1 0 0,0 0 1,1-1-1,-1 1 0,0 0 0,1-1 1,-1 1-1,0 0 0,0-1 0,0 0 1,1-2-1,14-26-9484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22261,'0'0'1580,"-2"14"251,-10 89 474,5 1-1,8 155 0,0-249-2271,1 0 0,0 1-1,0-1 1,7 16-1,-8-24-30,0 0-1,0 1 1,0-1-1,0 0 1,1 0-1,-1 0 0,1 0 1,-1 0-1,1-1 1,0 1-1,3 2 1,-4-3-2,0-1 0,0 1 0,0-1 0,0 1 0,0-1 0,0 0 0,0 0 0,1 0 0,-1 1 0,0-1 0,0 0 0,0 0 0,0-1 0,1 1 0,-1 0 1,0 0-1,0 0 0,0-1 0,0 1 0,0-1 0,0 1 0,0-1 0,0 1 0,0-1 0,2-1 0,1-1 0,0-1 0,-1 0 0,1 0 0,-1 0 0,0-1 0,0 1 0,0-1 0,-1 0 0,1 0 0,-1 1 0,0-2 0,1-5 0,16-68 0,-18 74 0,4-46 0,-5 41 0,0 0 0,1 0 0,1 0 0,0 0 0,3-11 0,-1 21 0,1 10 0,2 10 0,-7-20 0,1 4 0,0 1 0,1-1 0,-1 0 0,1 0 0,0 0 0,0 0 0,1 0 0,-1 0 0,1-1 0,0 1 0,-1-1 0,2 1 0,-1-1 0,0 0 0,1-1 0,-1 1 0,1 0 0,0-1 0,0 0 0,0 0 0,0 0 0,0-1 0,0 1 0,1-1 0,-1 0 0,0 0 0,1 0 0,-1-1 0,1 1 0,-1-1 0,1 0 0,-1-1 0,1 1 0,-1-1 0,0 0 0,1 0 0,-1 0 0,0 0 0,0-1 0,1 0 0,-1 0 0,0 0 0,3-3 0,-1 1 0,0 0 0,0 0 0,0-1 0,-1 1 0,1-1 0,-1-1 0,0 1 0,-1-1 0,0 0 0,1 0 0,-2 0 0,1-1 0,-1 1 0,0-1 0,0 0 0,-1 0 0,0 0 0,0 0 0,-1 0 0,0 0 0,0 0 0,-1-13 0,1 20 0,-1-1 0,0 0 0,0 1 0,0-1 0,0 0 0,0 1 0,0-1 0,0 0 0,0 1 0,-1-1 0,1 0 0,0 1 0,0-1 0,-1 0 0,1 1 0,0-1 0,-1 0 0,1 1 0,0-1 0,-1 1 0,1-1 0,-1 1 0,1-1 0,-1 1 0,1-1 0,-1 1 0,1 0 0,-1-1 0,0 1 0,1 0 0,-1-1 0,1 1 0,-1 0 0,0 0 0,1-1 0,-1 1 0,0 0 0,0 0 0,1 0 0,-1 0 0,0 0 0,1 0 0,-1 0 0,0 0 0,0 1 0,-2-1 0,1 1 0,0 0 0,-1 0 0,1 0 0,0 0 0,0 0 0,0 0 0,0 0 0,0 1 0,0-1 0,0 1 0,0 0 0,-1 1 0,-10 13 0,2 1 0,-1 0 0,2 0 0,0 1 0,2 0 0,0 1 0,0 0 0,2 0 0,0 1 0,2 0 0,-5 39 0,9-57-14,0-1 0,0 1 0,0-1 0,0 1 0,1-1 0,-1 1 0,0 0 0,1-1 0,-1 1 0,1-1 0,-1 0 0,1 1 0,0-1 0,0 1 0,0-1 0,0 0 0,0 0 0,0 1 0,0-1 0,0 0-1,0 0 1,0 0 0,1 0 0,-1 0 0,0-1 0,2 2 0,1-1-93,0 0-1,0 1 0,1-2 0,-1 1 1,0 0-1,0-1 0,1 0 0,-1 0 1,8-1-1,1-1-542,0 0 1,1-1-1,-1-1 0,0 0 0,17-8 1,16-15-5400,-3-7-2151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138 228 17649,'0'0'6635,"-12"8"-4403,-3 3-1556,1 1 0,0 0 0,-23 29 0,32-36-491,0 1-1,1 0 1,0 1 0,0-1 0,0 1 0,1 0 0,0-1 0,0 1 0,1 1 0,-1-1-1,2 0 1,-1 1 0,1-1 0,0 16 0,1-22-179,1 0 1,-1 0-1,1 1 1,-1-1-1,1 0 1,-1 0-1,1 0 1,0 0-1,0 0 1,0 0-1,0 0 1,0 0-1,0 0 0,0 0 1,0 0-1,0 0 1,0-1-1,0 1 1,0-1-1,1 1 1,-1-1-1,0 1 1,0-1-1,1 1 1,-1-1-1,0 0 0,1 0 1,-1 0-1,0 0 1,1 0-1,2 0 1,2 0 74,1 0 0,-1-1 0,1 1 1,0-1-1,10-4 0,-5 0-70,1-1 0,-1 0 0,-1-1 0,1 0 1,-1-1-1,-1 0 0,1 0 0,14-18 0,-2 1-18,-1-1 1,24-38-1,-30 40 7,-2-1 0,0 0 0,-1-1 0,-2 0 0,-1-1 0,-1-1 0,7-33 0,-18 56 0,-4 11 0,-6 14 0,-2 9 0,1-1 0,2 1 0,1 1 0,1 0 0,2 0 0,1 1 0,1 0 0,0 36 0,5-64-110,-1 0 1,1 1-1,0-1 0,0 0 0,0 0 1,1 1-1,-1-1 0,1 0 1,0 0-1,-1 0 0,2 1 0,-1-1 1,0 0-1,1-1 0,-1 1 1,1 0-1,0 0 0,0-1 0,0 1 1,0-1-1,0 1 0,0-1 1,1 0-1,-1 0 0,1 0 0,0 0 1,0 0-1,4 1 0,17 0-7470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90 9673,'0'0'1853,"8"-6"175,25-17 225,-32 22-2042,0 1-1,0-1 1,0 0 0,0 1-1,0-1 1,0 0 0,0 0-1,0 0 1,0 0-1,0 0 1,-1 0 0,1 0-1,0 0 1,-1 0 0,1-1-1,-1 1 1,1 0 0,-1 0-1,0-1 1,1 1 0,-1 0-1,0 0 1,0-1 0,0 1-1,0-2 1,-1 2 3,0 0-1,1-1 1,-1 1 0,0 0 0,0 0-1,0-1 1,0 1 0,0 0 0,-1 0-1,1 0 1,0 0 0,0 1 0,-1-1 0,1 0-1,0 0 1,-1 1 0,-1-1 0,-6-2 450,0 0 0,0 1 1,0 0-1,-16-2 1,14 4-503,0 1 1,1 0-1,-1 0 1,0 1 0,1 0-1,0 0 1,-1 2-1,1-1 1,0 1 0,0 1-1,1-1 1,-1 2-1,-13 10 1,16-11-117,0 1 1,0-1-1,1 2 1,0-1-1,1 0 1,-1 1-1,1 0 0,0 1 1,1-1-1,0 1 1,0 0-1,1 0 1,0 0-1,0 0 1,0 0-1,2 1 0,-3 12 1,4-19-40,0-1 0,-1 1 0,1 0 1,0 0-1,0 0 0,1 0 0,-1 0 0,0 0 1,1-1-1,-1 1 0,1 0 0,-1 0 0,1-1 1,0 1-1,0 0 0,-1-1 0,1 1 0,0 0 0,1-1 1,-1 1-1,0-1 0,0 0 0,1 1 0,-1-1 1,1 0-1,-1 0 0,1 0 0,-1 0 0,1 0 1,0 0-1,-1-1 0,1 1 0,0 0 0,0-1 0,0 0 1,-1 1-1,1-1 0,0 0 0,0 0 0,3 0 1,4 0 26,0 0-1,0-1 1,1-1 0,-1 0 0,0 0 0,0 0 0,10-5 0,2-3 11,0 0 0,0 0 1,-1-2-1,-1-1 1,0 0-1,-1-2 0,0 0 1,-2-1-1,1 0 1,-2-1-1,20-29 0,-27 34-15,-7 10 5,-14 28-9,7-10-25,-28 77 10,31-83-19,1 1 1,0-1-1,0 0 1,1 1-1,0-1 1,1 1-1,1 13 1,0-23-89,-1 1 0,0-1 0,1 1 0,0-1 1,-1 0-1,1 0 0,0 1 0,0-1 0,0 0 0,0 0 0,0 0 1,0 0-1,0 0 0,0 0 0,0 0 0,0 0 0,1 0 0,-1-1 0,0 1 1,0 0-1,1-1 0,-1 1 0,1-1 0,-1 0 0,0 1 0,1-1 1,-1 0-1,1 0 0,-1 0 0,1 0 0,-1 0 0,1 0 0,-1 0 1,1 0-1,-1-1 0,2 0 0,1 1-646,1-1-1,-1 0 1,0 0 0,1 0-1,-1-1 1,0 1 0,0-1-1,0 0 1,0 0 0,6-5 0,9-15-6620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15983,'0'0'6903,"8"-5"-4277,3 0-1899,-1 0-1,1 0 1,-1 1-1,1 0 0,1 1 1,20-4-1,-28 7-678,0-1 1,-1 1-1,1 0 0,0 0 0,-1 0 0,1 0 0,0 1 0,-1-1 0,1 1 1,-1 0-1,1 0 0,-1 0 0,1 1 0,-1-1 0,0 1 0,0 0 0,1 0 1,-1 0-1,0 0 0,-1 0 0,1 1 0,0 0 0,-1-1 0,1 1 0,-1 0 1,0 0-1,0 0 0,0 0 0,2 7 0,-1-1 5,0 0 1,-1 1-1,0 0 1,-1 0-1,0 10 1,0-12-9,-1 0 0,1 0 0,0 0 0,0 0 0,1 0 0,0-1 0,1 1 0,5 11 0,-7-17-45,1-1 0,0 1 0,-1-1 0,1 1 0,0-1 0,0 0 0,0 1 0,0-1 0,0 0 0,0 0 0,0-1 0,0 1 0,0 0 0,1-1 0,-1 1 0,0-1 0,0 0 0,1 0 0,-1 1 0,0-2 0,0 1 0,1 0 0,-1 0 0,4-2 0,2 1 0,0-1 0,-1 0 0,0 0 0,1-1 0,-1 0 0,7-5 0,1-1 0,0-1 0,0-1 0,-2-1 0,1 0 0,22-28 0,-31 35 0,0-1 0,0-1 0,-1 1 0,0-1 0,0 0 0,-1 1 0,0-1 0,0-1 0,-1 1 0,0 0 0,0-1 0,-1 1 0,0-1 0,0 0 0,0 1 0,-2-13 0,1 19 0,0 0 0,0 0 0,0 0 0,-1 0 0,1 0 0,0 0 0,-1 0 0,1 0 0,-1 0 0,1 0 0,-1 0 0,1 0 0,-1 0 0,1 0 0,-1 1 0,0-1 0,0 0 0,1 0 0,-1 1 0,0-1 0,0 0 0,0 1 0,0-1 0,0 1 0,0 0 0,0-1 0,0 1 0,0 0 0,0-1 0,0 1 0,0 0 0,0 0 0,0 0 0,0 0 0,0 0 0,0 0 0,0 0 0,0 0 0,0 0 0,-2 1 0,1 0 0,1-1 0,-1 1 0,0-1 0,1 1 0,-1 0 0,1 0 0,-1 0 0,1 0 0,-1 0 0,1 0 0,0 0 0,-1 0 0,1 0 0,0 1 0,0-1 0,0 0 0,0 1 0,0-1 0,0 1 0,0 0 0,1-1 0,-1 1 0,0-1 0,0 4 0,1-4 0,0 0 0,0 0 0,0 0 0,0 0 0,0 0 0,0 0 0,0 0 0,0 0 0,1 0 0,-1 0 0,0 0 0,0 0 0,1 0 0,-1 0 0,1 0 0,-1 0 0,1 0 0,-1 0 0,1 0 0,0-1 0,-1 1 0,1 0 0,0 0 0,0-1 0,0 1 0,-1 0 0,1-1 0,2 2 0,0-1 0,0 0 0,1 0 0,-1 0 0,1-1 0,-1 1 0,0-1 0,1 0 0,-1 0 0,5 0 0,5-1 0,-1-1 0,0 0 0,0-1 0,18-7 0,-17 6-286,30-14-3109,-41 17 2932,0 1-1,0-1 1,-1 0 0,1 0 0,-1 1 0,1-1 0,-1-1 0,1 1 0,-1 0 0,1 0 0,-1 0 0,0-1 0,0 1 0,1-1 0,-1 1-1,0-1 1,1-1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15 132 9257,'-2'3'873,"0"0"0,1 0 0,-1 1 0,1-1 0,-1 0 0,1 0 0,0 1 0,-1 4 0,2-6-574,0 0 0,0-1 0,0 1 0,0 0 0,0-1 0,0 1 0,0-1 0,1 1 0,-1 0 0,0-1 0,1 1 0,0-1 0,-1 1 0,2 1 0,0 0-68,0-1 0,0 0 0,1-1 0,-1 1-1,0 0 1,1-1 0,-1 1 0,1-1 0,-1 0-1,1 1 1,-1-1 0,1-1 0,0 1 0,0 0-1,0-1 1,-1 1 0,1-1 0,0 0 0,0 0 0,3 0-1,3-1 57,-1 0-1,1 0 0,-1-1 0,0 0 0,0-1 0,0 0 1,0 0-1,0 0 0,-1-1 0,0 0 0,1-1 0,-1 0 1,-1 0-1,1 0 0,6-7 0,-9 7-216,1 0 1,0 0-1,-1 0 0,0 0 0,0-1 1,0 1-1,-1-1 0,0 0 1,0 0-1,0-1 0,-1 1 0,0 0 1,0-1-1,-1 0 0,0 1 1,0-1-1,0 0 0,-1 1 0,-1-11 1,1 15-70,0 1 0,0 0 0,-1 0 0,1-1 1,-1 1-1,1 0 0,-1 0 0,1 0 1,-1 0-1,0 0 0,0 0 0,1 0 0,-1 0 1,0 0-1,0 0 0,0 0 0,0 0 0,0 1 1,0-1-1,0 0 0,-1 1 0,1-1 0,0 1 1,0-1-1,0 1 0,-1-1 0,1 1 0,0 0 1,0 0-1,-1 0 0,1 0 0,0-1 1,0 2-1,-1-1 0,1 0 0,0 0 0,0 0 1,-1 1-1,1-1 0,0 0 0,0 1 0,-2 0 1,-2 0-24,1 1 0,-1 0 0,0 0 1,0 0-1,1 1 0,0 0 0,-1 0 1,1 0-1,-6 5 0,0 3 30,1 1 0,0 0 0,1 1 0,0 0 0,1 0 0,0 1 0,1-1 0,0 1 0,2 1 0,-1-1 0,2 1 0,0 0 0,-1 19 0,3-33-4,1 1 0,0-1 0,0 0-1,0 0 1,0 0 0,1 0 0,-1 0-1,0 0 1,0 0 0,1 0 0,-1 0-1,0 0 1,1 0 0,-1 0 0,1 0-1,0 0 1,-1 0 0,1 0 0,0 0-1,-1 0 1,1-1 0,0 1 0,0 0-1,0-1 1,0 1 0,1 1 0,0-2 6,1 1 0,-1-1 0,0 1 0,0-1 0,1 0-1,-1 0 1,0 0 0,0 0 0,1-1 0,-1 1 0,0 0 0,3-2 0,7-2 30,1-1 0,-2 0-1,18-10 1,10-10-40,45-23 0,-79 45 0,1 0 0,1 1 0,-1-1 0,0 2 0,0-1 0,1 1 0,-1-1 0,1 2 0,-1-1 0,1 1 0,8 0 0,-13 1 0,0 0 0,0 0 0,-1 0 0,1 0 0,0 0 0,0 0 0,-1 0 0,1 1 0,-1-1 0,1 1 0,-1-1 0,0 1 0,1-1 0,-1 1 0,0 0 0,0 0 0,0 0 0,0-1 0,0 1 0,-1 0 0,1 0 0,-1 0 0,1 0 0,-1 3 0,9 56 0,-8-47 0,5 7 0,-6-20 0,0-1 0,0 0 0,0 0 0,0 0 0,1 0 0,-1 0 0,0 0 0,0 0 0,0 0 0,0 0 0,1 0 0,-1 0 0,0 0 0,0 0 0,0 0 0,1 0 0,-1 0 0,0 0 0,0 0 0,0 0 0,0 0 0,1 0 0,-1 0 0,0 0 0,0 0 0,0 0 0,0-1 0,1 1 0,-1 0 0,0 0 0,0 0 0,0 0 0,0 0 0,0 0 0,0-1 0,1 1 0,-1 0 0,0 0 0,0 0 0,0 0 0,0-1 0,0 1 0,0 0 0,0 0 0,0 0 0,0 0 0,0-1 0,0 1 0,0 0 0,10-39 0,-6 8 0,-2 0 0,-1 0 0,-2 0 0,-7-56 0,16 94-578,0 0-1,0-1 1,1 1 0,0-2-1,13 8 1,-12-10-1224,1 0 1,-1-1-1,1 1 0,0-2 1,0 0-1,0 0 0,15-2 0,15 1-8052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1:1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172 109 20531,'-10'0'3139,"1"-1"-2415,3 0-382,1 0-1,-1 1 1,1-1-1,-1 1 1,0 0-1,1 1 0,-1 0 1,1-1-1,-1 2 1,1-1-1,0 1 1,-1 0-1,1 0 1,0 0-1,0 0 1,-5 5-1,4-2-137,0 1 0,1 0-1,-1 1 1,1-1 0,1 1-1,-8 13 1,10-16-172,1 0-1,-1-1 1,1 1 0,-1 0-1,1 0 1,0 0 0,1 0-1,-1 0 1,1 0 0,0 0-1,0 1 1,0-1 0,0 0-1,1 0 1,1 7 0,-1-9-26,1 0 0,-1 0 1,1 0-1,-1 0 0,1-1 1,0 1-1,-1 0 0,1-1 1,0 0-1,0 1 0,0-1 1,0 0-1,0 0 0,0 0 1,1 0-1,-1 0 0,0-1 1,0 1-1,1-1 0,-1 1 1,0-1-1,1 0 0,-1 0 1,0 0-1,1 0 1,-1 0-1,0-1 0,1 1 1,3-2-1,4 0 29,-1 0 1,1 0-1,-1-1 0,0 0 1,0-1-1,10-5 0,-4 0-19,-1-1-1,0 0 0,-1-1 0,0 0 0,-1-1 1,0-1-1,0 0 0,-2-1 0,0 0 0,0 0 1,-1-1-1,7-18 0,-23 61-335,1 0-1,-5 47 1,10-72 150,1-1 0,0 1-1,0-1 1,-1 1 0,2-1-1,-1 1 1,0-1 0,0 1-1,1-1 1,-1 1 0,1-1 0,0 0-1,0 1 1,0-1 0,0 0-1,0 0 1,0 1 0,0-1 0,1 0-1,-1 0 1,1 0 0,2 2-1,-1-3-157,0 1-1,1-1 0,-1 0 1,0 0-1,0 0 0,1 0 0,-1-1 1,0 1-1,1-1 0,-1 0 1,1 0-1,-1 0 0,0 0 1,1-1-1,-1 1 0,0-1 0,4-1 1,3-2-440,0 0 0,-1 0 0,1-1 0,-1 0 1,0 0-1,-1-1 0,1-1 0,-1 1 0,-1-1 1,1-1-1,-1 1 0,0-1 0,-1 0 0,0-1 0,0 0 1,8-17-1,1-13 1731,-10 0 3381,-5 38-4231,0 1 1,0 0-1,0-1 1,0 1-1,0-1 1,0 1-1,0-1 1,0 1 0,-1-1-1,1 1 1,0 0-1,0-1 1,0 1-1,-1-1 1,1 1-1,0 0 1,0-1-1,-1 1 1,1 0-1,0-1 1,-1 1-1,1 0 1,0-1-1,-1 1 1,1 0-1,-1 0 1,1-1 0,-1 1-1,1 0 1,0 0-1,-1 0 1,1 0-1,-1 0 1,1 0-1,-1-1 1,1 1-1,-1 0 1,1 0-1,-1 0 1,1 1-1,0-1 1,-1 0-1,1 0 1,-1 0-1,1 0 1,-1 0 0,1 0-1,-1 1 1,1-1-1,0 0 1,-1 0-1,0 1 1,-22 14 1294,15-6-944,0 1 0,1-1 0,1 1 0,0 0 0,0 0 0,1 1 0,0 0 0,1 0 0,0 0 0,0 1 0,-2 17 0,6-28-439,0 0 0,0-1-1,0 1 1,1 0 0,-1-1-1,0 1 1,0 0-1,0 0 1,1-1 0,-1 1-1,0-1 1,1 1 0,-1 0-1,1-1 1,-1 1-1,1-1 1,-1 1 0,1-1-1,-1 1 1,1-1 0,-1 1-1,1-1 1,0 1-1,-1-1 1,1 0 0,0 1-1,-1-1 1,1 0 0,0 0-1,-1 0 1,1 1-1,0-1 1,-1 0 0,1 0-1,0 0 1,0 0 0,-1 0-1,1 0 1,0-1-1,0 1 1,-1 0 0,1 0-1,0 0 1,-1-1 0,1 1-1,0 0 1,-1-1-1,1 1 1,0-1 0,39-16 681,-31 13-665,0-2-40,1 0 0,0 1 1,0 0-1,0 1 0,1 0 1,0 1-1,-1 0 0,1 1 0,17-2 1,-26 4-11,-1 0-1,1 0 1,-1 1 0,1-1 0,-1 0 0,1 1 0,-1-1 0,0 1 0,1-1-1,-1 1 1,0 0 0,1 0 0,-1-1 0,0 1 0,0 0 0,0 0 0,0 0-1,0 0 1,0 1 0,0-1 0,1 2 0,1 2 24,-1-1 0,1 1 0,-2 0-1,1-1 1,0 1 0,1 8 0,0 9 181,-1 0 1,-1 26 0,-1-40-130,1 30 329,-3 1-1,-1 0 0,-15 66 1,14-86-255,-2 0 0,0-1 1,-1 1-1,-1-1 0,-1-1 1,0 0-1,-2 0 0,0-1 1,-17 21-1,27-36-141,0 1 0,0-1 0,0 0 0,0 0 0,0 0 0,0 0 0,0 1 0,0-2 0,0 1 0,0 0 0,-1 0 0,1 0 0,0 0 0,-1-1 0,1 1 0,0-1 0,-1 1 0,1-1 0,-1 1 0,1-1 0,-1 0 0,1 0 0,-1 0 0,1 0 0,-1 0 0,1 0 0,-3 0 0,2-2 0,1 1 0,-1 0 0,1-1 0,-1 0 0,1 1 0,-1-1 0,1 0 0,0 1 0,0-1 0,0 0 0,0 0 0,0 0 0,0 0 0,0 0 0,1 0 0,-1-3 0,-3-12 0,1-1 0,1 0 0,0-22 0,2 25 0,2 1 0,-1-1 0,2 1 0,0-1 0,1 1 0,0 0 0,1 0 0,1 1 0,0-1 0,9-13 0,14-19 0,47-58 0,-55 76 0,21-25 0,-18 24 0,-1 0 0,-1-2 0,32-63 0,-53 92 0,0 0 0,0-1 0,0 1 0,0-1 0,-1 1 0,1-1 0,-1 1 0,1-1 0,-1 1 0,0-4 0,0 5 0,-1 1 0,1-1 0,0 0 0,0 1 0,0-1 0,-1 0 0,1 1 0,0-1 0,0 0 0,-1 1 0,1-1 0,-1 0 0,1 1 0,-1-1 0,1 1 0,-1-1 0,1 1 0,-1-1 0,1 1 0,-1 0 0,1-1 0,-1 1 0,0 0 0,0-1 0,-1 1 0,0 0 0,0 0 0,-1 0 0,1 0 0,0 0 0,0 0 0,0 1 0,0-1 0,-1 1 0,1-1 0,0 1 0,0 0 0,0 0 0,0 0 0,1 0 0,-1 0 0,0 0 0,0 1 0,1-1 0,-1 1 0,-1 1 0,-4 4 0,0 1 0,0 0 0,1 0 0,0 1 0,1 0 0,0 0 0,0 0 0,1 0 0,0 1 0,1-1 0,-4 20 0,6-26 0,0 1 0,0-1 0,1 1 0,0 0 0,0 0 0,0-1 0,0 1 0,0 0 0,1-1 0,-1 1 0,1-1 0,0 1 0,0 0 0,0-1 0,1 0 0,0 1 0,-1-1 0,1 0 0,0 0 0,0 0 0,1 0 0,-1 0 0,0 0 0,1-1 0,0 1 0,0-1 0,0 0 0,0 0 0,0 0 0,0 0 0,0 0 0,1-1 0,-1 1 0,0-1 0,6 1 0,8 2-383,0-1 0,1-1 0,-1 0 0,0-2 0,1 0 0,-1-1 0,32-5 0,17-14-6995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8232,'0'0'10992,"14"-7"-8457,96-46 1352,204-67 1,-218 92-5396,1 4 0,173-20 0,-255 41-553,-11 1-820,-11-1-3558,-19-2-1617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54 11915,'0'0'2637,"12"-7"187,0 0-2164,1 0-1,-1 2 0,2-1 1,-1 2-1,1-1 0,-1 2 0,1 0 1,0 1-1,15-1 0,-20 2-300,0 1-1,0 0 0,0 1 1,0 0-1,0 0 0,-1 1 0,17 5 1,-24-7-323,1 1 0,0 0 0,0 0 0,-1 0 0,1 0 0,0 1 0,-1-1 0,1 0 0,-1 1 0,0-1 0,1 1 0,-1-1 0,0 1 0,0 0 0,0-1 0,0 1 0,1 2 0,-2-1-13,1 0 1,-1 0-1,1 0 0,-1 0 1,0 0-1,0 0 1,-1 0-1,1 0 0,0 0 1,-1 0-1,0 0 0,0 0 1,0-1-1,-2 6 0,-4 6 94,-1 0 0,0-1 0,-1 0 0,-1-1 0,0 0 0,0-1 0,-13 12 0,-93 73 626,91-77-553,-125 88 512,-26 21-166,165-115-533,16-7-65,26-6-44,36-8-840,0-3 1,84-25 0,36-21-6506,-176 54 6757,121-40-11254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60 13901,'0'0'2872,"4"-10"-240,16-26-5,-20 35-2489,1 0 1,-1 0 0,1 0 0,-1 1 0,1-1 0,-1 0 0,1 0 0,0 0 0,0 1 0,-1-1 0,1 1 0,0-1 0,0 0 0,-1 1 0,1-1 0,0 1 0,0 0 0,0-1 0,1 1 0,8 8 1569,-2 24-243,-9 12-916,-2 0 0,-2 0 0,-19 79 1,13-76-55,3 0 1,-6 89-1,14-133-482,0-1-1,0 0 0,0 1 1,0-1-1,0 0 0,0 1 1,1-1-1,-1 0 1,1 0-1,0 1 0,-1-1 1,1 0-1,0 0 0,1 0 1,-1 0-1,0 0 0,0 0 1,1 0-1,-1 0 1,4 2-1,-4-3 0,1 0-1,0 0 1,0-1 0,0 1-1,0-1 1,1 1 0,-1-1-1,0 1 1,0-1 0,0 0-1,0 0 1,0 0 0,0-1-1,1 1 1,-1 0 0,0-1-1,4-1 1,4-1 25,0-2 1,0 1-1,-1-2 1,1 1-1,-1-1 0,0 0 1,10-10-1,-3-1-48,0 0-1,-1-1 1,-1 0-1,-1-1 1,-1-1-1,18-37 1,-33 96-198,3-14 306,-3-9-32,1-3-8,0 0 1,1 0-1,0 0 0,1 0 0,1 0 1,0 0-1,3 16 0,-3-27-57,0-1 0,-1 0 0,1 1 0,0-1 0,0 0 0,0 0 0,0 0 0,1 0 0,-1 0 0,0 0 0,0 0 0,1 0 0,-1-1 0,0 1 0,1 0 0,-1-1 0,0 1 0,1-1 0,-1 1 0,1-1 0,-1 0 0,1 0 0,-1 1 0,1-1 0,0 0 0,-1 0 0,1-1 0,-1 1 0,1 0 0,-1 0 0,1-1 0,-1 1 0,0-1 0,1 1 0,1-2 0,4-1 0,0 0 0,0 0 0,0 0 0,-1-1 0,1 0 0,6-5 0,3-7 0,0 0 0,-1-1 0,0 0 0,-2-1 0,0-1 0,-1 0 0,-1 0 0,0-1 0,-2-1 0,13-42 0,-37 167 0,12-83-427,0 0 0,2 0 0,1 39 0,0-59 240,0-1 0,0 0 1,0 1-1,0-1 0,-1 0 1,1 1-1,0-1 0,1 0 1,-1 1-1,0-1 1,0 0-1,0 1 0,0-1 1,0 0-1,0 1 0,0-1 1,0 0-1,0 0 0,1 1 1,-1-1-1,0 0 0,0 1 1,0-1-1,1 0 0,-1 0 1,0 0-1,0 1 0,1-1 1,-1 0-1,0 0 0,1 0 1,-1 1-1,0-1 1,0 0-1,1 0 0,-1 0 1,0 0-1,1 0 0,-1 0 1,0 0-1,1 0 0,-1 0 1,0 0-1,1 0 0,-1 0 1,0 0-1,1 0 0,-1 0 1,0 0-1,1 0 0,-1 0 1,0 0-1,1-1 0,-1 1 1,0 0-1,9-10-9497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37 18321,'0'0'9487,"-10"-2"-6984,-36-3-1440,43 6-1024,0-1 0,0 0 0,1 1 0,-1 0 1,0 0-1,0 0 0,1 0 0,-1 0 0,0 0 0,1 1 1,-1-1-1,1 1 0,0 0 0,-1-1 0,1 1 0,0 0 1,0 0-1,0 1 0,1-1 0,-1 0 0,0 1 0,-1 3 1,-2 2 58,1 1 1,0 0-1,0 0 1,-3 16-1,5-21-98,1 0 0,0 0 0,1 0 0,-1 0 0,1 0 0,-1 0 0,1 0 0,1 0 0,-1 0 0,0 0 0,1 0 0,2 7 0,-2-10 0,0 1 0,0-1 0,0 0 0,0 1 0,0-1 0,1 0 0,-1 0 0,0 0 0,1 0 0,-1 0 0,1 0 0,-1 0 0,1-1 0,0 1 0,-1 0 0,1-1 0,0 1 0,-1-1 0,1 0 0,0 0 0,-1 0 0,1 1 0,0-2 0,0 1 0,-1 0 0,1 0 0,0 0 0,0-1 0,-1 1 0,4-2 0,2 0 0,-1-1 0,1 0 0,-1 0 0,1 0 0,-1-1 0,0 0 0,0 0 0,-1 0 0,1-1 0,8-10 0,45-57 0,-4-8 0,-62 125 0,4-35-223,0 1-1,1 0 1,0 0-1,1 0 1,0 0-1,2 19 1,-1-28 142,0 1 0,0-1-1,1 0 1,-1 0 0,1 0 0,-1 0 0,1 0 0,0 0 0,0 0 0,0 0 0,0 0-1,0 0 1,0-1 0,0 1 0,1 0 0,-1-1 0,1 1 0,-1-1 0,1 1 0,0-1-1,-1 0 1,1 0 0,0 0 0,0 0 0,0 0 0,0 0 0,0 0 0,0 0-1,0-1 1,0 1 0,0-1 0,0 0 0,0 1 0,0-1 0,0 0 0,1 0 0,-1-1-1,0 1 1,0 0 0,4-2 0,-3 2-524,0-1 0,0 0 0,0 0 0,0-1 1,0 1-1,0-1 0,0 1 0,0-1 0,0 0 0,-1 0 0,1 0 0,-1-1 0,0 1 0,1 0 0,2-5 1,17-24-7153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19442,'0'0'5926,"-22"59"-5926,39-43-128,9-1-1858,6-1-1890,3-5-2914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14542,'0'0'17841,"-10"9"-17494,6-7-326,-36 33 4,38-33-26,-1 1 1,1-1-1,-1 1 0,1 0 1,0-1-1,0 1 0,0 0 1,0 1-1,0-1 1,1 0-1,-1 0 0,1 1 1,-1 5-1,2-9-28,1 1 1,-1 0-1,1 0 1,0-1-1,-1 1 1,1 0-1,0-1 1,0 1-1,-1-1 1,1 1-1,0-1 1,0 1-1,0-1 1,0 1-1,-1-1 1,1 0-1,0 0 1,0 1-1,0-1 1,0 0-1,0 0 1,0 0-1,0 0 1,0 0-1,1 0 0,34 1-1146,-30-2 994,18 1-202,65 2-657,-81-1 1003,-1 0-1,1 0 0,-1 0 1,1 1-1,-1 0 0,0 1 1,0 0-1,14 7 0,-20-9 80,0-1-1,0 1 1,1 0-1,-1 1 1,0-1 0,0 0-1,0 0 1,0 0-1,0 1 1,-1-1-1,1 0 1,0 1-1,0-1 1,-1 1-1,1-1 1,-1 1-1,0-1 1,1 1 0,-1-1-1,0 1 1,0-1-1,0 1 1,0-1-1,0 1 1,0-1-1,0 1 1,0 0-1,-1-1 1,1 1-1,-1-1 1,1 1 0,-1-1-1,0 0 1,1 1-1,-1-1 1,0 0-1,0 1 1,0-1-1,0 0 1,0 0-1,0 0 1,0 0-1,0 0 1,-2 1 0,-7 8 454,0-1 0,-1-1 0,-20 13 0,30-20-490,-12 8-6,0-1 0,0-1 0,0 0 0,-1-1 0,0 0 0,0-1 0,0-1 0,-1 0 0,0-1 0,-16 2 0,31-5-11,-1 0 0,0 0 0,0 0 0,1 0 1,-1 0-1,0 0 0,1 0 0,-1-1 0,0 1 0,1 0 0,-1 0 0,0-1 0,1 1 1,-1 0-1,0-1 0,1 1 0,-1 0 0,1-1 0,-1 1 0,1-1 0,-1 1 0,1-1 1,-1 1-1,1-1 0,0 0 0,-1 1 0,1-1 0,0 0 0,-1 1 0,1-1 0,0 0 1,-1 0-1,4-30-1059,23-28-3154,-2 13-3175,5-7-3764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22453,'0'0'2894,"-6"12"389,-1 6-2696,0 0 0,2 0 0,0 0 1,1 1-1,0 0 0,0 31 0,4-20-580,2 1 0,1-1-1,2 1 1,15 54-1,51 112-11,-52-149 4,-6-10 1,-13-38 0,0 0 0,0 0 0,0 1 0,0-1 0,-1 0 0,1 0 0,0 1 0,0-1 0,0 0 0,0 0 0,0 0 0,0 1 0,0-1 0,-1 0 0,1 0 0,0 0 0,0 0 0,0 1 0,0-1 0,-1 0 0,1 0 0,0 0 0,0 0 0,0 0 0,-1 0 0,1 1 0,0-1 0,0 0 0,0 0 0,-1 0 0,1 0 0,0 0 0,0 0 0,-1 0 0,1 0 0,0 0 0,0 0 0,-1 0 0,1 0 0,0 0 0,0 0 0,0 0 0,-1-1 0,1 1 0,0 0 0,0 0 0,-1 0 0,1 0 0,0 0 0,0 0 0,0-1 0,0 1 0,-1 0 0,1 0 0,0 0 0,0 0 0,0-1 0,0 1 0,0 0 0,-1 0 0,1 0 0,0-1 0,0 1 0,0 0 0,0 0 0,-222-191-1900,202 176 1909,12 9 124,-1 0 0,1 0 0,1-1 0,-1 0 0,1 0 0,0-1 0,1 0 0,0 0 0,-10-16 0,16 23-123,0 0 0,0-1 0,0 1 0,0 0 0,0 0 0,0 0 0,1 0-1,-1 0 1,0 0 0,0 0 0,1 0 0,-1 0 0,1 0 0,-1 0-1,1 0 1,-1 0 0,1 0 0,-1 0 0,1 1 0,0-1 0,0 0 0,-1 0-1,1 1 1,0-1 0,0 0 0,0 1 0,0-1 0,0 1 0,0-1-1,0 1 1,0-1 0,0 1 0,0 0 0,0 0 0,0-1 0,0 1 0,0 0-1,0 0 1,0 0 0,2 0 0,58-3 138,-47 3-140,52-2 17,-14 1-1460,90-12 0,-79-1-5745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202 150 8200,'0'-1'577,"0"-1"-1,0 1 1,0-1 0,0 1 0,0-1-1,-1 1 1,1 0 0,-1-1 0,1 1-1,-1-1 1,0 1 0,1 0 0,-1 0-1,0-1 1,0 1 0,0 0 0,0 0-1,0 0 1,0 0 0,-2-2 0,1 2-121,-1-1 1,1 1-1,0 0 0,-1 0 1,0 0-1,1 0 1,-1 1-1,0-1 0,1 1 1,-6-1-1,3 1-244,1 0 0,-1 0 0,0 0 0,0 1 0,1 0 0,-1 0 0,0 0-1,1 0 1,-1 1 0,1-1 0,0 1 0,-1 1 0,-4 2 0,1 3-110,1 0 0,0 0 0,0 1 0,1 0 0,0 0 0,0 0 0,1 1 0,1 0 0,-1 0 0,-5 20 0,6-17 52,1 1-1,0-1 1,1 1-1,1 0 1,0 0-1,0 0 1,1 0-1,3 14 0,-3-27-141,0 0-1,0 0 0,0 0 1,0 0-1,1 0 0,-1 0 0,0 0 1,1 0-1,-1 0 0,1 0 0,-1 0 1,1 0-1,-1-1 0,1 1 0,0 0 1,-1 0-1,1-1 0,0 1 1,0 0-1,0-1 0,-1 1 0,1-1 1,0 1-1,0-1 0,0 1 0,0-1 1,1 1-1,0-1 20,1 0-1,-1 0 1,0 0 0,1 0-1,-1 0 1,0-1 0,0 1-1,1-1 1,-1 1 0,0-1-1,3-1 1,4-2 91,-1 0-1,0-1 1,0 0 0,14-11-1,4-12-3,-1 0-1,-1-2 1,33-52-1,-56 81-120,0-1 1,0 0-1,0 1 0,0-1 0,0 1 0,1-1 1,-1 1-1,0 0 0,1-1 0,-1 1 1,1 0-1,0 0 0,-1 0 0,4-1 0,-4 2 1,-1 0-1,1 0 1,0 0-1,-1 0 1,1 0 0,-1 0-1,1 0 1,0 1-1,-1-1 1,1 0-1,0 0 1,-1 1-1,1-1 1,-1 0-1,1 1 1,-1-1-1,1 0 1,-1 1-1,1-1 1,-1 1-1,1-1 1,-1 1-1,0-1 1,1 1-1,-1-1 1,0 1-1,1 0 1,-1 0-1,4 8 0,-1 0-1,-1 0 0,0 0 0,3 16 0,-2-4 116,0-10-94,13 50 108,-15-59-122,0 1-1,-1-1 1,1 0 0,1 0 0,-1 1 0,0-1-1,1 0 1,-1 0 0,1 0 0,-1 0 0,1 0 0,0 0-1,0-1 1,0 1 0,0-1 0,0 1 0,0-1 0,0 0-1,1 0 1,2 2 0,-4-3-4,0 0 0,0 0 0,0-1 0,0 1 0,0 0 0,0 0 0,0 0 0,0-1 0,0 1 0,0-1 0,0 1 0,0-1 0,0 1 0,0-1 0,0 1 0,0-1 0,-1 0 0,1 1 0,0-1 0,0 0 0,-1 0 0,1 0 0,0 0 0,-1 1 0,1-1 0,-1 0 0,1 0 0,-1 0 0,0 0 0,1 0 0,-1 0 0,0 0 0,0 0 0,0-1 0,0 1 0,0 0 0,0-1 0,2-46 0,-2 44 0,0-3 0,-1-1 0,-1 1 0,0 0 0,0-1 0,0 1 0,0 0 0,-1 0 0,-1 1 0,-5-11 0,7 14 0,0 0 0,0 0 0,0 0 0,-1 0 0,1 0 0,-1 0 0,1 0 0,-1 1 0,0 0 0,0-1 0,0 1 0,0 0 0,-1 1 0,1-1 0,-1 0 0,1 1 0,-1 0 0,1 0 0,-1 0 0,-6-1 0,9 3 0,1-1 0,0 1 0,-1-1 0,1 1 0,-1-1 0,1 1 0,0-1 0,0 1 0,-1 0 0,1-1 0,0 1 0,0-1 0,0 1 0,0 0 0,-1-1 0,1 1 0,0-1 0,0 1 0,0 0 0,0-1 0,1 1 0,-1 0 0,0-1 0,0 1 0,0-1 0,0 1 0,1 0 0,-1-1 0,0 1 0,1-1 0,-1 1 0,0-1 0,1 1 0,-1-1 0,1 1 0,2 1 0,0 0 0,0-1 0,0 0 0,1 1 0,-1-1 0,0 0 0,1-1 0,-1 1 0,1-1 0,-1 1 0,1-1 0,-1 0 0,5-1 0,48-7 0,-37 1 0,1-2 0,-1 0 0,-1-1 0,0-1 0,0-1 0,-1 0 0,-1-1 0,0-1 0,-1-1 0,0 0 0,-1-1 0,-1 0 0,17-27 0,-30 43 0,0 0 0,0 0 0,0 0 0,0 0 0,0 0 0,0 0 0,0 0 0,0 0 0,0 0 0,0 0 0,0 0 0,0 1 0,0-1 0,0 0 0,0 0 0,0 0 0,0 0 0,0 0 0,0 0 0,0 0 0,0 0 0,0 0 0,0 0 0,0 0 0,0 0 0,0 0 0,1 0 0,-1 0 0,0 0 0,0 0 0,0 0 0,0 0 0,0 0 0,0 0 0,0 0 0,0 0 0,0 0 0,0 0 0,0 0 0,0 0 0,1 0 0,-1 0 0,0 0 0,0 0 0,0 0 0,0 0 0,0 0 0,0 0 0,0 0 0,0 0 0,0 0 0,0 0 0,0 15 0,-4 16 0,-4 1 0,1-1 0,2 1 0,1 1 0,2-1 0,0 0 0,5 37 0,-3-68 0,0 1 0,0 0 0,0-1 0,1 1 0,-1 0 0,0-1 0,1 1 0,0-1 0,-1 1 0,1 0 0,0-1 0,0 0 0,0 1 0,-1-1 0,2 1 0,-1-1 0,0 0 0,0 0 0,0 0 0,0 0 0,1 0 0,-1 0 0,1 0 0,-1 0 0,1 0 0,-1 0 0,1-1 0,-1 1 0,1-1 0,-1 1 0,1-1 0,0 0 0,-1 0 0,1 1 0,0-1 0,-1 0 0,1 0 0,0-1 0,-1 1 0,1 0 0,3-1 0,-2 0 0,1-1 0,-1 1 0,0-1 0,1 1 0,-1-1 0,0 0 0,0 0 0,0 0 0,0-1 0,0 1 0,-1-1 0,1 1 0,-1-1 0,1 0 0,-1 0 0,0 0 0,0-1 0,2-3 0,-1-2-530,-1 0 0,0 0 0,0 1 1,0-18-1,-4-39-7428,-6 5-4849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1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19442,'0'0'9930,"52"55"-9770,-18-47-352,2-1-2146,1 1-2115,2-1-704,-3-1-2306</inkml:trace>
  <inkml:trace contextRef="#ctx0" brushRef="#br0" timeOffset="1">383 134 11883,'0'0'14558,"-4"10"-11755,-5 9-2099,-1 1 1,-1-1 0,-1 0-1,-18 21 1,24-34-705,1 1 0,0 0 0,1 0 0,0 1 0,0-1 0,1 1 0,-4 10 0,7-15 0,-1-1 0,0 0 0,1 1 0,0-1 0,0 0 0,0 1 0,0-1 0,0 1 0,0-1 0,0 0 0,1 1 0,-1-1 0,1 0 0,0 1 0,0-1 0,0 0 0,0 0 0,0 0 0,0 0 0,0 0 0,1 0 0,-1 0 0,1 0 0,-1 0 0,1-1 0,0 1 0,0-1 0,0 1 0,0-1 0,2 2 0,7 2-133,0 0 0,0 0 1,1-1-1,-1 0 0,1-1 0,0-1 1,0 0-1,0 0 0,0-1 0,0-1 0,0 0 1,23-3-1,-25 2-467,0-1 0,0-1 0,0 1 0,0-1 1,-1-1-1,1 0 0,-1 0 0,0-1 0,13-9 0,22-24-14449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158 102 416,'2'-12'11227,"2"-4"-8713,-2 9-1590,0 0-1,-1 0 1,0 0 0,0-1-1,-1 1 1,0-13-1,0 20-824,0 0 0,0-1-1,0 1 1,0 0 0,0-1-1,0 1 1,0 0 0,0-1 0,0 1-1,0 0 1,0-1 0,0 1-1,0 0 1,0-1 0,0 1 0,0 0-1,0-1 1,0 1 0,-1 0-1,1-1 1,0 1 0,0 0 0,0 0-1,-1-1 1,1 1 0,0 0-1,0 0 1,0 0 0,-1-1-1,1 1 1,0 0 0,-1 0 0,1 0-1,0-1 1,0 1 0,-1 0-1,1 0 1,0 0 0,-1 0 0,1 0-1,0 0 1,-1 0 0,1 0-1,0 0 1,-1 0 0,1 0 0,0 0-1,-1 0 1,1 0 0,0 0-1,-1 0 1,1 0 0,0 0 0,-1 1-1,-13 14 1755,8 0-1463,0 1 0,2-1 0,0 1 0,0 0 0,1 0 0,0 20 0,2 106 898,1-81-592,0-34-640,0 87-10,17 140 1,-14-246-47,-2-21 0,-3-26 0,-5 12 0,0-1 0,-2 1 0,-1 0 0,-27-49 0,15 32 0,-19-57 0,46 107-34,0-1 1,1 0-1,0 0 1,0 0-1,0-1 0,0 0 1,1 0-1,10 5 1,-14-8-55,7 4-582,1 0 0,0-2-1,-1 1 1,1-1-1,0-1 1,1 0 0,13 1-1,-11-2-1239,0-1 1,0 0-1,0-1 0,0-1 1,21-4-1,9-10-6984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79 15439,'0'0'7292,"-11"4"-4239,1 1-2538,1 1-1,-1 0 1,1 0-1,1 1 1,-1 0-1,1 0 1,-12 15-1,15-17-345,1 0 0,0 0-1,0 0 1,1 1-1,-1-1 1,1 1 0,0 0-1,1 0 1,0 0 0,0 0-1,0 1 1,0-1-1,1 1 1,0-1 0,1 1-1,-1 11 1,2-18-169,-1 1 0,1 0 0,0-1 0,-1 1 0,1 0 0,-1-1 0,1 1 0,0-1 0,-1 1 0,1-1 0,0 1 0,0-1 0,0 0 0,-1 1 0,1-1 0,0 0 0,0 0 0,0 1 0,0-1 0,-1 0 0,1 0 0,0 0 0,0 0 0,0 0 0,0 0 0,0 0 0,1-1 0,26-3 0,-6-3 0,0-1 0,0-2 0,22-12 0,47-21 0,-81 40 0,-1-1 0,0 1 0,0 0 0,0 0 0,0 1 0,0 0 0,0 0 0,1 1 0,-1 1 0,0 0 0,11 1 0,-19-1 0,-1 1 0,1 0 0,0 0 0,-1 0 0,1 0 0,0 0 0,-1 0 0,1 0 0,-1 0 0,0 1 0,1-1 0,-1 0 0,0 0 0,0 0 0,0 0 0,1 1 0,-1-1 0,0 0 0,-1 0 0,1 0 0,0 0 0,0 1 0,0-1 0,-1 2 0,-5 7 0,5-10 0,1 0 0,-1 0 0,1 0 0,-1-1 0,1 1 0,-1 0 0,1 0 0,-1-1 0,1 1 0,0 0 0,-1 0 0,1-1 0,0 1 0,-1-1 0,1 1 0,0 0 0,-1-1 0,1 1 0,0-1 0,0 1 0,-1 0 0,1-1 0,0 1 0,0-1 0,0 1 0,0-1 0,0 1 0,0-2 0,-8-20 0,2-1 0,1 1 0,1-1 0,1-1 0,-1-37 0,5 61-2,-1-1 0,1 1 1,-1-1-1,1 1 0,-1 0 0,1-1 1,-1 1-1,1 0 0,-1-1 0,1 1 1,-1 0-1,1 0 0,0-1 0,-1 1 1,1 0-1,0 0 0,-1 0 0,1 0 0,-1 0 1,1 0-1,0 0 0,-1 0 0,1 0 1,0 0-1,-1 0 0,1 0 0,-1 1 1,1-1-1,-1 0 0,2 1 0,21 5-749,17 6-3788,2-3-3430,-11-5-1170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17617,'0'0'8856,"10"4"-6939,0 0-1649,1 0 1,0-1 0,0-1-1,0 0 1,0 0 0,0-1-1,0-1 1,0 1 0,0-2 0,1 0-1,-1 0 1,0-1 0,0 0-1,19-7 1,-9 1-222,-1 0-1,0-2 1,0 0 0,23-17 0,-38 24-42,0 0 0,-1 0 0,1-1 0,-1 0 0,0 0 0,0 0 1,0-1-1,0 1 0,-1-1 0,0 0 0,0 0 0,0 0 1,-1 0-1,1 0 0,-1-1 0,-1 1 0,1-1 0,-1 1 1,0-1-1,0 0 0,0-8 0,-1 12-5,-1 0 0,1 1 0,-1-1 0,1 0 0,-1 1 0,0-1 0,0 1 0,1-1 0,-1 1 0,0-1 0,-1 1 0,1-1 0,0 1 0,0 0 0,-1 0 0,1-1 0,0 1 0,-1 0 0,1 0 0,-1 1 0,0-1 0,1 0 0,-1 0 0,1 1 0,-1-1 0,0 1 0,0 0 0,1-1 0,-1 1 0,0 0 0,0 0 0,0 0 0,1 0 0,-1 0 0,0 0 0,-2 1 0,-3 0 0,0 0 0,0 0 0,0 0 0,0 1 0,1 0 0,-1 0 0,1 1 0,-11 5 0,7-1 0,1 1 0,-1 0 0,1 1 0,1-1 0,-1 2 0,2-1 0,-14 21 0,17-24 0,0 1 0,1 0 0,0 0 0,0 0 0,0 0 0,1 1 0,0-1 0,1 0 0,-1 1 0,1 0 0,1-1 0,-1 1 0,3 15 0,-2-20 0,1 0 1,0 0-1,1-1 0,-1 1 1,0 0-1,1 0 0,0-1 0,-1 1 1,1-1-1,0 0 0,0 1 1,1-1-1,-1 0 0,0 0 1,1 0-1,-1 0 0,1-1 0,0 1 1,-1-1-1,1 0 0,0 1 1,0-1-1,0 0 0,0-1 1,6 2-1,7 1-8,1-1 1,-1-1-1,25 0 1,-33-1-3,56-6-1691,-23-7-3212,11-11-6602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61 11179,'0'-2'295,"0"-1"-1,1 0 1,-1 1 0,0-1 0,1 1 0,0-1 0,-1 1 0,1-1 0,0 1 0,2-3 0,3-11 5605,-6 16-5835,0-1-1,1 1 1,-1 0-1,0-1 1,0 1-1,0-1 1,0 1-1,0-1 1,0 1-1,0 0 1,0-1-1,0 1 1,0-1-1,0 1 1,0-1-1,0 1 0,-1 0 1,1-1-1,0 1 1,0-1-1,0 1 1,-1 0-1,1-1 1,0 1-1,0-1 1,-1 1-1,1 0 1,0 0-1,-1-1 1,1 1-1,0 0 1,-1-1-1,1 1 1,0 0-1,-1 0 1,1 0-1,-1-1 1,1 1-1,-1 0 1,-25 0 4142,20 1-3399,-1 0 0,1 1 0,0-1 0,-1 2 1,1-1-1,-6 4 0,5-1-808,-1 1 0,2 0 0,-1 1 0,1-1 0,0 1 0,0 0 0,1 1 0,0 0 0,0-1 0,0 2 0,1-1 0,1 0 0,-1 1 0,2 0 0,-1-1 0,1 1 0,0 0 0,1 0 0,0 1 0,0-1 0,2 10 0,-1-17-7,0-1 1,1 1-1,-1 0 1,1-1-1,-1 1 0,1-1 1,0 1-1,0-1 0,0 1 1,0-1-1,0 1 1,0-1-1,0 0 0,0 1 1,0-1-1,1 0 1,-1 0-1,1 0 0,-1 0 1,1 0-1,-1 0 0,1-1 1,-1 1-1,1 0 1,-1-1-1,1 1 0,0-1 1,0 0-1,-1 1 0,3-1 1,61 2-623,-48-3 331,-4 1-727,1-1 0,0-1 0,23-6 0,14-9-6294,-14-1-3352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52 22389,'0'0'2664,"-11"4"139,9-4-2725,-5 3 292,-1-1 0,0 1 1,1 0-1,-1 1 1,1-1-1,-9 7 0,14-8-344,-1 0-1,1 0 0,0 1 1,0-1-1,0 0 0,0 1 0,0 0 1,1-1-1,-1 1 0,1 0 1,-1 0-1,1 0 0,0 0 1,0 0-1,0 0 0,1 0 0,-1 0 1,1 0-1,0 0 0,0 0 1,0 1-1,0-1 0,1 5 0,-1-7-37,1 0-1,-1 1 0,1-1 0,-1 0 0,1 0 0,0 0 1,0 0-1,-1 0 0,1 1 0,0-1 0,0-1 0,0 1 1,0 0-1,0 0 0,0 0 0,0 0 0,0-1 0,1 1 1,-1 0-1,0-1 0,0 1 0,1-1 0,-1 0 0,0 1 0,0-1 1,1 0-1,-1 0 0,0 0 0,1 0 0,-1 0 0,0 0 1,1 0-1,-1 0 0,0 0 0,2-1 0,3 0 10,-1 0 0,0 0 0,1 0 0,-1 0 0,0-1 1,0 0-1,8-4 0,-2-3-64,-1 0 0,0 0-1,0 0 1,-1-2 0,-1 1 0,1-1 0,-2 0 0,8-14 0,25-33 62,-36 59-150,-3 10 126,-1 13 208,-17 134 237,17-157-435,0-1-1,-1 1 1,1 0 0,0 0-1,1 0 1,-1 0 0,0 0-1,0-1 1,0 1 0,0 0-1,1 0 1,-1 0-1,0 0 1,1-1 0,-1 1-1,1 0 1,-1 0 0,1-1-1,-1 1 1,1 0 0,-1-1-1,1 1 1,0-1-1,-1 1 1,1-1 0,0 1-1,0-1 1,1 1 0,-1 0-105,1-1 1,0 0 0,0 0-1,0 0 1,0 0 0,0 0-1,0 0 1,-1 0 0,1-1-1,0 1 1,0-1 0,3 0-1,2-2-564,0 0 0,-1-1 0,1 0 0,-1 0-1,12-9 1,-9 4-772,1-1-1,-2-1 0,1 0 1,11-19-1,3-15-4310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13997,'0'0'16768,"-1"14"-15481,-3 24-1019,0 11-74,1 55 0,3-93-189,1 1 0,-1-1 0,2 1 0,0-1 0,0 0 0,1 0-1,1 0 1,0 0 0,0-1 0,1 1 0,7 11 0,-10-20-5,-1 0 0,1 0 0,0-1 0,-1 1 0,1-1 0,0 1 0,0-1 0,0 0 0,1 1 0,-1-1 0,0 0 0,0 0 0,0-1 0,1 1 0,-1 0 0,0-1 0,1 1 0,-1-1 0,1 0 0,-1 0 0,1 0 0,-1 0 0,0 0 0,1-1 0,-1 1 0,1-1 0,-1 1 0,0-1 0,0 0 0,1 0 0,-1 0 0,0 0 0,0 0 0,0-1 0,0 1 0,2-3 0,10-6 0,0-1 0,-1 0 0,23-26 0,-25 25 0,43-43-691,55-61-4004,-105 109-1001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5926,'0'0'6785,"-8"11"-3134,2-4-3233,-33 45 2550,36-47-2307,0 0 1,0 1 0,0 0 0,0 0 0,1 0 0,0 0 0,0 0 0,1 0-1,-2 9 1,4-14-623,0 0 0,0 1 0,0-1 0,0 0 0,0 0 0,0 0 0,0-1 0,0 1 0,1 0 0,-1 0-1,0-1 1,0 1 0,1 0 0,-1-1 0,0 1 0,1-1 0,-1 0 0,1 1 0,-1-1 0,0 0 0,1 0 0,-1 0-1,1 0 1,-1 0 0,1 0 0,-1-1 0,2 1 0,48-3-291,19-7-1285,-29 3 477,65-2 1,-105 9 1087,0 0 1,0-1 0,0 1 0,0 0-1,1 0 1,-1 0 0,0 0-1,0 0 1,0 1 0,1-1 0,-1 0-1,0 1 1,0-1 0,0 0 0,0 1-1,0-1 1,0 1 0,0 0 0,0-1-1,0 1 1,0 0 0,0-1-1,0 1 1,0 0 0,-1 0 0,1 0-1,0 0 1,-1 0 0,1 0 0,0 0-1,-1 0 1,1 0 0,-1 0 0,0 0-1,1 0 1,-1 1 0,0-1-1,0 0 1,0 0 0,0 0 0,0 0-1,0 1 1,0-1 0,0 0 0,0 0-1,0 0 1,-1 2 0,0 1 224,-1 1 0,1 0 0,-1-1 0,0 1 1,-1-1-1,1 0 0,-1 1 0,0-1 0,0-1 0,-4 5 1,1-1-25,-1 0 1,1-1 0,-2 0 0,1 0 0,-1-1 0,0 0 0,0 0 0,0-1 0,-1 0 0,1 0 0,-1-1 0,0 0 0,-14 2 0,22-5-288,0 0 0,-1 0 0,1-1 1,0 1-1,0 0 0,0-1 0,0 1 1,0-1-1,0 1 0,0-1 0,0 1 1,0-1-1,0 0 0,0 0 0,0 1 0,1-1 1,-1 0-1,0 0 0,0 0 0,1 0 1,-1 0-1,1 0 0,-1 0 0,1 0 1,-1 0-1,1 0 0,-1 0 0,1-1 1,0 1-1,0 0 0,0 0 0,0 0 1,0 0-1,0-1 0,0-1 0,3-48-4813,8 6-313,4-6-1312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3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17136,'0'0'2563,"-1"10"592,-9 85 173,4-55-1681,1-1-1,3 1 0,4 68 0,-1-99-1646,1 0 0,0 0 0,1 0 0,0-1 0,5 11 0,-7-16 0,0 0 0,0-1 0,1 1 0,-1-1 0,1 1 0,0-1 0,-1 0 0,1 0 0,0 0 0,0 0 0,1 0 0,-1 0 0,0 0 0,1-1 0,-1 1 0,1-1 0,-1 0 0,1 1 0,0-1 0,3 0 0,-5-1-1,1 0 0,0 0 1,-1-1-1,1 1 0,0-1 0,-1 1 0,1-1 0,-1 0 1,1 1-1,-1-1 0,1 0 0,-1 0 0,1 0 0,-1 0 1,0-1-1,0 1 0,0 0 0,0 0 0,1-1 1,-2 1-1,1 0 0,0-1 0,0 1 0,0-1 0,-1 0 1,1 1-1,-1-1 0,1 1 0,-1-1 0,1 0 0,-1 0 1,0 1-1,0-3 0,5-59-51,-5-49-103,37 134 102,-28-16 70,0-2 0,1 1 0,0-1 0,0 0 0,1-1-1,-1-1 1,1 1 0,-1-2 0,1 1 0,-1-1 0,1-1 0,0 0 0,0-1 0,-1 0 0,1 0 0,11-4 0,-20 5-17,0-1 0,-1 1 0,1-1 0,-1 0 0,1 1 0,-1-1 0,1 0 0,-1 0 0,1 0 0,-1 0 0,0 0 0,0 0 0,0-1 0,1 1 0,-1 0 0,0-1 0,0 1 0,-1-1 0,1 1 0,0-1 0,0 1 0,-1-1 0,1 1 0,-1-1 0,1 0 0,-1 1 0,0-1 0,0 0 0,0-1 0,0 1 0,-1 1 0,1-1 0,-1 1 0,0-1 0,1 1 0,-1 0 0,0-1 0,0 1 0,0 0 0,0 0 0,0 0 0,0 0 0,-1 0 0,1 0 0,0 0 0,-1 0 0,1 0 0,0 0 0,-1 1 0,1-1 0,-1 1 0,1-1 0,-1 1 0,1-1 0,-1 1 0,1 0 0,-1 0 0,1 0 0,-1 0 0,-2 0 0,-1 0 0,1 0 0,-1 0 0,1 0 0,0 0 0,-1 1 0,1 0 0,-1 0 0,1 0 0,0 1 0,0-1 0,0 1 0,0 0 0,0 0 0,0 1 0,0-1 0,1 1 0,-1 0 0,1-1 0,0 2 0,0-1 0,0 0 0,0 1 0,0-1 0,1 1 0,-1 0 0,1 0 0,0 0 0,0 0 0,1 0 0,-1 0 0,1 0 0,0 1 0,0-1 0,1 1 0,-1-1 0,1 0 0,0 1 0,0-1 0,0 1 0,2 7 0,-1-8-243,0-1 0,0 0-1,0 1 1,1-1 0,-1 0 0,1 0 0,0 0 0,0 0-1,0-1 1,0 1 0,0 0 0,1-1 0,-1 1 0,1-1-1,0 0 1,-1 0 0,1 0 0,0 0 0,0-1 0,0 1-1,1-1 1,-1 0 0,0 1 0,0-2 0,1 1 0,-1 0-1,1-1 1,3 1 0,25 0-7567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196 225 14862,'0'0'4308,"-10"-3"-833,5 1-3209,0 0 0,0 0 1,0 1-1,-1 0 0,1 0 0,-1 0 0,1 0 0,-1 1 0,1 0 0,-1 0 0,1 0 0,-1 1 0,1 0 0,0 0 0,-1 0 0,1 1 0,0 0 0,0 0 0,0 0 0,0 1 0,0-1 0,0 1 0,-5 4 0,5-2-263,0 0 1,0 0-1,1 0 0,0 1 0,0-1 1,0 1-1,1 0 0,-1 0 0,1 1 1,1-1-1,-1 1 0,1-1 1,0 1-1,1 0 0,0-1 0,0 1 1,0 10-1,1-16-4,0 0 0,0 1 0,0-1 0,0 0 0,0 0 1,0 0-1,0 1 0,1-1 0,-1 0 0,0 0 0,1 0 0,-1 0 0,1 0 0,-1 1 1,1-1-1,0 0 0,0 0 0,-1 0 0,1-1 0,0 1 0,0 0 0,0 0 0,0 0 1,0-1-1,0 1 0,0 0 0,1 0 0,1 0 8,0-1 0,0 1 0,-1-1 0,1 1 0,0-1 0,0 0 0,0 0 0,0 0 0,0-1 0,0 1 0,3-2 0,4 0 25,0-1 0,0-1 0,-1 0 0,0 0 0,17-11 0,-6 0 11,-1-1 1,-1-1-1,0-1 1,-1 0 0,-1-1-1,21-32 1,-27 35 227,0-1 0,-2 0 0,0 0 0,-1-1 0,0 0 0,-1 0 1,-2 0-1,0-1 0,2-20 0,-6 37-152,-2 5-25,-3 13 31,-6 24-52,10-36-73,-13 117 0,13-112 0,1 1 0,0-1 0,0 1 0,1-1 0,1 1 0,-1-1 0,1 0 0,1 0 0,0 0 0,6 13 0,-7-19-93,0 1 0,0-2 1,1 1-1,-1 0 0,1 0 0,0-1 0,0 1 0,0-1 1,0 0-1,0 0 0,1 0 0,-1 0 0,0-1 0,1 1 1,0-1-1,-1 0 0,8 1 0,-7-1-369,1 0-1,0-1 0,0 0 1,0 0-1,-1 0 1,1-1-1,0 0 1,0 0-1,-1 0 1,1 0-1,-1-1 1,1 1-1,8-6 1,23-23-11859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13741,'0'0'12764,"8"-9"-11429,1-1-1029,0 1 0,1 1-1,0-1 1,1 2 0,0-1 0,0 2 0,1-1 0,-1 2 0,1-1 0,1 2 0,-1 0 0,13-3 0,-18 5-243,0 0-1,1 0 1,-1 1 0,0 0 0,0 0 0,0 1 0,1 0-1,-1 0 1,0 1 0,0 0 0,10 2 0,-14-1-64,0 0 0,0 0 0,0-1 0,0 2 0,0-1 0,0 0 0,-1 1 1,1-1-1,-1 1 0,0 0 0,0 0 0,0-1 0,0 2 0,0-1 0,0 0 0,-1 0 0,0 0 0,1 1 1,-1-1-1,-1 1 0,1-1 0,0 1 0,-1-1 0,0 7 0,3 155 220,-3-164-219,0 0 0,0 0 0,0 0 0,0-1 0,0 1 0,0 0 0,0 0 0,1 0 0,-1 0 0,0 0 0,1 0 0,-1-1 0,0 1 0,1 0 0,-1 0 0,1 0 0,-1-1 0,1 1 0,0 0 0,-1-1 0,1 1 0,0 0 0,-1-1 0,1 1 0,0-1 0,0 1 0,-1-1 0,1 1 0,0-1 0,0 0 0,0 1 0,0-1 0,-1 0 0,1 0 0,0 0 0,0 0 0,0 0 0,0 0 0,0 0 0,0 0 0,0 0 0,0 0 0,0 0 0,-1 0 0,1-1 0,0 1 0,0 0 0,0-1 0,0 1 0,-1 0 0,2-2 0,3 0 0,0-1 0,0 0 0,-1 0 0,1 0 0,-1 0 0,0-1 0,5-5 0,1-4 0,-1 1 0,-1-1 0,0 0 0,-1-1 0,-1 0 0,0 0 0,0-1 0,-2 1 0,0-1 0,4-22 0,-7 26 0,0 0 0,0 0 0,-1 0 0,0 0 0,-1 0 0,0 0 0,0 0 0,-2 1 0,1-1 0,-1 0 0,-1 1 0,0-1 0,0 1 0,-1 0 0,-8-11 0,12 19 0,0 1 0,0-1 0,0 0 0,-1 1 0,1-1 0,-1 1 0,1-1 0,-1 1 0,1 0 0,-1 0 0,0 0 0,0 0 0,0 0 0,0 0 0,1 0 0,-1 0 0,0 1 0,-4-1 0,5 1 0,0 0 0,0 0 0,0 1 0,0-1 0,-1 0 0,2 1 0,-1-1 0,0 1 0,0-1 0,0 1 0,0 0 0,0-1 0,0 1 0,0 0 0,1 0 0,-1-1 0,0 1 0,1 0 0,-1 0 0,1 0 0,-1 0 0,1 0 0,-1 0 0,1 0 0,-1 0 0,1 0 0,0 0 0,0 0 0,-1 0 0,1 0 0,0 0 0,0 0 0,0 1 0,1 0 0,-2 4-194,1-1 1,0 0-1,0 0 0,0 0 0,1 0 1,0 0-1,0 0 0,0 0 1,0-1-1,1 1 0,0 0 1,0-1-1,0 1 0,0-1 0,1 1 1,0-1-1,0 0 0,0 0 1,0 0-1,1-1 0,0 1 0,-1-1 1,1 0-1,1 0 0,-1 0 1,0-1-1,0 1 0,1-1 0,0 0 1,-1 0-1,1-1 0,0 1 1,0-1-1,8 1 0,21 0-6009,1-1-2531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61 525 6374,'2'-9'4132,"-1"5"-3729,15-74 6942,-15 70-5643,0 0 1,0 0-1,-1 0 1,-2-16 0,2 23-1628,0 1 1,0-1 0,-1 1 0,1 0 0,0-1 0,0 1 0,0 0-1,0-1 1,-1 1 0,1 0 0,0-1 0,0 1 0,0 0 0,-1 0-1,1-1 1,0 1 0,-1 0 0,1 0 0,0-1 0,-1 1 0,1 0-1,0 0 1,-1 0 0,1 0 0,0 0 0,-1-1 0,1 1-1,0 0 1,-1 0 0,1 0 0,0 0 0,-1 0 0,1 0 0,-1 0-1,1 0 1,0 0 0,-1 0 0,1 1 0,0-1 0,-1 0 0,1 0-1,0 0 1,-1 0 0,1 0 0,0 1 0,-1-1 0,1 0 0,0 0-1,-1 1 1,1-1 0,0 1 0,-16 13 651,10-5-629,0 0 0,1 0 0,1 1 0,-1 0 0,2 0-1,-1 1 1,2-1 0,-4 16 0,3 3 113,-2 56-1,5-83-209,0 0 0,-1-1-1,1 1 1,0 0 0,0 0 0,0 0-1,1 0 1,-1-1 0,0 1 0,1 0-1,-1 0 1,1 0 0,-1-1-1,1 1 1,0 0 0,0-1 0,0 1-1,0-1 1,0 1 0,0-1 0,0 1-1,0-1 1,1 0 0,-1 1-1,0-1 1,1 0 0,-1 0 0,1 0-1,0 0 1,-1 0 0,1-1 0,0 1-1,-1 0 1,1-1 0,0 1-1,0-1 1,-1 0 0,1 1 0,0-1-1,0 0 1,0 0 0,0 0-1,-1-1 1,1 1 0,2-1 0,4 0-2,-1-1 0,0-1 1,0 1-1,0-1 1,0-1-1,0 1 0,-1-1 1,1 0-1,-1-1 1,7-5-1,1-4 1,-1-1 0,-1 0 0,0 0 0,0-1 0,-2 0 0,0-1 0,-1-1 0,-1 1 0,0-1 0,-2-1 0,0 1 0,-1-1 0,0 0 0,2-36 0,-15 104 0,4-31 0,0 1 0,2 0 0,0-1 0,1 1 0,1 0 0,2 25 0,-2-42 0,1 0 0,-1 0 0,1 0 0,-1 0 0,1 0 0,0 0 0,-1 0 0,1 0 0,0 0 0,0 0 0,1 0 0,-1-1 0,0 1 0,1 0 0,-1-1 0,1 1 0,-1-1 0,1 0 0,0 1 0,-1-1 0,1 0 0,0 0 0,0 0 0,0 0 0,0 0 0,0 0 0,0-1 0,0 1 0,0-1 0,0 0 0,0 1 0,1-1 0,-1 0 0,0 0 0,0 0 0,0 0 0,0-1 0,0 1 0,0-1 0,1 1 0,-1-1 0,0 0 0,2-1 0,5-1 0,-1-1 0,0 0 0,0 0 0,-1-1 0,1 0 0,-1 0 0,0-1 0,12-12 0,-6 1 0,0 0 0,-2-1 0,0 0 0,-1-1 0,-1 0 0,0-1 0,-2 1 0,0-2 0,6-31 0,-7 13 0,0-2 0,-3 1 0,-1 0 0,-4-42 0,-8 42 0,10 40 0,0-1 0,0 1 0,0-1 0,-1 0 0,1 1 0,0-1 0,0 1 0,-1-1 0,1 1 0,-1-1 0,1 1 0,0-1 0,-1 1 0,1-1 0,-1 1 0,1-1 0,-1 1 0,1 0 0,-1-1 0,1 1 0,-1 0 0,1 0 0,-1-1 0,0 1 0,1 0 0,-1 0 0,1 0 0,-1 0 0,0 0 0,1-1 0,-1 1 0,1 0 0,-1 0 0,0 1 0,1-1 0,-1 0 0,1 0 0,-1 0 0,0 0 0,1 0 0,-1 1 0,1-1 0,-1 0 0,1 1 0,-1-1 0,1 0 0,-1 1 0,1-1 0,-1 1 0,1-1 0,-1 0 0,1 1 0,0-1 0,-1 1 0,1-1 0,0 1 0,-1 0 0,1-1 0,0 1 0,0-1 0,-1 2 0,-13 24 0,0 1 0,2 1 0,1 0 0,1 1 0,-9 45 0,14-56 0,-1 2 0,1 1 0,1-1 0,1 1 0,1 0 0,0 32 0,2-49 0,0 0 0,1 0 0,-1 0 0,1 0 0,0 0 0,0 0 0,0-1 0,0 1 0,1 0 0,-1-1 0,1 1 0,0-1 0,0 1 0,1-1 0,-1 0 0,0 0 0,1 0 0,0 0 0,0 0 0,0-1 0,0 1 0,0-1 0,1 0 0,-1 0 0,0 0 0,1 0 0,0-1 0,-1 1 0,1-1 0,0 0 0,0 0 0,0 0 0,0-1 0,0 0 0,7 1 0,-3-1 0,-1 0 0,1 0 0,-1 0 0,1-1 0,-1 0 0,1 0 0,-1-1 0,0 0 0,0 0 0,1-1 0,-2 1 0,1-2 0,0 1 0,-1-1 0,1 0 0,-1 0 0,0-1 0,-1 0 0,1 0 0,-1 0 0,0-1 0,0 0 0,0 0 0,-1 0 0,0 0 0,0-1 0,-1 1 0,3-9 0,-1 3 0,-1-1 0,0 0 0,-1 0 0,-1-1 0,0 1 0,0 0 0,-2-1 0,1 1 0,-4-20 0,4 33 0,-1-1 0,0 1 0,0-1 0,0 1 0,0 0 0,0-1 0,-1 1 0,1-1 0,0 1 0,0-1 0,0 1 0,0 0 0,0-1 0,-1 1 0,1-1 0,0 1 0,0 0 0,-1-1 0,1 1 0,0-1 0,0 1 0,-1 0 0,1 0 0,0-1 0,-1 1 0,1 0 0,-1 0 0,1-1 0,0 1 0,-1 0 0,1 0 0,-1 0 0,1 0 0,0-1 0,-1 1 0,1 0 0,-1 0 0,1 0 0,-1 0 0,1 0 0,-1 0 0,1 0 0,0 0 0,-1 0 0,1 1 0,-1-1 0,1 0 0,-1 0 0,1 0 0,0 0 0,-1 1 0,-17 17 0,13-5 0,0 0 0,1 1 0,0 0 0,1 0 0,1 0 0,0 1 0,1-1 0,0 0 0,1 1 0,1-1 0,3 16 0,-4-28 0,0 0 0,1 0 0,-1 0 0,1 0 0,0 0 0,0 0 0,-1 0 0,1 0 0,0-1 0,1 1 0,-1 0 0,0 0 0,0-1 0,1 1 0,-1-1 0,1 1 0,0-1 0,-1 0 0,1 1 0,0-1 0,0 0 0,-1 0 0,1 0 0,0-1 0,0 1 0,0 0 0,0-1 0,0 1 0,0-1 0,1 0 0,-1 1 0,0-1 0,0 0 0,0 0 0,0-1 0,0 1 0,0 0 0,0-1 0,0 1 0,0-1 0,0 0 0,0 1 0,0-1 0,3-2 0,4-1 0,0-1 0,0 0 0,-1-1 0,0 1 0,0-2 0,0 1 0,13-16 0,-7 5 0,-1-1 0,-1-1 0,0 0 0,-2-1 0,0 0 0,-2 0 0,0-1 0,8-33 0,-29 97 0,9-31 0,0-1 0,0 1 0,1 0 0,1 0 0,0 0 0,0 0 0,1 0 0,1 0 0,0 0 0,3 18 0,-3-27-47,1-1 0,0 1 0,0-1 0,0 0 0,1 1-1,-1-1 1,0 0 0,1 0 0,0 1 0,-1-1 0,1 0 0,0-1 0,0 1 0,0 0 0,0-1-1,1 1 1,-1-1 0,0 1 0,3 0 0,1 0-250,0 0 0,-1 0 0,1 0 0,0-1 0,0 0 0,0-1 0,0 1 0,10-1 0,-9 0-305,0-1 0,0 1 0,0-1 0,0-1 0,0 1 1,0-1-1,-1 0 0,1-1 0,0 0 0,-1 0 1,0 0-1,0-1 0,0 0 0,0 0 0,7-6 0,-2-7-14019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2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20083,'0'0'11526,"11"2"-10555,-9-2-965,35 6 70,1-1 0,60-1 0,-90-3-79,1-1 1,0-1-1,0 0 1,0 0-1,0-1 1,-1 0 0,1 0-1,-1-1 1,1 0-1,-1 0 1,0-1-1,0 0 1,-1-1-1,1 1 1,-1-2-1,0 1 1,0-1 0,9-10-1,-15 15 3,0 0 0,1 0 0,-1-1 0,0 1 0,0-1 0,-1 1 0,1-1 0,0 1 0,0-1 0,-1 1 0,1-1 0,-1 0 0,1 1 0,-1-1 0,0 0 0,0 0 0,1 1 0,-1-1 0,-1 0 0,1 1 0,0-1 0,0 0 0,-1 0 0,1 1 0,0-1 0,-1 0 0,-1-1 0,0 0 0,0 1 0,0 0 0,0 0 0,-1 1 0,1-1 0,-1 0 0,1 1 0,-1 0 0,1-1 0,-1 1 0,0 0 0,0 0 0,0 1 0,-4-2 0,-5 0 0,0 1 0,0 0 0,0 0 0,0 1 0,0 1 0,0 0 0,-14 3 0,17 0 0,-1 1 0,0-1 0,1 1 0,0 1 0,0 0 0,1 0 0,0 1 0,0 0 0,0 1 0,1-1 0,0 1 0,0 1 0,1-1 0,-8 16 0,8-15 0,1 0 0,1 0 0,-1 0 0,2 1 0,-1 0 0,1 0 0,1 0 0,0 0 0,0 0 0,1 0 0,0 0 0,1 1 0,0-1 0,1 0 0,1 12 0,0-18 0,0 0 0,-1 0 0,1 0 0,1 0 0,-1-1 0,0 1 0,1-1 0,0 0 0,0 0 0,0 0 0,0 0 0,0 0 0,0 0 0,1-1 0,0 0 0,-1 0 0,1 0 0,0 0 0,0 0 0,0-1 0,0 0 0,0 0 0,8 1 0,9 2 0,1-1 0,-1-1 0,28-1 0,-43-1 0,68-5-665,-26-7-3277,9-14-7562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9391 0 14574,'0'0'160,"-5"9"91,-70 100 2200,25-39-145,-59 114 0,79-120-1960,3 2 0,2 1 1,4 0-1,3 2 0,3 0 0,3 1 1,-4 78-1,-43 450 1090,55-503-1126,4 1 0,4-1 0,21 126 0,79 280 501,-6-29-422,5 525 588,-89-179-610,-16-538-291,-35 237 82,-44-5 292,16-210-178,54-265-206,-2 0 0,-1-1 0,-1 0 0,-2-2 0,-43 65 0,40-75-42,-1-1 0,0-1 0,-2-1 0,-1-1 0,0-1 0,-41 24 0,-170 81 32,76-54-3,-257 76-1,-180 9-61,30-4 41,-66 15-25,435-123-10,-250 20-1,-451-14 23,213-17 15,614-27-45,-878 52-131,-1-31 199,153-60-110,22-35 122,389 17-69,385 52-827,7-2-4486,26-6 883,9-11-3636,-23 7 720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2:3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107 542 14318,'-1'8'1486,"0"31"3773,1-39-5182,0 1-1,0-1 0,0 1 0,0-1 1,0 1-1,0 0 0,0-1 0,0 1 1,0-1-1,1 1 0,-1-1 0,0 1 1,0-1-1,1 1 0,-1-1 1,0 1-1,1-1 0,-1 1 0,0-1 1,1 0-1,-1 1 0,1-1 0,-1 0 1,0 1-1,1-1 0,-1 0 1,1 1-1,-1-1 0,1 0 0,-1 0 1,1 0-1,0 1 0,-1-1 0,1 0 1,-1 0-1,1 0 0,-1 0 1,1 0-1,-1 0 0,1 0 0,0 0 1,-1 0-1,1 0 0,-1-1 0,1 1 1,-1 0-1,1 0 0,-1 0 1,1-1-1,-1 1 0,1 0 0,-1-1 1,1 1-1,-1 0 0,0-1 0,1 0 1,1 0-5,0-1 0,-1 1 0,1-1 0,-1 0 1,1 0-1,-1 0 0,0 0 0,1 0 0,-1 0 1,0 0-1,-1 0 0,1 0 0,0-1 0,0-3 1,6-40 846,-5 35-599,2-28 329,-1 1 0,-2-1 1,-7-70-1,4 92-547,0 1-1,-2-1 1,0 1 0,-1 1-1,0-1 1,-1 0 0,-1 1-1,0 1 1,-2-1 0,1 1-1,-18-21 1,23 32-87,0-1 1,-1 0 0,0 1-1,0 0 1,0 0-1,0 0 1,-1 0 0,-7-3-1,11 6-17,0 0 0,0-1 0,0 1 0,1 0 0,-1 0 0,0 0 0,0 0 0,0 0 0,0 0 0,0 0 0,0 0 0,0 0 0,1 0 0,-1 0 0,0 0 0,0 1 0,0-1 0,0 0 0,0 1 0,1-1 0,-1 1 0,0-1 0,0 1 0,1-1 0,-1 1 0,0-1 0,1 1 0,-1 0 0,1-1 0,-1 1 0,1 0 0,-1 0 0,1-1 0,-1 1 0,1 0 0,-1 0 0,1 0-1,0 0 1,0-1 0,0 1 0,-1 0 0,1 0 0,0 0 0,0 0 0,0 0 0,0 0 0,0 0 0,0-1 0,1 1 0,-1 2 0,0 3-7,1 1 1,-1 0-1,1 0 0,1 0 0,-1-1 1,1 1-1,0-1 0,1 1 0,0-1 1,0 0-1,0 0 0,0 0 0,1 0 0,0-1 1,0 1-1,1-1 0,0 0 0,0 0 1,0-1-1,0 1 0,1-1 0,-1 0 1,12 5-1,-4-2-69,1 0 0,0-1 0,0-1 0,0 0 0,1-1 0,0-1 0,-1 0 0,1-1 0,0-1 0,16 0 1,-12-2-169,0-1 0,0-1 0,0-1 0,-1 0 0,1-1 0,-1-2 1,0 0-1,30-16 0,-10 1-1910,-1-3 0,58-48 0,-3-8-4629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44:0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15 150 10025,'-2'2'191,"1"0"0,-1-1 0,1 1 0,0 0-1,0 0 1,0 0 0,0 0 0,0 0 0,0 0-1,1 0 1,-1 0 0,0 0 0,1 0 0,0 0-1,0 1 1,-1-1 0,1 0 0,1 0-1,-1 0 1,0 0 0,0 1 0,1-1 0,-1 0-1,1 0 1,0 0 0,-1 0 0,1 0 0,0 0-1,0 0 1,1 0 0,-1-1 0,0 1 0,1 0-1,-1-1 1,1 1 0,2 2 0,1 0-113,1 0 0,-1 0 0,1 0 0,0-1 0,0 0-1,0 0 1,0 0 0,1-1 0,-1 0 0,12 2 0,4-2-44,0 0-1,0-2 0,0 0 0,0-2 1,0 0-1,0-2 0,-1 0 0,27-9 0,22-11 85,73-38 0,-44 19 191,129-40 669,-201 75-934,0 2 0,0 1 0,0 1 0,1 1 0,0 2 0,48 3 0,-59 2-37,-1 0-1,1 1 0,-1 0 1,0 2-1,0 0 0,-1 1 0,0 0 1,24 18-1,-22-14 35,1-1 1,0-1-1,1 0 0,0-1 0,23 6 1,-20-10 267,0-1 1,0-2-1,0 0 1,1-1-1,-1-1 1,1-1-1,-1-1 1,0-2-1,31-7 1,21-10 652,97-42 1,-100 35-736,-50 19-193,-15 6-32,-1 0 1,1 1-1,0 0 1,-1 0-1,1 1 1,0 0-1,9-1 1,-15 2-157,1 1 1,-1 0-1,0 0 1,0 0-1,0 0 1,0 0-1,0 0 1,0 0-1,0 0 1,-1 0-1,1-1 1,0 1-1,0 0 1,-1 0-1,1 0 1,0 0 0,-1 0-1,1-1 1,-2 2-1,-11 1-3738,-5-3-2300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44:0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18449,'0'0'5648,"14"-11"-4591,454-371 1388,-466 381-2444,19-16 6,0 1 0,40-22 0,-60 37-19,-1 1 0,1-1 1,-1 1-1,1-1 0,0 1 1,-1 0-1,1-1 0,0 1 1,-1 0-1,1-1 0,0 1 1,-1 0-1,1 0 0,0 0 1,0 0-1,-1 0 0,1-1 1,0 1-1,-1 0 0,1 1 1,0-1-1,0 0 0,-1 0 1,1 0-1,0 0 0,-1 1 1,1-1-1,0 0 0,0 0 1,-1 1-1,1-1 0,-1 1 1,1-1-1,0 1 1,-1-1-1,1 1 0,-1-1 1,1 1-1,-1-1 0,1 1 1,-1-1-1,0 1 0,1 0 1,-1-1-1,0 1 0,1 0 1,-1-1-1,0 1 0,0 1 0,-2 38-248,2-37 282,-45 193-1,26-127-2124,-17 133-1,31-121-3020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19635,'0'0'10730,"27"52"-9193,-4-46-768,3-3-673,1 2-96,-2-3-1409,-3-2-2723,-3 0-3395,-2 0-9770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44:0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6418 0 9929,'0'0'855,"12"3"-530,106 17 466,-74-16-422,0 3 0,-1 2 0,0 2 0,-1 1 1,76 34-1,-78-22-263,-1 1 1,-2 2 0,56 51-1,93 110-8,-81-79-40,-31-33 567,-4 4 1,-3 2-1,-3 3 0,-5 3 1,64 126-1,-39-34-355,-8 3-1,-8 3 0,-8 3 0,64 357 0,-104-412-247,-6 1 1,-6 1 0,-14 201-1,-2-268 18,-3 0 1,-3-1-1,-3 0 0,-3-2 0,-3 0 0,-3-1 0,-3-2 0,-56 92 0,22-56 94,-4-4 0,-5-2 0,-4-3 0,-109 100 0,-72 43 347,-539 376 0,541-446-394,-7-12-1,-410 172 1,241-153 32,-7-19-1,-6-20 0,-6-19 1,-4-20-1,-481 34 0,-150-74 384,786-41 366,-335 57-1,578-62 644,-60-2 0,116-4-1629,-3 22-5544,0-12 1139,2-3-1910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44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1822 63 5605,'0'-1'284,"-1"0"-1,1 0 0,0 0 1,1 0-1,-1 0 1,0 0-1,0 0 0,0 0 1,1 0-1,-1 0 1,0 0-1,1 0 0,-1 0 1,1 0-1,-1 0 0,1 0 1,0 0-1,-1 0 1,1 0-1,0 1 0,0-1 1,1-1-1,-13 6 1639,-58 9-582,-1-4 0,0-2 0,-1-4 0,-122-9 0,-55-27-1083,153 18-36,-160-7 0,155 23-122,-109 15 0,143-6-16,-1 2-1,2 4 1,-89 32 0,66-14-62,87-34-304,20-4-4488,-15 2 4065,0-1 0,0 0 0,0 0 0,-1 0-1,1-1 1,-1 1 0,4-6 0,9-13-4499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44:1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2 10858,'0'0'4517,"-9"-1"-3332,6 1-1130,0-1 0,0 1 1,-1 0-1,1 0 0,0 1 0,0-1 1,-1 1-1,1-1 0,0 1 1,0 0-1,0 0 0,0 1 1,0-1-1,0 1 0,0-1 1,0 1-1,1 0 0,-1 0 0,1 0 1,-1 0-1,1 0 0,0 1 1,0-1-1,-3 6 0,-38 47 9,-1-1 0,-3-2 0,-75 64 1,104-101 2,-23 21 155,39-34-221,0 0-1,0 0 1,0 1 0,0-1-1,1 1 1,-1-1-1,1 1 1,0 0 0,0-1-1,0 1 1,0 0 0,0 0-1,1 0 1,-1 5-1,2-6-17,-1 0 0,1 0 0,0-1-1,1 1 1,-1-1 0,0 1-1,0-1 1,1 1 0,-1-1 0,1 0-1,-1 1 1,1-1 0,-1 0-1,1 0 1,0 0 0,0 0 0,-1-1-1,1 1 1,0 0 0,0-1-1,0 1 1,0-1 0,0 0-1,3 1 1,54 7-1057,-56-7 952,71-1-4223,-35-3 405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1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48 2819,'0'0'25400,"-3"-2"-24210,2 2-1150,0 0-1,0-1 1,0 1-1,1 0 1,-1 0-1,0 0 1,0 0-1,0 0 1,0 0-1,0 0 1,0 0-1,0 0 1,1 0-1,-1 1 1,0-1-1,0 0 1,0 1-1,0-1 1,1 0-1,-1 1 1,0-1-1,0 1 1,1-1-1,-1 1 1,0 0-1,1-1 1,-1 1-1,1 0 1,-1-1-1,0 1 1,1 0-1,0 0 1,-1-1-1,1 1 1,-1 0-1,1 0 1,0 0-1,0 0 1,-1-1-1,1 1 1,0 0-1,0 0 1,0 0-1,0 0 1,0 0-1,0 0 1,0 0-1,1-1 1,-1 1-1,0 0 1,0 0-1,1 0 1,-1 0-1,1 1 1,1-2 15,0 1 0,0-1 0,0 0 0,0 0 0,0 0 0,0 0 0,0 0 0,0 0 0,0 0 0,0-1 0,0 1 0,-1-1 0,1 1 0,0-1 0,0 0 0,0 0 0,-1 0 0,1 0 0,1-1 0,2-1-50,-1 0 1,0 0 0,0 0-1,-1-1 1,1 0 0,-1 1-1,0-1 1,0 0 0,0 0 0,0-1-1,-1 1 1,0-1 0,0 1-1,3-10 1,-5 14-6,-1 0 0,1 0 0,-1 0 0,1 0 0,-1 0 0,1 0 0,0 0 0,-1 0 0,1 0 0,-1 0 0,1 0 0,-1 0 0,1 0 0,-1 0 0,1 0 0,-1 0 0,1 0 0,-1 1 0,1-1 0,-1 0 0,1 0 0,0 0 0,-1 1 0,1-1 0,0 0 0,-1 1 0,1-1 0,0 0 0,-1 1 0,1-1 0,0 1 0,-1-1 0,1 0 0,0 2 0,-16 11 0,8-6-681,5-10-1371,-1 1-2235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1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15278,'0'0'4725,"10"5"-3657,4 0-712,0-1 1,0 0-1,1-1 1,-1 0 0,1-1-1,0-1 1,0 0-1,0-1 1,17-2 0,312-41 983,-132 13-1212,-55 10-93,158-17 1470,1 20 3403,-314 17-4910,0 0 0,0 1 0,0-1 0,-1 1 0,1-1 0,0 1 0,0-1 0,-1 1 0,1 0 0,0 0 0,-1 0 0,1 0 0,-1 0 0,1 0 0,-1 0 0,0 0 0,1 1 0,-1-1 0,0 0 0,0 1 0,0-1 0,0 1 0,0-1 0,0 1 0,0 0 0,-1 0 0,1-1 0,0 1-1,-1 0 1,0 0 0,1-1 0,-1 1 0,0 0 0,0 0 0,0 0 0,0 0 0,0-1 0,0 1 0,-1 0 0,1 0 0,-2 3 0,2-5-150,0 0 1,0 1-1,0-1 0,0 0 0,0 1 1,-1-1-1,1 0 0,0 0 0,0 1 1,0-1-1,-1 0 0,1 0 0,0 1 1,-1-1-1,1 0 0,0 0 0,0 1 1,-1-1-1,1 0 0,0 0 0,-1 0 1,1 0-1,0 0 0,-1 0 0,1 1 1,0-1-1,-1 0 0,1 0 0,0 0 1,-1 0-1,1 0 0,0 0 0,-1 0 1,1-1-1,-1 1 0,1 0 0,0 0 1,-1 0-1,-1 0-865,-16-2-6963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2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10570,'0'0'14990,"10"1"-13826,103 12 31,205-5 0,-234-9-1065,10-3-75,96-17 0,-44 4 96,-340 51 2535,-118 20-2142,286-52-529,-28 4-11,0-2 1,0-2-1,-56-7 0,108 5-4,1 0 0,-1 0 0,1 0 0,0 0 0,-1-1 0,1 1 0,0 0 0,-1-1 0,1 1 0,0-1 0,-1 0 0,1 1 0,0-1 0,0 0 0,0 0 0,0 0 0,0 0 0,-2-1 0,3 1 0,0 0 0,0 1 0,-1-1 0,1 0 0,0 0 0,0 1 0,0-1 0,0 0 0,0 0 0,0 1 0,0-1 0,0 0 0,0 0 0,0 0 0,1 1 0,-1-1 0,0 0 0,1 1 0,-1-1 0,0 0 0,1 0 0,-1 1 0,1-2 0,2-1 0,0 0 0,0-1 0,0 1 0,0 0 0,1 0 0,-1 1 0,1-1 0,0 1 0,6-3 0,23-8 0,0 2 0,1 2 0,0 1 0,37-4 0,145-5 0,-166 14 0,-14 2 0,-77 6 0,0 2 0,-70 21 0,11-2 0,51-14 0,-1-3 0,-87 5 0,116-18 39,21 4-38,-1-1 0,1 1 0,0 0 0,0 0 0,0 0 0,-1-1 0,1 1 0,0 0 0,0 0 0,0-1 1,0 1-1,0 0 0,-1-1 0,1 1 0,0 0 0,0 0 0,0-1 0,0 1 0,0 0 0,0-1 0,0 1 0,0 0 0,0 0 0,0-1 1,0 1-1,0 0 0,0-1 0,0 1 0,1 0 0,-1 0 0,0-1 0,0 1 0,0 0 0,0 0 0,1-1 0,1-2-39,0 1-1,1-1 0,-1 1 1,1 0-1,0 0 0,-1 0 0,1 0 1,0 0-1,5-1 0,19-10-1066,40-19-5973,-11 3-3551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4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38 12620,'0'0'2861,"-8"-5"-1654,3 2-1100,0 0-1,1 0 1,-1 0 0,-1 1 0,1 0-1,0 0 1,-1 0 0,1 1 0,-1 0-1,1 0 1,-1 0 0,1 0 0,-1 1 0,0 0-1,1 1 1,-1-1 0,0 1 0,1 0-1,-1 0 1,1 1 0,-1-1 0,1 1-1,0 0 1,0 1 0,-9 5 0,-10 12-5,2 1 0,1 1 0,0 0 0,2 2 0,1 0 0,1 1 0,0 1 0,-13 31 0,7-6 32,2 0 1,2 2 0,-19 84 0,22-57-23,3 0 0,4 0 0,3 1 1,8 135-1,0-200-105,0 1 0,1-1 0,0 0 1,1 0-1,1 0 0,1 0 0,0-1 1,1 0-1,15 24 0,-17-31-3,1 0-1,0-1 1,0 0-1,0-1 1,1 1-1,0-1 1,1 0-1,-1-1 1,1 0-1,0 0 1,0-1-1,0 1 1,1-2-1,0 1 1,0-2-1,0 1 0,0-1 1,14 2-1,-5-4 13,0 0 0,1-1-1,-1 0 1,0-2-1,0 0 1,0-1 0,-1-1-1,1-1 1,-1 0-1,-1-1 1,1-1-1,-1 0 1,0-2 0,-1 0-1,16-12 1,13-14 151,-2-2 0,-1-1 0,56-71 1,-60 64 235,-3-1 1,-1-2-1,-3-1 1,43-96-1,-61 119-56,-2-1 0,-1-1 0,-1 1 0,-1-2 0,-2 1 0,0-1 0,-3 1 0,0-1 0,-2 0 0,-1 0 0,-6-38 1,2 50-352,-1-1 0,-1 1 0,0 0 0,-1 1 0,-1 0 1,-1 0-1,0 1 0,-2 0 0,1 1 0,-2 0 1,0 1-1,-1 0 0,0 1 0,-1 1 0,0 0 0,-1 1 1,0 1-1,-1 0 0,0 1 0,-1 1 0,0 1 1,0 1-1,0 0 0,-1 1 0,0 1 0,0 0 1,-29 0-1,40 4-301,0 1 0,-1 0 1,1 0-1,0 0 0,0 1 1,-1 1-1,1-1 0,-11 7 0,6-2-929,1 0-1,0 1 1,1 0-1,-14 12 1,-16 21-7126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5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56 337 6182,'0'0'5237,"-9"3"-4367,-25 8 203,33-11-1013,1 1-1,-1-1 1,1 0 0,-1-1-1,1 1 1,0 0-1,-1 0 1,1 0 0,-1 0-1,1 0 1,-1 0 0,1-1-1,-1 1 1,1 0 0,-1 0-1,1-1 1,0 1-1,-1 0 1,1 0 0,0-1-1,-1 1 1,1 0 0,0-1-1,-1 1 1,1-1 0,0 1-1,0 0 1,-1-1 0,1 1-1,0-1 1,0 1-1,0-1 1,0 1 0,0-1-1,0 1 1,-1-1 0,1 1-1,0-1 1,0 1 0,0-1-1,1 1 1,-1-1-1,0 1 1,0 0 0,0-1-1,3-22 1095,4 9-974,0 2-1,1-1 1,0 1 0,1 0-1,1 1 1,0 0 0,18-16-1,-6 6 124,-10 8-239,1 0 0,1 1 0,0 1 0,0 1 0,1 0 0,0 0 0,18-6 0,-27 13-58,1 0 0,-1 1-1,1 0 1,0 1-1,-1-1 1,1 1 0,0 0-1,0 1 1,0 0-1,0 0 1,0 1 0,0-1-1,0 2 1,0-1 0,-1 1-1,1 0 1,0 0-1,-1 0 1,0 1 0,12 7-1,-4 0 37,0-1 0,1 0-1,0-2 1,1 1 0,0-2 0,0 0-1,0-1 1,0 0 0,1-2 0,26 4-1,7-7 369,0-3-1,77-12 0,-86 8-324,0 1-1,1 3 0,-1 1 1,67 7-1,-93-2-77,-1 1 0,1 0 0,-1 1 0,0 1 0,16 9 0,-18-9 14,-1 0 0,2-1 0,-1 0-1,1-1 1,-1 0 0,1-1-1,24 3 1,-23-6 29,0-1-1,0-1 1,0 0-1,0 0 0,0-1 1,-1-1-1,1 0 1,-1-1-1,22-12 1,8-8 315,59-43 1,-12 7 463,-90 61-766,1-1-1,-1 0 1,1 1-1,0 0 1,-1-1-1,1 1 1,0-1-1,-1 1 1,1 0-1,0 0 1,0-1-1,-1 1 1,1 0-1,0 0 1,0 0-1,-1 0 1,1 0-1,0 0 1,0 0-1,-1 0 1,1 0-1,0 0 1,0 0-1,-1 0 1,1 1-1,0-1 1,0 0-1,-1 1 1,2-1 0,7 21 1441,-8-18-1458,-1 0-1,1-1 1,0 1-1,0-1 1,0 1-1,0-1 1,1 1-1,-1-1 1,1 0-1,-1 0 1,1 1 0,3 2-1,1-2-1,1 0-1,-1 0 1,1-1-1,-1 1 1,1-1-1,0-1 1,0 0-1,0 0 1,0 0-1,0 0 1,0-1-1,9-1 1,9-1 47,50-10 0,-46 6-376,48-18 1,-67 20-1218,0 0-1,0-1 0,0-1 0,13-9 0,-6-2-9686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4:1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9385,'0'0'5349,"11"1"-4618,26-2 374,0-2-1,0-2 1,66-16-1,-9 1 212,8 4-1007,2 4 1,0 5 0,0 5-1,0 4 1,154 22-1,-156-9-287,118 0 0,-167-15 105,-1-2 0,1-2 0,-1-3 0,57-15-1,-64 9 49,-31 8 652,-32 8 2149,-321 85-1978,130-52-678,-1-9 0,-2-9 1,-214-10-1,420-9-336,-3 2 71,0-2 0,1 1 1,-1-1-1,-12-4 0,20 5-53,0 0-1,0 0 1,0-1-1,-1 1 0,1-1 1,0 1-1,0-1 0,0 1 1,0-1-1,1 1 0,-1-1 1,0 0-1,0 1 1,0-1-1,0 0 0,1 0 1,-1 0-1,0 0 0,1 0 1,-1 0-1,0 0 0,1 0 1,0 0-1,-1 0 1,1 0-1,-1 0 0,1 0 1,0 0-1,0 0 0,0 0 1,0 0-1,0-1 0,0 1 1,0 0-1,0 0 0,0 0 1,0 0-1,1 0 1,-1 0-1,0 0 0,1-1 1,-1 1-1,1-1 0,3-3-23,0 1-1,0-1 1,1 1 0,-1-1-1,1 1 1,0 1-1,0-1 1,0 1-1,1 0 1,-1 0 0,1 0-1,0 1 1,-1 0-1,10-3 1,0 0 1,47-17-18,1 2 1,87-15-1,136-7-437,-18 3-1041,-255 36 1436,-9 3 62,1 0 0,-1-1 1,1 0-1,-1 0 1,0 0-1,1-1 1,-1 0-1,0 1 0,0-1 1,0-1-1,7-4 1,-11 7 23,0 0 0,0-1 1,0 1-1,1 0 1,-1-1-1,0 1 0,0 0 1,0-1-1,0 1 0,0 0 1,0-1-1,0 1 0,0-1 1,0 1-1,0 0 1,0-1-1,0 1 0,0 0 1,0-1-1,0 1 0,-1 0 1,1-1-1,0 1 0,0 0 1,0-1-1,-1 1 1,1 0-1,0-1 0,0 1 1,0 0-1,-1 0 0,1-1 1,0 1-1,-1 0 0,1 0 1,0-1-1,-1 1 1,1 0-1,0 0 0,-1 0 1,1 0-1,0 0 0,-1 0 1,1 0-1,0-1 0,-1 1 1,1 0-1,-1 0 1,1 0-1,0 0 0,-1 0 1,1 1-1,-1-1 0,-26-4 240,-42 1 49,0 3 0,-128 17 1,-137 45 293,85-13-527,169-41-1465,79-8 1225,1 0 1,-1 0 0,1 0 0,-1 0 0,1 0 0,-1 0-1,1 0 1,-1 0 0,1 0 0,0 0 0,-1-1-1,1 1 1,-1 0 0,1 0 0,0-1 0,-1 1-1,1 0 1,0 0 0,-1-1 0,1 1 0,0-1-1,-1 1 1,1 0 0,0-1 0,0 1 0,-1 0 0,1-1-1,0 1 1,0-1 0,0 1 0,0-1 0,0 1-1,0 0 1,-1-1 0,1 1 0,0-1 0,0 1-1,0-1 1,1 1 0,-1-1 0,0 1 0,0-1-1,0 1 1,0 0 0,0-1 0,0 1 0,1-1-1,-1 1 1,0-1 0,0 1 0,0 0 0,1-1 0,-1 1-1,0 0 1,1-1 0,-1 1 0,1-1 0,17-24-13270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3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8680,'-1'0'166,"0"0"0,0 0-1,0 0 1,1 0 0,-1 0 0,0 1-1,0-1 1,0 0 0,1 1 0,-1-1-1,0 0 1,0 1 0,1-1 0,-1 1-1,0-1 1,1 1 0,-1-1 0,1 1-1,-1 0 1,1-1 0,-1 1 0,1 0-1,-1-1 1,1 1 0,-1 0-1,1 0 1,0-1 0,-1 1 0,1 1-1,-2 35 2157,16 35-893,-7-48-1176,0 0-1,2 0 0,0-2 1,2 1-1,0-1 1,2-1-1,26 36 0,-26-43-104,0 0 0,1 0 0,0-2 0,1 0 0,1 0 0,0-2 0,0 1 0,1-2-1,0-1 1,29 11 0,5-3 0,0-2-1,95 12 0,112-3 208,-118-13-148,1057 97 33,-611-57-142,0-37 60,-510-19 273,0-4 0,123-31 0,-108 19 300,99-9 0,-163 28-424,0 0 0,0-2 0,0-1 0,36-14 0,-50 15-189,-1-1-1,0 0 1,-1 0 0,1-1-1,-1-1 1,-1 0 0,0-1-1,0 0 1,0 0-1,-1-1 1,9-12 0,22-37 22,-2-2 1,58-128-1,-94 184-81,0 0 0,-1 1-1,1-1 1,-1 0 0,0-1 0,0 1-1,0-6 1,-1 10-159,0 0-1,0 0 1,0 0 0,0-1 0,-1 1-1,1 0 1,0 0 0,0 0 0,-1-1-1,1 1 1,-1 0 0,1 0 0,-1 0-1,0 0 1,1 0 0,-1 0 0,0 0-1,0 0 1,0 0 0,1 0 0,-1 1-1,0-1 1,0 0 0,0 0 0,0 1-1,0-1 1,-1 1 0,1-1 0,0 1-1,0-1 1,-2 1 0,2 0-206,1-1 0,-1 1 1,1 0-1,0 0 0,-1 0 1,1 0-1,0 0 0,-1-1 0,1 1 1,0 0-1,-1 0 0,1 0 1,0-1-1,-1 1 0,1 0 0,0-1 1,-1 1-1,1 0 0,0-1 1,0 1-1,0 0 0,-1-1 1,1 1-1,0 0 0,0-1 0,0 1 1,0-1-1,0 1 0,-1-1 1,1-11-10885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14478,'0'0'8173,"9"2"-6817,15 1-589,0-1 1,46-2 0,-63 0-666,1-1 0,-1 0-1,1 0 1,-1 0 0,0-1 0,0 0 0,0-1 0,0 1 0,0-2 0,-1 1 0,1 0 0,-1-1 0,0 0 0,0-1 0,7-6 0,-12 10 19,0 1 0,0-1 0,0 0 0,0-1 0,-1 1 0,1 0 0,0 0 0,0 0 0,-1 0 0,1-1 1,-1 1-1,1 0 0,-1-1 0,0 1 0,1 0 0,-1-1 0,0 1 0,0 0 0,0-1 0,0-2 0,0 3-70,-1 0 0,1 0 0,-1 0 0,0 1 0,1-1 0,-1 0 0,0 0 0,0 0 0,1 0 0,-1 1 1,0-1-1,0 0 0,0 1 0,0-1 0,0 1 0,0-1 0,0 1 0,0-1 0,0 1 0,-1-1 0,-3 0-36,0 0 0,0 0 0,0 1 0,-1-1 0,1 1 0,0 0 0,0 0 1,0 1-1,0 0 0,-6 1 0,4 1 28,0 0 1,0 0-1,0 1 1,0 0 0,0 0-1,1 1 1,0-1-1,0 2 1,0-1 0,0 0-1,-7 12 1,9-13-11,0 1-1,1 0 1,-1 1 0,1-1-1,1 1 1,-1-1 0,1 1-1,0 0 1,0 0 0,1 0 0,-1 0-1,1 0 1,1 0 0,-1 0-1,1 9 1,1-12-53,0 0 0,0 0 0,0 0-1,0-1 1,1 1 0,-1 0 0,1-1 0,-1 1 0,1-1-1,0 0 1,0 1 0,0-1 0,0 0 0,1 0 0,-1 0-1,1-1 1,-1 1 0,1 0 0,-1-1 0,1 0 0,0 0 0,0 0-1,0 0 1,-1 0 0,1 0 0,0-1 0,0 1 0,5-1-1,8 2-566,-1-1-1,1 0 0,-1-1 0,19-3 1,26-11-7560,2-12-9267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3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1 503 9449,'0'0'1153,"9"1"-587,108 19 1198,101 11 1399,623 8-13,101-37 998,-930-2-4132,149-3 529,204-30-1,549-171-219,-843 184-251,0-4-1,-1-2 1,81-45-1,-147 70-14,-1-1 0,1 0-1,-1-1 1,0 1 0,0-1-1,0 1 1,0-1 0,0 0 0,0 0-1,-1 0 1,1 0 0,-1-1-1,0 1 1,3-7 0,-3 2 88,0 0 1,-1-1 0,0 1-1,0 0 1,-2-16-1,1 22-146,5-26-2240,13-12-5561,-9 23 4557,-2 2-4594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3:3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5509,'0'0'14462,"16"-1"-13026,22-4-1052,-1-2 1,0-2-1,0-2 0,-1-1 1,49-23-1,-62 24-355,117-58 87,-124 59-68,0-1 0,0 0 0,0 0 0,-2-2 0,26-26 0,-54 56-21,1 1 1,0 0 0,2 1 0,-11 21 0,19-34-29,0 1 0,0 0-1,1 0 1,0 0 0,0 0 0,0 0-1,1 0 1,0 0 0,1 0 0,0 1 0,0-1-1,0 0 1,1 0 0,0 0 0,0 1-1,1-1 1,4 11 0,-5-15-187,1 0 0,0 0 1,0-1-1,0 1 0,0-1 0,0 1 0,1-1 0,-1 0 1,1 0-1,-1 0 0,1 0 0,0 0 0,0-1 1,0 1-1,0-1 0,0 0 0,0 0 0,0 0 0,0 0 1,0 0-1,7 0 0,34 0-7483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4:1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10922,'0'0'12092,"12"-9"-11137,46-29-57,2 2-1,83-36 1,150-51-89,-83 47-600,-269 86 1088,-22 18-816,-128 63 0,-68 57 457,264-141-895,10-6-37,0 0 1,0 0 0,-1 1 0,1 0 0,0-1-1,0 1 1,1 0 0,-1 1 0,0-1-1,1 0 1,-1 1 0,1-1 0,0 1 0,-4 6-1,7-9-18,0 1 0,1 0-1,-1-1 1,0 1-1,0-1 1,0 1 0,1-1-1,-1 0 1,0 1 0,0-1-1,1 0 1,-1 0 0,0 0-1,1 0 1,-1 0-1,0 0 1,0 0 0,1 0-1,1-1 1,-1 1-8,37-6 39,0-2 0,0-1 0,-1-2 0,-1-2 0,58-27 0,7-2-15,-34 17 4,-13 3-78,1 2-1,90-19 1,-194 51 266,0 2-1,1 2 1,-84 41-1,77-32 181,-251 123 564,287-135-989,18-13 47,0 0 0,0 0-1,0 0 1,0 0 0,0 1 0,0-1-1,0 0 1,0 0 0,0 0-1,0 0 1,0 1 0,0-1 0,0 0-1,0 0 1,0 0 0,0 0-1,0 1 1,0-1 0,1 0 0,-1 0-1,0 0 1,0 0 0,0 0-1,0 1 1,0-1 0,0 0-1,0 0 1,1 0 0,-1 0 0,0 0-1,0 0 1,0 0 0,0 0-1,1 1 1,-1-1 0,0 0 0,0 0-1,0 0 1,0 0 0,1 0-1,-1 0 1,0 0 0,0 0 0,0 0-1,0 0 1,1 0 0,-1 0-1,0 0 1,0 0 0,1-1 0,40-5-260,44-29 45,-1-3-1,83-52 1,-70 37-177,21-6-131,64-37-440,-180 95 962,-1 1 0,0-1-1,1 0 1,-1 0 0,0 1 0,0-1-1,0 0 1,1 0 0,-1-1 0,0 1-1,0 0 1,-1 0 0,1 0 0,0-1-1,1-1 1,-2 3 9,-1-1 1,1 1-1,0 0 0,0-1 0,-1 1 1,1-1-1,0 1 0,0 0 1,-1-1-1,1 1 0,0 0 0,-1-1 1,1 1-1,-1 0 0,1 0 1,0-1-1,-1 1 0,1 0 0,-1 0 1,1 0-1,-1 0 0,1-1 1,-1 1-1,1 0 0,-1 0 0,1 0 1,0 0-1,-1 0 0,1 0 1,-1 0-1,-54 4 364,5 7-119,0 3 0,1 1 0,-48 23 1,-141 73 393,224-104-614,-259 141-506,271-147 119,-9 3-496,12-13-4954,13-22-1663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4:2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8584,'0'0'14099,"16"-5"-13453,5-2-385,1 2 1,0 0-1,0 1 1,0 1 0,24 0-1,2255-5 1853,-1856 25-2126,-260-8 1599,-616-36-1192,-884 52-454,342 17 65,1015-44-90,47-7-1,0-1 35,787-29 115,7 33-89,-465 6-247,-379 0 219,9 0 17,84-9 0,-114 2 100,-21 0 14,-31-7-58,-51-3-91,-165-14 0,-92 21 95,308 10-27,-661 12 126,348 22-1412,4 27-3741,247-39-736,19-6-4533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4:3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893 24 10250,'-9'-2'2338,"-15"-4"-1769,0 1 1,0 1-1,-1 0 1,0 2-1,0 2 0,1 0 1,-1 1-1,0 1 1,0 2-1,1 0 1,0 2-1,0 0 0,0 2 1,-41 19-1,32-8-416,1 1-1,1 1 0,1 2 1,1 1-1,1 2 0,2 0 1,0 2-1,2 1 0,1 1 1,-22 37-1,23-32 39,2 2-1,2 0 0,1 1 1,2 1-1,1 1 1,2 0-1,2 0 1,-9 83-1,17-98-151,1-1 1,2 1-1,0 0 0,1 0 0,2-1 0,1 1 0,0-1 0,13 34 1,-13-46-42,0-1 1,1 0-1,0-1 1,1 1 0,0-1-1,0 0 1,1-1-1,1 1 1,0-2-1,0 1 1,0-1 0,1-1-1,0 0 1,1 0-1,-1-1 1,1 0 0,0-1-1,23 7 1,-11-6 42,1-1-1,1-2 1,-1 0 0,0-2 0,0-1-1,1 0 1,-1-2 0,0-1 0,0-1-1,0-1 1,0-1 0,-1-1 0,34-15-1,6-6 372,-1-2-1,-1-4 0,83-61 0,-95 60-145,-1-2-1,-2-2 1,-2-2-1,72-86 1,-100 105-134,-1 0 1,-1-1 0,-1 0-1,-1-1 1,15-42 0,-22 49-8,-1 0 0,0-1 0,-1 1 0,-1-1 0,0 1 0,-2-1 0,0 0 0,-1 1 0,-5-27 0,5 33-76,-2 1 0,0 0 0,0 0 0,-1 0 0,0 0 0,0 1 0,-1 0 0,-1 0 0,0 0-1,0 0 1,0 1 0,-1 0 0,-12-11 0,7 10-5,0 0-1,-1 0 0,0 1 1,0 1-1,-1 0 1,0 1-1,0 1 0,-21-6 1,-18 0-346,0 3 0,-1 2 0,0 3-1,-61 3 1,94 0 11,-64 3-1484,37-1-2321,-51-4 0,48-6-4498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4:5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 7591,'0'0'3620,"-8"-1"-3044,-23-7 923,28 7-263,5 2-108,22 4-96,32 7-605,0-2-1,93 3 1,120-12-255,-131-2-81,165 0-39,1108 35 345,-1291-25-397,408 21 37,569-45 1555,-392 1-1588,-128 1 31,195-1 69,-807 14 218,-47 1-600,28 3-5361,42-3-372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1412 17296,'9'-9'769,"17"-18"307,2 1 0,53-38 0,82-43 1826,-103 68-2332,1112-711 1704,-541 362-1516,-626 387-2391,-18 10 265,-27 16-1583,-16-3-1502,-16 4-2305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0 13741,'-28'6'835,"0"-1"1,-1-1-1,-30-1 1,59-3-745,-1 0 1,1 1 0,-1-1-1,1 0 1,0 0-1,-1 0 1,1 0 0,-1 0-1,1 0 1,-1 0-1,1 0 1,0 0 0,-1 0-1,1-1 1,-1 1-1,1 0 1,-1 0-1,1 0 1,0 0 0,-1-1-1,1 1 1,0 0-1,-1 0 1,1-1 0,0 1-1,-1 0 1,1 0-1,0-1 1,-1 1 0,1 0-1,0-1 1,0 1-1,0-1 1,-1 1 0,1 0-1,0-1 1,0 1-1,0-1 1,0 1-1,0 0 1,0-1 0,0 1-1,0-1 1,0 1-1,0-1 1,0 1-69,0 0 1,0 0-1,0 0 1,0 0-1,0 0 1,0 1-1,0-1 0,0 0 1,0 0-1,0 0 1,1 0-1,-1 0 1,0 0-1,0 0 0,0 0 1,0 1-1,0-1 1,0 0-1,0 0 1,1 0-1,-1 0 0,0 0 1,0 0-1,0 0 1,0 0-1,0 0 1,1 0-1,-1 0 0,0 0 1,0 0-1,0 0 1,0 0-1,0 0 1,1 0-1,-1 0 0,0 0 1,0 0-1,0 0 1,0 0-1,0 0 1,1 0-1,-1 0 0,0-1 1,0 1-1,0 0 1,0 0-1,0 0 1,0 0-1,0 0 0,1 0 1,-1 0-1,0 0 1,0-1-1,0 1 1,0 0-1,0 8 9,0 1 1,-1-1-1,0 0 0,0 1 0,0-1 0,-1 0 1,-1 0-1,1 0 0,-1-1 0,-5 9 1,-47 77 526,36-63-400,-202 280 1544,34-52-214,186-256-1480,-8 10 18,0 1 0,1 0 0,0 0 0,1 0 0,1 1-1,0 0 1,1 0 0,1 0 0,-3 16 0,7-29-27,-1 0-1,1 0 1,0 0 0,0 0-1,0 1 1,0-1 0,0 0-1,1 0 1,-1 0-1,0 0 1,1 0 0,-1 1-1,0-1 1,1 0 0,-1 0-1,1 0 1,0 0 0,-1 0-1,1 0 1,0 0-1,-1-1 1,1 1 0,0 0-1,0 0 1,0 0 0,1 0-1,1 0 0,0 1-1,0-1 1,0-1 0,0 1-1,-1 0 1,1-1-1,0 1 1,0-1 0,1 0-1,3 0 1,8-2 8,1 0 1,-1-1 0,18-5-1,75-28 87,126-60-1,-57 21-648,-53 27-770,18-7-2110,-50 17-1996,11-10-7739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970 32 14350,'0'0'2701,"3"-8"-1073,8-16-766,-11 24-835,0 0 0,1 0 0,-1 0 0,0 0 1,0 0-1,0 0 0,0 0 0,1 0 0,-1 0 0,0 0 0,0 0 0,0 0 1,0 0-1,0 0 0,1 0 0,-1 0 0,0 0 0,0 0 0,0 0 0,0 0 0,1 0 1,-1 0-1,0 1 0,0-1 0,0 0 0,0 0 0,0 0 0,0 0 0,1 0 1,-1 0-1,0 0 0,0 1 0,0-1 0,0 0 0,0 0 0,0 0 0,0 0 1,0 0-1,0 1 0,0-1 0,1 0 0,-1 0 0,0 0 0,0 0 0,0 1 1,0-1-1,0 0 0,0 0 0,0 0 0,0 0 0,0 0 0,0 1 0,-1-1 1,1 0-1,0 0 0,0 0 0,0 0 0,0 1 0,0-1 0,0 0 0,0 0 1,0 0-1,-10 65 2778,-40 104-1436,-129 290 1,160-412-1275,-273 598 90,-86 210 2091,373-843-2254,-11 28 94,-12 47 0,24-75-103,2 0 1,0 0-1,0 0 0,1 1 1,0-1-1,1 0 0,1 1 1,3 19-1,-3-29-8,1 0 0,0 1 1,-1-1-1,1 0 0,0 0 0,1 0 0,-1 0 0,0 0 0,1-1 1,0 1-1,-1-1 0,1 1 0,0-1 0,0 0 0,1 0 1,-1 0-1,0-1 0,1 1 0,-1-1 0,1 0 0,-1 0 0,1 0 1,6 1-1,12 2 63,1-1 0,36 1-1,-49-4-47,439-10 497,-2-33 387,-378 35-574,296-13 259,-303 23-500,0 2 0,0 3 0,113 28 0,-113-17-480,175 42-6101,-199-53 4730,1-1-1,0-2 1,1-2 0,45-3-1,-27-7-8967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23030,'14'0'640,"76"-1"406,229 8 874,-276-3-1847,0 1-1,0 2 1,-1 2-1,0 3 1,54 20-1,-86-28-74,0 1 0,-1 0 1,0 1-1,0-1 0,-1 1 0,1 1 1,-1 0-1,-1 0 0,1 1 0,7 9 0,-12-12 28,0 0-1,0 0 0,0 0 1,-1 1-1,1-1 0,-1 0 1,-1 1-1,1 0 0,-1-1 1,0 1-1,0 0 0,0 0 1,-1 0-1,0-1 0,0 1 1,-1 0-1,1 0 0,-1 0 1,-1-1-1,-2 8 0,0 0 203,-2-2 0,1 1-1,-2-1 1,1 0-1,-2 0 1,-15 19-1,-63 56 1126,78-78-1245,-76 66 602,-4-3 0,-189 117 0,262-179-745,-56 29-1126,67-37 933,1 1 0,-1-1 0,0 1 0,0-1 0,0 0 1,0-1-1,0 1 0,0-1 0,0 0 0,0 0 0,0 0 0,0 0 1,0-1-1,0 1 0,-7-3 0,-15-20-7422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86 12043,'0'0'3342,"2"-10"-32,4-31 21,-5 40-3169,-1 0-1,0-1 1,0 1 0,0 0-1,0 0 1,0-1 0,0 1-1,0 0 1,-1 0 0,1-1-1,0 1 1,-1 0 0,1 0-1,-1 0 1,1 0 0,-1-1-1,0 1 1,1 0-1,-1 0 1,0 0 0,0 0-1,0 1 1,1-1 0,-1 0-1,0 0 1,0 0 0,0 1-1,0-1 1,-1 0 0,1 1-1,0-1 1,0 1 0,0-1-1,0 1 1,-1 0-1,1 0 1,0-1 0,0 1-1,-1 0 1,-1 0 0,-2 0-51,0 0 0,0 0 0,0 1 1,0-1-1,0 1 0,0 1 0,0-1 0,-7 3 1,2 2-77,0 0 1,1 1-1,-1 0 1,1 1-1,1 0 1,-1 0-1,1 0 1,1 1-1,0 1 1,0-1 0,-7 16-1,6-11 81,0 1 0,1 0 1,1 0-1,1 0 0,0 1 0,1 0 0,-3 27 1,6-41-96,1 0 0,-1 0 0,1 0 0,0 0 1,0 0-1,0 0 0,0 0 0,0 0 1,1 0-1,-1 0 0,0 0 0,1 0 0,0-1 1,-1 1-1,1 0 0,0 0 0,0 0 0,0 0 1,0-1-1,0 1 0,0-1 0,1 1 0,-1-1 1,1 1-1,-1-1 0,1 0 0,-1 1 0,1-1 1,0 0-1,-1 0 0,1 0 0,0 0 0,0-1 1,0 1-1,0 0 0,0-1 0,0 1 0,0-1 1,0 0-1,0 0 0,0 0 0,0 0 0,0 0 1,2 0-1,5-1 68,-1-1 0,1 1 0,0-1 0,-1-1 1,1 0-1,-1 0 0,0 0 0,15-10 0,-6 2-89,0-2 0,-1 0 0,-1 0 0,19-21 0,-27 26 0,1-1 0,-2-1 0,1 1 0,-1-1 0,-1 0 0,1 0 0,-2 0 0,1-1 0,2-13 0,-26 60 0,14-21-155,1-1 0,0 1 0,1 0-1,1 0 1,0 0 0,1 0 0,1 19 0,0-30 47,0-1 0,0 1 0,1-1 0,0 1 0,-1-1 1,1 0-1,1 1 0,-1-1 0,0 0 0,1 0 0,-1 0 0,1 0 0,0 0 1,0 0-1,1 0 0,-1-1 0,0 1 0,1-1 0,0 1 0,-1-1 0,1 0 0,0 0 1,0 0-1,0-1 0,0 1 0,1-1 0,-1 1 0,0-1 0,1 0 0,-1 0 1,0-1-1,1 1 0,-1-1 0,1 0 0,6 0 0,36-2-6394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1 855 15631,'0'0'8087,"13"-7"-6661,29-22-765,-1-2 0,-1-1 1,37-39-1,111-126-304,-187 196-354,90-100 8,-4-5 0,105-167-1,-192 273-11,0-1 0,0 1-1,0 0 1,0 0-1,0-1 1,0 1 0,1 0-1,-1 0 1,0-1-1,0 1 1,0 0 0,0 0-1,0-1 1,0 1-1,0 0 1,1 0 0,-1 0-1,0-1 1,0 1 0,0 0-1,0 0 1,1 0-1,-1-1 1,0 1 0,0 0-1,1 0 1,-1 0-1,0 0 1,0 0 0,1 0-1,-1-1 1,0 1-1,0 0 1,1 0 0,-1 0-1,0 0 1,0 0-1,1 0 1,-1 0 0,0 0-1,0 0 1,1 0 0,-1 0-1,0 1 1,1-1-1,-1 0 1,0 0 0,0 0-1,1 0 1,-1 0-1,0 0 1,1 1 0,3 20 35,-4 47 285,-1-55-188,-2 66-150,0 85 1140,14-84-2770,-8-67 404,1 0 1,0 1 0,10 19-1,5-4-6191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121 140 8552,'0'-11'1863,"1"-5"-1211,0 2 291,0-1-1,-1 1 1,-1-1 0,-2-17-1,3 31-817,0 0 0,-1 0-1,1 0 1,0 0 0,0 0 0,-1 0-1,1 0 1,0 0 0,-1 0 0,1 1-1,-1-1 1,1 0 0,-1 0-1,0 0 1,1 0 0,-1 1 0,0-1-1,0 0 1,1 1 0,-1-1 0,0 0-1,0 1 1,0-1 0,0 1 0,0 0-1,0-1 1,0 1 0,1-1-1,-1 1 1,0 0 0,-1 0 0,1 0-1,0 0 1,0 0 0,-1 0 0,0 0-13,0 1 1,0-1-1,1 1 1,-1 0 0,0 0-1,1 0 1,-1 0-1,1 0 1,-1 0 0,1 0-1,-1 0 1,1 1-1,0-1 1,0 0 0,0 1-1,0-1 1,0 1-1,0 0 1,-1 1 0,-10 26 450,2 1-1,1 0 1,1 0 0,1 1 0,-2 40 0,-1 160 747,11-157-1050,3-1 0,3 0-1,29 125 1,-22-148-142,1-2 0,3 0-1,2-1 1,1 0 0,3-2-1,38 54 1,-29-55-102,2-1 1,2-2-1,1-1 1,65 50-1,186 116 147,-177-132-104,131 114 0,-204-151-29,-25-22 160,1-1 1,0-1-1,1 0 1,34 21-1,-47-33-89,1 0 0,-1 1 0,1-1 0,-1 0 0,1 0 0,0-1 0,-1 1 0,1-1 0,0 0 0,0 0 0,-1 0-1,1-1 1,0 1 0,-1-1 0,1 0 0,0 0 0,-1 0 0,1 0 0,-1-1 0,6-2 0,13-5 128,-22 9-231,1 0 0,-1 0 0,0 0 0,1 0-1,-1 0 1,0 0 0,1-1 0,-1 1 0,1 0 0,-1 0 0,0 0 0,1 0-1,-1 0 1,0 1 0,1-1 0,-1 0 0,0 0 0,1 0 0,-1 0 0,0 0-1,1 0 1,-1 0 0,0 1 0,1-1 0,-1 0 0,0 0 0,0 1 0,1-1-1,-1 0 1,0 0 0,0 1 0,1-1 0,-1 0 0,0 0 0,0 1 0,0-1 0,1 0-1,-1 1 1,0-1 0,0 0 0,0 1 0,0 0 0,1 16-1839,-1-13 832,-1 12-6396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13997,'0'0'7303,"-1"11"-5851,-4 15-1069,0 1 0,-2-1 0,-1-1 0,-1 0 0,-14 27 1,-73 130-422,63-124 174,21-33-185,9-18-36,0 1 0,0-1 0,-1 0 0,0 0 1,0-1-1,-1 1 0,0-1 0,0 0 0,0 0 1,-12 9-1,17-15-28,-1 0 1,1 0 0,-1 0-1,1 0 1,-1 0-1,0-1 1,1 1-1,-1 0 1,1 0-1,-1 0 1,1-1-1,-1 1 1,1 0 0,-1-1-1,1 1 1,-1 0-1,1-1 1,-1 1-1,1-1 1,-1 1-1,1 0 1,0-1-1,-1 1 1,1-1 0,0 1-1,0-1 1,-1 0-1,1 1 1,0-1-1,0 1 1,0-1-1,-1 1 1,1-1 0,0 0-1,0 1 1,0-2-1,-5-26-2971,4 25 2594,-11-84-8639,6 39 3043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7399,'0'0'12556,"53"-42"-11275,-32 53-384,1 1-224,4-1-321,4 2-256,2-1-320,4-6-1762,-5-1-1794,2-5-2882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 13805,'0'0'12204,"10"-1"-11195,32-1-561,-40 2-438,-1 0 0,1 0 0,-1 1 0,1-1 0,-1 0 0,1 1 0,-1 0 0,1-1 0,-1 1 0,0 0 0,1-1 0,-1 1 0,0 0 0,1 0 0,-1 0 0,0 0 0,0 0 0,0 1-1,0-1 1,0 0 0,0 0 0,0 1 0,0-1 0,-1 1 0,1-1 0,-1 0 0,1 1 0,-1-1 0,1 1 0,-1-1 0,0 1 0,1 0 0,-1-1 0,0 1 0,0 1 0,0 4 123,0 0-1,-1-1 1,0 1-1,0 0 1,0-1-1,-3 9 1,-2-2 177,0 0 0,0-1 0,-1 1 0,-1-2 0,-18 22 0,15-20 116,1 1 1,0 0-1,-12 25 1,22-38-430,-1 0 1,1 0 0,-1 0 0,1 0 0,0 0 0,-1-1 0,1 1 0,0 0-1,0 0 1,0 0 0,0 0 0,0 0 0,0 0 0,0 0 0,0 0 0,0 0-1,0 0 1,0 0 0,1 0 0,-1 0 0,0-1 0,1 1 0,-1 0-1,1 0 1,0 1 0,1 0-12,-1-1 1,1 0-1,-1 0 0,1 0 0,0 0 0,-1 0 1,1 0-1,0-1 0,0 1 0,-1-1 0,1 1 1,3 0-1,10 0-231,-1 0 0,1-1-1,14-2 1,-10 2-419,96-4-6404,-53-2-1505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19538,'0'0'5478,"54"24"-4293,-24 3-737,6 1-384,0 4 0,3-2-32,-3-1-192,-1-3-609,-7-4-416,-5-2-192,-8-9-1346,-6-2-768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15375,'0'0'7911,"22"-57"-6886,7 24-32,10-6-288,1-3-481,5 1-160,-2 2-641,-7 7-1729,-9 10-2819,-9 10-5317</inkml:trace>
  <inkml:trace contextRef="#ctx0" brushRef="#br0" timeOffset="1">427 588 19987,'0'0'2722,"34"-77"-1056,-13 24-865,0-5-513,4 1-192,-4 6-128,-2 10-833,-2 17 257,-4 18-1,-1 8-384,-2 28 289,0 13-129,-1 10-737,1 2-992,-2-4-2243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1217,'3'2'11513,"-8"3"-8435,-13 2-794,17-6-2179,0-1 0,-1 1 0,1 0 1,0 0-1,0 1 0,0-1 0,0 0 1,0 0-1,0 0 0,0 1 0,0-1 0,0 1 1,1-1-1,-1 1 0,0-1 0,1 1 0,0-1 1,-1 1-1,1 1 0,-12 41 465,10-37-185,-9 46 328,3 0 0,-4 76 0,11 112 281,2-125-615,-1-91-280,1-1 0,1 1-1,1-1 1,2 0-1,0 0 1,1-1-1,1 1 1,2-1 0,0 0-1,1-1 1,2-1-1,0 1 1,1-2-1,27 33 1,56 71 30,-43-54-56,2-2-1,65 61 1,-118-127-73,61 58 582,2-3 0,130 86 0,-167-123-479,-1 0 0,0 2 1,-2 1-1,-1 1 0,0 1 1,28 41-1,-44-56-234,-7-9-259,11 12-574,-3-9-7793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2 265 19282,'-1'3'2755,"4"-3"-1826,14-9-32,8-11-33,7-2-383,4-6-321,3-5-96,1 2-32,0 1-32,-6 3-352,-4 4-769,-10 7-1025,-6 3-289,-9 4-960,-5 2-2050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 15567,'0'0'10281,"4"-1"-10030,-4 0-235,1 1-1,-1 0 0,0 0 0,1 0 0,-1 0 0,1 0 0,-1-1 0,1 1 1,-1 0-1,1 0 0,-1 0 0,1 0 0,-1 0 0,1 0 0,-1 1 1,0-1-1,1 0 0,-1 0 0,1 0 0,-1 0 0,1 1 0,-1-1 1,0 0-1,1 0 0,-1 0 0,1 1 0,-1-1 0,0 0 0,1 1 1,-1-1-1,0 0 0,1 1 0,-1-1 0,0 1 0,0-1 0,0 0 1,1 1-1,-1-1 0,0 1 0,0-1 0,0 1 0,0-1 0,0 1 1,1 0-1,1 37 474,-13 48-95,-33 62 115,28-100 3,1 1-1,-8 55 1,24-67-243,-1-36-267,1 0 1,-1 0-1,0 0 1,1 0 0,-1 0-1,1 0 1,-1 0-1,1 0 1,0 0 0,-1-1-1,1 1 1,0 0-1,0 0 1,-1 0 0,1-1-1,0 1 1,0-1-1,0 1 1,1 0 0,1 0-6,0-1-1,0 0 1,-1 0 0,1 0 0,0 0 0,0-1 0,-1 1 0,1-1 0,0 0 0,0 0 0,-1 1 0,1-2 0,-1 1 0,1 0 0,-1 0 0,1-1 0,-1 0 0,0 1-1,0-1 1,3-2 0,121-113-592,-66 59-1813,1 4-3536,-15 19-3958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5 100 17745,'0'0'8248,"0"12"-8030,-4 201 3092,19-279-694,-3-102-3096,-9 175 478,1 0 1,-1-1 0,1 1 0,1-1 0,-1 0 0,1 0-1,0-1 1,0 1 0,0-1 0,1 0 0,0 0 0,0-1 0,0 0-1,1 0 1,-1 0 0,1-1 0,0 0 0,0-1 0,0 1-1,13 2 1,-14-5 41,-1 1-1,1 0 1,0-1 0,0 0-1,0-1 1,-1 1-1,1-1 1,0 0-1,0 0 1,-1-1 0,1 0-1,-1 0 1,1 0-1,-1-1 1,0 0-1,0 0 1,0 0 0,0 0-1,-1-1 1,1 0-1,-1 0 1,0 0-1,0 0 1,0-1 0,-1 1-1,0-1 1,4-6-1,-5 7-37,0 0 0,0 0 0,0-1 0,-1 1 0,0-1 0,1 1 0,-2-1 0,1 0 0,0 1 0,-1-1 0,0 0 0,0 1 0,0-1 0,-1 0 0,1 0 0,-3-4 0,3 7-3,-1-1 1,0 1 0,0 0 0,0 0 0,0-1-1,0 1 1,-1 0 0,1 0 0,-1 0 0,1 1-1,-1-1 1,0 0 0,0 1 0,0-1 0,0 1-1,0-1 1,0 1 0,0 0 0,0 0 0,0 0-1,-1 0 1,1 0 0,0 0 0,-1 1-1,1-1 1,0 1 0,-1 0 0,1-1 0,-1 1-1,1 0 1,-5 1 0,3 0 0,0 0 0,0 1 0,0 0 0,0-1 0,1 1 0,-1 0 0,0 1 0,1-1 0,0 1 0,-1-1 0,1 1 0,0 0 0,0 0 0,1 1 0,-1-1 0,1 0 0,-1 1 0,1 0 0,-2 4 0,-4 9 0,0-1 0,1 1 0,-5 19 0,7-22-280,1 0 1,1 1-1,1-1 0,0 1 1,0-1-1,2 22 0,0-33 174,0 1-1,0-1 1,1 1-1,0-1 1,0 1-1,0-1 1,0 1-1,0-1 1,1 0-1,-1 0 1,1 0-1,0 0 1,0 0-1,0 0 1,1 0 0,-1-1-1,1 1 1,-1-1-1,1 1 1,0-1-1,0 0 1,0 0-1,0 0 1,0-1-1,0 1 1,0-1-1,1 0 1,-1 0-1,0 0 1,1 0-1,4 0 1,2 1-1697,0-1-1,0-1 1,0 0 0,19-2-1,7-6-6203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2 143 19218,'0'0'1095,"-1"10"-311,0 12-314,1-1 0,1 1 0,1 0-1,1-1 1,10 40 0,-6-40-321,22 59 29,-26-74-147,-1-1 0,1 1 0,1-1 0,-1 1 0,1-1 0,0 0 0,0 0-1,0-1 1,1 1 0,7 5 0,-11-9 22,0-1-1,0 1 0,0 0 0,0-1 1,0 1-1,0-1 0,0 0 0,0 1 1,0-1-1,0 0 0,1 0 1,-1 1-1,0-1 0,0 0 0,0 0 1,0 0-1,0 0 0,0 0 0,0-1 1,1 1-1,-1 0 0,0-1 1,0 1-1,0 0 0,0-1 0,0 1 1,0-1-1,0 1 0,0-1 0,0 0 1,-1 0-1,1 1 0,0-1 1,0 0-1,-1 0 0,1 0 0,0 0 1,0-1-1,19-45 1581,-16 37-1397,64-239 1286,-24 78-2532,-49 208-10056,-6-10 2418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12556,'0'0'7047,"55"5"-4998,-34-15-895,2 0-930,3 1-160,-4 4-1570,2 3-1601,-6 2-1825,-1 0-3012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57 103 15567,'0'0'7730,"-8"8"-6775,-27 25-346,33-31-588,1 0 1,0-1-1,0 1 1,0 0-1,0 0 1,0 0-1,0 0 1,0-1-1,0 1 1,1 0 0,-1 1-1,1-1 1,-1 0-1,1 0 1,0 0-1,0 0 1,0 0-1,0 0 1,0 0-1,1 3 1,0 5 70,23-40 1392,-16 19-1408,0 0 0,1 1-1,0 0 1,0 1-1,1 0 1,18-13 0,-26 20-76,1 1 0,-1 0 0,0-1 0,1 1 0,-1 0 0,1 0 0,0 0 0,-1 1 0,1-1 0,0 0-1,-1 1 1,1 0 0,0 0 0,0 0 0,-1 0 0,1 0 0,0 0 0,-1 1 0,1-1 0,0 1 0,-1 0 0,1 0 0,-1 0 0,1 0 0,-1 0 0,1 1 0,-1-1 0,0 1 0,1-1 0,-1 1 0,0 0 0,0 0 0,-1 0 0,1 0 0,0 0 0,0 0 0,-1 1 0,2 2 0,6 14 125,-8-16-76,-1 0 0,1-1 0,0 1 0,0-1 0,1 1 0,-1-1 0,0 0-1,1 1 1,-1-1 0,1 0 0,0 0 0,0 0 0,0 0 0,0 0 0,2 1-1,-2-4 29,-1-1 0,1 1-1,-1-1 1,0 0 0,0 0-1,0 1 1,0-1 0,0 0-1,0 0 1,0 0 0,0 0-1,-1 0 1,1 0-1,-1 0 1,1-4 0,0 1 42,5-16 61,-1-1-139,1 1 1,15-32-1,-21 53-41,0-1 0,0 1 0,1-1 0,-1 1 0,0-1 1,0 1-1,0-1 0,1 1 0,-1-1 0,0 1 0,1 0 0,-1-1 0,0 1 0,1-1 0,-1 1 0,0 0 0,1-1 0,-1 1 1,1 0-1,-1-1 0,1 1 0,-1 0 0,1 0 0,-1 0 0,1-1 0,-1 1 0,1 0 0,-1 0 0,1 0 0,-1 0 0,1 0 1,-1 0-1,1 0 0,-1 0 0,1 0 0,-1 0 0,1 0 0,-1 0 0,1 0 0,-1 1 0,1-1 0,-1 0 0,1 0 0,-1 1 1,1-1-1,-1 0 0,1 0 0,-1 1 0,1-1 0,-1 1 0,0-1 0,1 0 0,-1 1 0,0-1 0,1 1 0,-1-1 0,0 1 1,0-1-1,1 1 0,-1-1 0,0 1 0,0-1 0,0 1 0,19 43 18,-14-31-14,-4-12-120,0 1 1,0-1 0,0 1-1,0-1 1,0 0-1,0 0 1,0 1-1,0-1 1,0 0 0,1 0-1,-1 0 1,1 0-1,-1-1 1,3 2 0,-2-1-288,1-1 1,-1 1 0,0-1-1,1 1 1,-1-1 0,1 0-1,-1 0 1,1-1 0,-1 1-1,0 0 1,1-1 0,-1 1-1,1-1 1,-1 0 0,0 0 0,0 0-1,0 0 1,1 0 0,-1 0-1,0-1 1,0 1 0,0-1-1,3-3 1,3-4-6394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18033,'0'0'8253,"7"-5"-8258,-3 1 8,-3 3 0,0 0 1,0 0-1,0 1 1,0-1 0,1 0-1,-1 0 1,0 0-1,0 1 1,1-1 0,-1 1-1,0-1 1,1 1 0,-1-1-1,1 1 1,2 0-1,-3 1 10,0 0-1,0 0 0,0 0 0,0 1 0,0-1 0,0 0 0,0 1 0,-1-1 0,1 1 1,0-1-1,-1 1 0,1-1 0,-1 1 0,0-1 0,1 1 0,-1 0 0,0-1 0,0 1 1,0-1-1,0 3 0,1 5 195,0 0 0,1 0 0,0 0-1,0-1 1,1 1 0,6 11 0,-9-19-180,1 1 0,0-1 0,0 1 0,0-1 0,0 0-1,0 0 1,0 1 0,0-1 0,0 0 0,0 0 0,1 0 0,-1 0 0,0 0 0,1-1-1,-1 1 1,1 0 0,-1-1 0,1 1 0,-1-1 0,1 1 0,-1-1 0,1 0 0,-1 1-1,1-1 1,0 0 0,-1 0 0,1 0 0,-1 0 0,1-1 0,-1 1 0,1 0 0,0-1-1,-1 1 1,1-1 0,-1 1 0,0-1 0,1 0 0,-1 0 0,1 0 0,-1 1 0,0-1-1,0 0 1,1-1 0,-1 1 0,1-2 0,5-2 81,-1-1 0,-1 0 0,1-1 1,-1 0-1,0 1 0,0-2 0,-1 1 0,0 0 0,0-1 1,-1 0-1,4-12 0,-3 7 8,-1-1 0,0 0-1,-1 0 1,0 0 0,-1 0 0,-1-17 0,0 30-98,0 0 0,0 0 1,0 1-1,1-1 0,-1 0 1,0 1-1,0-1 0,0 0 1,0 0-1,-1 1 0,1-1 1,0 0-1,0 1 0,0-1 1,-1 0-1,1 0 0,0 1 1,0-1-1,-1 1 0,1-1 0,-1 0 1,1 1-1,0-1 0,-1 1 1,0-1-1,1 1 0,-1-1 1,1 1-1,-1-1 0,1 1 1,-1 0-1,0-1 0,1 1 1,-1 0-1,0-1 0,1 1 1,-1 0-1,0 0 0,1 0 1,-1 0-1,0 0 0,0-1 1,1 1-1,-1 1 0,0-1 1,0 0-1,1 0 0,-1 0 1,0 0-1,1 0 0,-2 1 1,0 0-19,1 0 1,-1 0-1,1 0 1,-1 0 0,1 0-1,0 1 1,-1-1 0,1 0-1,0 1 1,0-1 0,0 1-1,0-1 1,0 1-1,0 0 1,0 0 0,1-1-1,-1 1 1,0 0 0,1 0-1,-1 2 1,1-3 5,0 1 0,-1 0 0,1 0 0,0 0 0,0-1-1,0 1 1,0 0 0,1 0 0,-1-1 0,0 1 0,1 0 0,-1 0 0,1-1 0,0 1 0,-1 0 0,1-1 0,0 1 0,0-1-1,0 1 1,0-1 0,2 3 0,-1-4 4,-1 1 0,1-1 0,0 1 0,-1-1 0,1 0 0,-1 0 0,1 0 0,0 0 0,-1 0 0,1 0 0,-1 0 0,1 0 0,0-1 0,-1 1 0,1 0 0,-1-1 0,1 0 0,-1 1 0,1-1 0,-1 0 0,0 0 0,1 0 0,-1 0 0,0 0 0,3-2 0,10-9-4,0 0 1,-1-1 0,23-28-1,-30 33-6,1 0-1,-2-1 1,1 0-1,-1-1 0,0 1 1,-1-1-1,0 0 1,3-14-1,-8 22 1,-6 10 0,-5 13 0,7-3 0,0 0 0,2 0 0,0 0 0,0 1 0,1 31 0,2-49 1,0 0-1,0 0 1,0-1-1,0 1 1,0 0 0,1-1-1,-1 1 1,0 0-1,0 0 1,0-1 0,1 1-1,-1 0 1,0-1-1,1 1 1,-1 0 0,1-1-1,-1 1 1,0-1 0,1 1-1,-1-1 1,1 1-1,0-1 1,-1 1 0,1-1-1,-1 1 1,1-1-1,0 0 1,-1 1 0,1-1-1,0 0 1,-1 0-1,2 1 1,30-4 19,26-22-220,2-13-3500,-6-8-5578,-33 22 3198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2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11211,'0'0'15876,"3"9"-15614,-1 12-138,0-1 1,-2 1 0,0 0 0,-1 0 0,-8 39 0,6-34-106,0 1-7,0 4-682,-1-14-2665,4-17 3199,0 1 1,0-1-1,0 0 0,0 0 0,0 0 0,0 0 0,0 0 1,0 0-1,0 0 0,-1 0 0,1 0 0,0 0 0,0 1 1,0-1-1,0 0 0,0 0 0,-1 0 0,1 0 0,0 0 1,0 0-1,0 0 0,0 0 0,0 0 0,0 0 1,-1 0-1,1 0 0,0 0 0,0 0 0,0 0 0,0 0 1,0-1-1,0 1 0,-1 0 0,1 0 0,0 0 0,0 0 1,0 0-1,0 0 0,0 0 0,0 0 0,0 0 1,-1 0-1,1-1 0,0 1 0,0 0 0,0 0 0,0 0 1,0 0-1,0 0 0,0 0 0,0-1 0,0 1 0,0 0 1,0 0-1,0 0 0,0 0 0,0 0 0,0 0 1,0-1-1,0 1 0,0 0 0,0 0 0,0 0 0,0 0 1,0 0-1,0-1 0,0 1 0,0 0 0,0 0 0,-6-17-10348</inkml:trace>
  <inkml:trace contextRef="#ctx0" brushRef="#br0" timeOffset="1">0 66 18001,'0'0'11595,"68"9"-11243,-34-9-224,7 0-31,5 0-674,-3-9-3042,-1-5-4837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3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78 9097,'0'0'14611,"-6"-3"-12508,6 2-2031,-1 1 1,1-1-1,-1 1 0,1-1 1,-1 1-1,0-1 0,1 1 0,-1 0 1,0-1-1,1 1 0,-1 0 1,0 0-1,1-1 0,-1 1 0,0 0 1,1 0-1,-1 0 0,0 0 1,0 0-1,1 0 0,-1 0 1,0 0-1,0 0 0,1 0 0,-1 0 1,0 1-1,1-1 0,-1 0 1,0 0-1,1 1 0,-1-1 0,0 0 1,1 1-1,-1-1 0,0 1 1,1-1-1,-1 1 0,1-1 1,-1 1-1,1-1 0,-1 1 0,1 0 1,0-1-1,-1 2 0,-4 42 2534,5-28-2374,-3 8 88,-2-56 39,-1-6-173,3 27-186,-6-21 0,9 31 0,-1 0 0,1 0 0,-1 0 0,1 0 0,-1 0 0,1 0 0,-1 0 0,0 0 0,1 1 0,-1-1 0,0 0 0,0 0 0,0 1 0,0-1 0,1 1 0,-1-1 0,0 1 0,0-1 0,0 1 0,0-1 0,0 1 0,0 0 0,0-1 0,0 1 0,-2 0 0,3 1 0,-1 0 0,0 0 0,0 0 0,0 0 0,0 1 0,1-1 0,-1 0 0,0 0 0,1 1 0,-1-1 0,1 0 0,0 1 0,-1-1 0,1 1 0,0-1 0,0 0 0,0 1 0,0-1 0,0 1 0,0-1 0,1 3 0,0 34 0,13 17 0,-13-53 0,0 1 0,0-1 0,0 1 0,0-1 0,0 0 0,0 1 0,1-1 0,0 0 0,-1 0 0,1 0 0,0 0 0,0 0 0,0 0 0,0 0 0,0-1 0,0 1 0,1-1 0,2 2 0,-4-3 0,0 0 0,0-1 0,0 1 0,0 0 0,0 0 0,0-1 0,0 1 0,0-1 0,0 1 0,0-1 0,0 1 0,-1-1 0,1 1 0,0-1 0,0 0 0,-1 0 0,1 1 0,0-1 0,-1 0 0,1 0 0,-1 0 0,1 0 0,-1 0 0,1 1 0,-1-1 0,0 0 0,1 0 0,-1 0 0,0 0 0,0 0 0,0 0 0,0-2 0,7-41 0,-7 39 0,1-3 0,1-9 0,0 0 0,-2 1 0,0-1 0,-3-19 0,4 35 0,-1 1 0,0-1 0,0 1 0,0-1 0,0 1 0,0-1 0,0 1 0,-1 0 0,1-1 0,0 1 0,0-1 0,0 1 0,0-1 0,0 1 0,-1 0 0,1-1 0,0 1 0,0-1 0,-1 1 0,1 0 0,0-1 0,-1 1 0,1 0 0,0-1 0,-1 1 0,1 0 0,0 0 0,-1-1 0,1 1 0,-1 0 0,1 0 0,0 0 0,-1-1 0,1 1 0,-1 0 0,1 0 0,-1 0 0,1 0 0,-1 0 0,1 0 0,-1 0 0,1 0 0,0 0 0,-1 0 0,0 0 0,0 1 0,0 0 0,0-1 0,0 1 0,0 0 0,1 0 0,-1 0 0,0 0 0,0 0 0,1 0 0,-1 0 0,0 0 0,1 0 0,-1 0 0,1 0 0,0 0 0,-1 0 0,1 2 0,-5 26 0,2 0 0,1 0 0,2 44 0,1-28 0,-2-44-70,1 1 1,0-1-1,0 1 1,0-1-1,0 1 1,1-1-1,-1 0 1,0 1-1,1-1 0,-1 1 1,1-1-1,-1 0 1,1 1-1,-1-1 1,1 0-1,1 3 1,-1-4-63,0-1 1,0 1 0,-1 0 0,1 0-1,-1 0 1,1-1 0,0 1 0,-1 0-1,1-1 1,0 1 0,-1 0 0,1-1-1,-1 1 1,1-1 0,-1 1 0,1-1-1,-1 1 1,1-1 0,-1 1 0,0-1-1,1 1 1,-1-1 0,0 0 0,1 1-1,-1-1 1,0 0 0,0 1 0,0-1-1,0 0 1,1 1 0,-1-1 0,0 0-1,0 1 1,-1-2 0,8-19-8250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3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70 12748,'0'0'19277,"7"-3"-19240,21-13 1,-29 16-33,0 0 1,1 0 0,-1 1 0,0-1 0,1 0-1,-1 0 1,0 0 0,1 0 0,-1 1-1,0-1 1,1 0 0,-1 0 0,0 0 0,1 0-1,-1-1 1,0 1 0,1 0 0,-1 0-1,0 0 1,1-1 0,-1 1 0,1 0-1,-1 0 1,0-1 0,1 1 0,-1-1 0,1 1-1,-1 0 1,1-1 0,-1 1 0,1-1-1,-1 1 1,1-1 0,0 0 0,-1 1 0,1-1-1,0 1 1,-1-1 0,1 0 0,0 1-1,0-1 1,-1 0 0,1 1 0,0-1-1,0 0 1,0 1 0,0-1 0,0 0 0,-2 38 186,1-37-186,1 1 0,0 0 0,0 0 0,0 0 0,0 0 0,0 0 0,0 0 0,0 0 0,0 0 0,1 0 0,-1 0 0,0 0 0,1 0 0,-1 0 0,0-1 0,1 1 0,-1 0 0,1 0 0,-1 0 0,1-1 0,-1 1 0,1 0 0,0 0 0,0-1 0,-1 1 0,1-1 0,0 1 0,0-1 0,-1 1 0,1-1 0,2 1 0,-2-1-6,0-1 0,-1 1 0,1-1 0,0 0 0,0 1 0,0-1 0,-1 0 0,1 0 0,0 1 0,-1-1 0,1 0 0,0 0 0,-1 0 0,1 0 0,-1 0 0,0 0 0,1 0 0,-1 0 0,0 0 0,0 0 0,1 0 0,-1 0 0,0 0 0,0 0 0,0 0 0,-1-2 0,2-36 0,-1 34 0,0 5 0,0 1 0,0-1 0,-1 0 0,1 1 0,0-1 0,0 0 0,-1 0 0,1 1 0,0-1 0,0 0 0,-1 0 0,1 0 0,0 0 0,-1 1 0,1-1 0,0 0 0,-1 0 0,1 0 0,0 0 0,-1 0 0,1 0 0,0 0 0,-1 0 0,1 0 0,0 0 0,-1 0 0,1 0 0,0 0 0,-1 0 0,1 0 0,0 0 0,-1 0 0,1 0 0,0-1 0,-1 1 0,1 0 0,0 0 0,-1 0 0,1-1 0,0 1 0,0 0 0,-1 0 0,1-1 0,0 1 0,0 0 0,-1 0 0,1-1 0,0 1 0,0 0 0,0-1 0,0 1 0,-1 0 0,1-1 0,0 1 0,0 0 0,0-1 0,0 1 0,0 0 0,0-1 0,0 1 0,0 0 0,0-1 0,0 1 0,0-1 0,0 1 0,0 0 0,1-1 0,-1 1 0,0-1 0,-17 26 0,14-10 0,0 0 0,1-1 0,1 2 0,1-1 0,0 0 0,3 26 0,-3-40 0,0 0 0,0 0 0,0 0 0,0 0 0,1-1 0,-1 1 0,0 0 0,0 0 0,1 0 0,-1 0 0,1 0 0,-1-1 0,0 1 0,1 0 0,0 0 0,-1-1 0,1 1 0,-1 0 0,1-1 0,0 1 0,0-1 0,-1 1 0,1-1 0,0 1 0,0-1 0,0 1 0,-1-1 0,1 0 0,0 1 0,0-1 0,0 0 0,2 0 0,-2 0 0,0 0 0,0-1 0,0 1 0,0-1 0,0 1 0,1-1 0,-1 1 0,0-1 0,0 0 0,-1 1 0,1-1 0,0 0 0,0 0 0,0 0 0,0 0 0,-1 0 0,1 0 0,0 0 0,-1 0 0,1 0 0,-1 0 0,1 0 0,0-3 0,5-17 0,-1 0 0,0 0 0,-1-1 0,-2 1 0,1-32 0,-16 112 0,13-68 8,0-36 25,0 45-38,0-1 0,0 0 0,0 0 0,0 0-1,0 1 1,0-1 0,0 0 0,0 0 0,0 0 0,1 1-1,-1-1 1,0 0 0,0 0 0,1 0 0,-1 1-1,0-1 1,1 0 0,-1 1 0,1-1 0,-1 0 0,1 1-1,-1-1 1,1 1 0,0-1 0,-1 1 0,1-1 0,0 1-1,-1-1 1,1 1 0,0-1 0,-1 1 0,1 0-1,0 0 1,0-1 0,0 1 0,-1 0 0,1 0 0,0 0-1,0 0 1,0 0 0,1 0 0,-2 0-185,1 1 0,0-1 0,0 1 0,-1-1 0,1 1 0,0 0-1,0-1 1,-1 1 0,1 0 0,-1-1 0,1 1 0,-1 0 0,1 0 0,-1-1 0,1 1 0,-1 0 0,0 0 0,1 0 0,-1 0 0,0 0 0,0 0 0,0-1 0,0 1-1,1 1 1,-1 14-6209,0-14 5218,0 11-11295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3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13229,'0'2'18735,"9"4"-16967,5 3-4463,-5-3 4404,139 115-1688,-28-14-21,-68-59 0,2 3 0,48 60 0,-36-38 0,-30-35 0,36 51 0,-48-63 0,-20-23 0,-1 0 0,0 0 0,0 1 0,0-1 0,0 1 0,0-1 0,-1 1 0,1 0 0,2 7 0,-3-7 0,0 0 0,1 0 0,0 0 0,-1-1 0,1 1 0,0-1 0,4 4 0,-4-5 0,-1 0 0,0 0 0,0 0 0,1 0 0,-2 1 0,1-1 0,0 1 0,0-1 0,-1 1 0,1 0 0,-1 0 0,0 0 0,0 0 0,1 4 0,-5-4-427,-5-11-940,-5-12-4686,9 12-4069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3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90 1922,'-3'-2'1305,"-1"0"1,1 0 0,-1 0-1,0 0 1,0 1 0,0-1-1,0 1 1,-7-2 0,10 3-1225,0 0 0,0 0 0,0 0 1,0 0-1,0 0 0,0 1 1,0-1-1,0 0 0,0 0 0,1 1 1,-1-1-1,0 0 0,0 1 1,0-1-1,0 1 0,1-1 1,-1 1-1,0-1 0,1 1 0,-1 0 1,0-1-1,1 1 0,-1 0 1,0 0-1,1-1 0,0 1 0,-1 0 1,1 0-1,-1 0 0,1-1 1,0 1-1,-1 0 0,1 0 1,0 0-1,0 0 0,0 0 0,0 0 1,0 0-1,0 0 0,0 0 1,0 0-1,0 1 0,6 27 316,-2-29 396,-2-17-232,-2 7-266,-1 0-1,1 0 1,-2 0-1,1 0 1,-5-13-1,6 21-88,-1 0 0,0 0-1,1 0 1,-1 0 0,0 0 0,0 0-1,0 0 1,0 1 0,-1-1 0,1 0 0,0 1-1,-1-1 1,1 1 0,-1-1 0,1 1-1,-1 0 1,0-1 0,0 1 0,0 0 0,1 0-1,-1 0 1,0 1 0,0-1 0,0 0-1,0 1 1,0-1 0,0 1 0,-1 0 0,1 0-1,0 0 1,0 0 0,-3 0 0,3 1-160,0-1 1,0 1-1,0 0 1,-1 0-1,1 0 1,1 1-1,-1-1 1,0 0-1,0 1 1,0-1-1,1 1 1,-1-1-1,1 1 1,-1 0-1,1 0 1,0-1-1,-1 1 1,1 0-1,0 0 1,0 1-1,1-1 1,-1 0-1,0 0 1,1 0-1,-1 0 1,1 1-1,-1 2 1,-1 11-60,1 0-1,0 28 1,1-32 75,1-4-60,-1 0 0,1-1 0,1 1 0,0 0 0,0-1 0,0 1 1,1-1-1,0 0 0,6 11 0,-8-16-9,1 1 0,0 0 0,-1-1 0,1 1 1,0-1-1,0 0 0,0 1 0,0-1 0,0 0 0,1 0 0,-1 0 1,1-1-1,-1 1 0,1-1 0,0 1 0,0-1 0,0 0 0,-1 0 1,1 0-1,0 0 0,0-1 0,0 1 0,0-1 0,0 0 0,0 0 0,1 0 1,3 0-1,-6-1 8,1 0-1,0 0 1,-1 1 0,1-1 0,-1 0-1,1-1 1,-1 1 0,0 0 0,1 0 0,-1-1-1,0 1 1,0 0 0,0-1 0,0 1-1,0-1 1,0 0 0,-1 1 0,1-1 0,0 0-1,-1 1 1,1-1 0,-1 0 0,0 0-1,1-2 1,4-49 355,-5 46-240,1-6 83,-1 6-171,1 0 1,-1 0 0,0 0 0,-1 0 0,-2-13 0,3 19 21,-1 0 1,1 0 0,-1 0-1,1 0 1,-1-1-1,0 1 1,1 0-1,-1 0 1,0 0-1,0 0 1,0 0 0,0 1-1,0-1 1,0 0-1,0 0 1,0 1-1,0-1 1,0 0-1,0 1 1,0-1 0,0 1-1,-1-1 1,1 1-1,0 0 1,0 0-1,-1-1 1,1 1-1,0 0 1,0 0-1,-1 0 1,1 0 0,0 0-1,-1 1 1,1-1-1,0 0 1,0 1-1,0-1 1,-2 1-1,1 0-10,-1 0-1,0 1 0,1-1 0,-1 1 0,1-1 0,0 1 0,0 0 0,0 0 0,-1 0 0,2 0 0,-1 0 0,0 1 0,0-1 0,1 0 1,-1 1-1,1-1 0,0 1 0,0 0 0,0-1 0,0 1 0,0 0 0,1 0 0,-1 0 0,1-1 0,-1 1 0,1 5 0,0-3-46,0 1-1,0-1 1,0 1-1,0-1 1,1 1 0,0-1-1,0 0 1,0 1-1,1-1 1,0 0-1,0 0 1,0 0-1,4 6 1,-5-9 2,1 0-1,-1 0 1,1 0 0,0 0 0,-1 0 0,1 0 0,0-1 0,0 1-1,0 0 1,0-1 0,1 0 0,-1 0 0,0 1 0,1-1 0,-1 0 0,0-1-1,1 1 1,-1 0 0,1-1 0,-1 1 0,1-1 0,0 0 0,-1 0 0,3 0-1,-3-1 5,0 0 0,0 0 0,0 0 0,0-1 0,0 1 0,0 0-1,-1-1 1,1 1 0,-1-1 0,1 0 0,-1 1 0,1-1 0,-1 0-1,0 0 1,0 0 0,0 0 0,0 0 0,0 0 0,-1 0 0,1 0-1,0 0 1,-1-1 0,0 1 0,1 0 0,-1 0 0,0 0 0,-1-4 0,2-6 38,-2 1 1,1 0 0,-2-1 0,0 1-1,0 0 1,-6-17 0,7 25-24,0 0 0,-1-1 1,1 1-1,-1 0 0,0 0 0,0 0 1,0 0-1,0 1 0,0-1 0,-1 1 1,-4-4-1,6 4-11,-1 1 1,0 1-1,0-1 1,0 0-1,0 0 1,0 1-1,0-1 1,0 1-1,0-1 1,0 1-1,0 0 1,0 0-1,0 0 1,0 0-1,0 0 1,0 1-1,0-1 1,0 0-1,0 1 1,0 0-1,-3 1 1,3 0-4,0 0 0,0 0 0,-1 0 0,2 0 0,-1 0 0,0 1 0,0-1 0,1 1 0,-1 0 0,1-1 0,0 1 0,0 0 0,0 0 0,0-1 0,1 1 0,-1 0 0,1 0 0,-1 0 0,1 0 0,0 6 0,0-2 0,0 0 0,0 1 0,0-1 0,1 0 0,0 0 0,0 0 0,5 14 0,-4-18 0,0 0 0,0 0 0,1 1 0,-1-1 0,1-1 0,-1 1 0,1 0 0,0-1 0,0 1 0,0-1 0,6 4 0,-8-6 0,0 1 0,0-1 0,0 1 0,0-1 0,1 0 0,-1 1 0,0-1 0,0 0 0,0 0 0,0 1 0,0-1 0,0 0 0,0 0 0,1 0 0,-1 0 0,0-1 0,0 1 0,0 0 0,0 0 0,0-1 0,0 1 0,0-1 0,0 1 0,0-1 0,0 1 0,0-1 0,0 1 0,0-1 0,0 0 0,0 0 0,-1 0 0,1 1 0,0-1 0,0 0 0,-1 0 0,1 0 0,-1 0 0,1 0 0,-1 0 0,1 0 0,-1 0 0,1-2 0,3-11 0,-1-1 0,0 0 0,-2 1 0,1-1 0,-2-29 0,0 33 0,0 11 0,0-1 0,0 1 0,0-1 0,0 1 0,0 0 0,1-1 0,-1 1 0,0-1 0,0 1 0,0 0 0,-1-1 0,1 1 0,0 0 0,0-1 0,0 1 0,0-1 0,0 1 0,0 0 0,0-1 0,-1 1 0,1 0 0,0-1 0,0 1 0,-1 0 0,1-1 0,0 1 0,0 0 0,-1-1 0,1 1 0,0 0 0,-1 0 0,1 0 0,0-1 0,-1 1 0,1 0 0,-1 0 0,1 0 0,0 0 0,-1 0 0,1-1 0,0 1 0,-1 0 0,1 0 0,-1 0 0,1 0 0,0 0 0,-1 0 0,1 1 0,-1-1 0,-14 13 0,11-2 0,0 1 0,1-1 0,1 1 0,0-1 0,0 1 0,0 17 0,2-23 0,0 0 0,0 0 0,0 0 0,1 0 0,-1-1 0,1 1 0,1 0 0,-1 0 0,1-1 0,0 1 0,0-1 0,1 0 0,-1 0 0,7 9 0,-9-14 0,1 1 0,-1 0 0,0-1 0,1 1 0,-1-1 0,1 1 0,0-1 0,-1 1 0,1-1 0,-1 1 0,1-1 0,0 1 0,-1-1 0,1 0 0,0 0 0,-1 1 0,1-1 0,0 0 0,-1 0 0,1 0 0,0 0 0,0 1 0,-1-1 0,1 0 0,0 0 0,0-1 0,-1 1 0,1 0 0,0 0 0,0 0 0,-1 0 0,1-1 0,0 1 0,-1 0 0,2-1 0,-1-1 0,1 0 0,-1 1 0,0-1 0,0 0 0,0 0 0,0 0 0,0 0 0,0-1 0,0 1 0,-1 0 0,1-4 0,5-66 0,-6 70 0,1-27 0,-2-49 0,1 77 0,-1 0 0,1 0 0,0 0 0,-1 0 0,1 0 0,0 0 0,-1 1 0,1-1 0,-1 0 0,1 0 0,-1 1 0,1-1 0,-1 0 0,0 1 0,1-1 0,-1 0 0,0 1 0,0-1 0,1 1 0,-1-1 0,0 1 0,0 0 0,0-1 0,0 1 0,0 0 0,1-1 0,-1 1 0,0 0 0,0 0 0,0 0 0,0 0 0,0 0 0,0 0 0,0 0 0,0 0 0,0 0 0,0 1 0,1-1 0,-1 0 0,0 0 0,0 1 0,0-1 0,0 1 0,1-1 0,-1 1 0,0-1 0,0 1 0,1-1 0,-2 2 0,-3 0 0,0 1 0,0 1 0,0-1 0,1 1 0,-1-1 0,-5 8 0,6-4 0,0 0 0,0 1 0,0-1 0,1 1 0,0 0 0,1 0 0,0 0 0,-1 12 0,2-17 0,0 0 0,1-1 0,-1 1 0,1 0 0,0-1 0,-1 1 0,2 0 0,-1 0 0,0-1 0,0 1 0,1 0 0,0 0 0,-1-1 0,1 1 0,0-1 0,0 1 0,0-1 0,1 1 0,-1-1 0,1 1 0,-1-1 0,1 0 0,0 0 0,0 0 0,0 0 0,0 0 0,0 0 0,3 1 0,-4-2 0,0-1 0,1 0 0,-1 1 0,0-1 0,1 0 0,-1 0 0,0 0 0,1 0 0,-1 0 0,0 0 0,1-1 0,-1 1 0,0 0 0,1-1 0,-1 1 0,0 0 0,1-1 0,-1 0 0,0 1 0,0-1 0,0 0 0,0 0 0,0 1 0,0-1 0,0 0 0,0 0 0,0 0 0,0 0 0,0 0 0,-1 0 0,1-1 0,0 1 0,-1 0 0,1 0 0,-1-1 0,1 1 0,-1 0 0,0 0 0,1-2 0,12-60 0,-12 55 0,2-13 0,-2 0 0,1 1 0,-5-40 0,-1 55 0,-5 11 0,-3 12 0,8-4 0,0 1 0,1-1 0,0 1 0,0 28 0,2-36 0,1 1 0,0 0 0,1 0 0,-1 0 0,1-1 0,1 1 0,0 0 0,0-1 0,0 1 0,7 12 0,-9-19 0,1 0 0,-1 0 0,0-1 0,1 1 0,-1 0 0,0-1 0,1 1 0,-1 0 0,1-1 0,-1 1 0,1-1 0,-1 1 0,1-1 0,0 1 0,-1-1 0,1 1 0,-1-1 0,1 0 0,0 1 0,0-1 0,-1 0 0,1 1 0,0-1 0,0 0 0,-1 0 0,1 0 0,0 0 0,0 0 0,1 0 0,-1-1 0,0 1 0,0-1 0,-1 0 0,1 0 0,0 0 0,0 0 0,-1 0 0,1 0 0,0 0 0,-1 0 0,1-1 0,-1 1 0,0 0 0,1 0 0,-1-3 0,7-50 0,-7 53 0,1-27 0,1 17 0,-1 0 0,0 0 0,-1 0 0,0 0 0,-1 0 0,0-1 0,-1 1 0,0 0 0,-6-15 0,8 25 0,-1-1 0,0 1 0,1 0 0,-1 0 0,0 0 0,0 0 0,0 0 0,0 0 0,0 0 0,0 0 0,0 0 0,0 1 0,0-1 0,0 0 0,-1 1 0,1-1 0,0 0 0,0 1 0,-1 0 0,1-1 0,0 1 0,-1 0 0,1 0 0,-1 0 0,1 0 0,0 0 0,-1 0 0,1 0 0,0 0 0,-1 0 0,1 1 0,0-1 0,-1 0 0,1 1 0,0-1 0,0 1 0,-1 0 0,1-1 0,0 1 0,0 0 0,0 0 0,0 0 0,0 0 0,0 0 0,0 0 0,0 0 0,0 0 0,-1 2 0,-3 3 0,0 0 0,0 1 0,0 0 0,0 0 0,1 0 0,-4 11 0,3-5 0,2 0 0,0 0 0,1 1 0,-2 22 0,4-32 0,-1 0 0,1 1 0,0-1 0,0 0 0,1 1 0,-1-1 0,1 0 0,0 1 0,0-1 0,1 0 0,-1 0 0,1 0 0,0 0 0,0 0 0,0 0 0,0-1 0,6 7 0,-7-9 0,0-1 0,-1 1 0,1-1 0,0 1 0,-1-1 0,1 0 0,0 1 0,-1-1 0,1 0 0,0 0 0,0 0 0,-1 1 0,1-1 0,0 0 0,0 0 0,-1 0 0,1 0 0,0 0 0,0 0 0,-1-1 0,1 1 0,0 0 0,0 0 0,-1 0 0,1-1 0,0 1 0,-1 0 0,1-1 0,0 1 0,-1-1 0,1 1 0,0-1 0,-1 1 0,1-1 0,-1 1 0,1-1 0,-1 1 0,1-1 0,-1 0 0,0 1 0,1-1 0,-1 0 0,0 1 0,1-1 0,-1 0 0,0 0 0,0 0 0,14-43 0,-13 38 0,6-23 0,-1-1 0,-2 1 0,1-33 0,-5 62 0,0 0 0,0 0 0,0 0 0,0 0 0,0-1 0,0 1 0,-1 0 0,1 0 0,0 0 0,0 0 0,0 0 0,0-1 0,0 1 0,0 0 0,0 0 0,0 0 0,-1 0 0,1 0 0,0 0 0,0 0 0,0-1 0,0 1 0,0 0 0,-1 0 0,1 0 0,0 0 0,0 0 0,0 0 0,0 0 0,-1 0 0,1 0 0,0 0 0,0 0 0,0 0 0,0 0 0,-1 0 0,1 0 0,0 0 0,0 0 0,0 0 0,0 0 0,-1 0 0,1 0 0,0 0 0,0 0 0,0 1 0,0-1 0,-1 0 0,1 0 0,0 0 0,0 0 0,0 0 0,0 0 0,0 1 0,0-1 0,0 0 0,-1 0 0,1 0 0,0 0 0,0 0 0,0 1 0,0-1 0,0 0 0,0 0 0,0 1 0,-8 7 0,2 1 0,1 0 0,0 0 0,1 0 0,0 0 0,1 1 0,0-1 0,0 1 0,1 0 0,0 0 0,1 0 0,0 0 0,0 0 0,1 0 0,1 0 0,1 13 0,-2-22 0,0 0 0,0-1 0,1 1 0,-1 0 0,0-1 0,0 1 0,0 0 0,1-1 0,-1 1 0,0 0 0,1-1 0,-1 1 0,1-1 0,-1 1 0,1-1 0,-1 1 0,1-1 0,-1 1 0,1-1 0,-1 1 0,1-1 0,-1 0 0,1 1 0,0-1 0,-1 0 0,1 1 0,0-1 0,-1 0 0,1 0 0,0 0 0,0 0 0,-1 1 0,1-1 0,0 0 0,-1 0 0,1-1 0,0 1 0,0 0 0,-1 0 0,1 0 0,0 0 0,-1-1 0,1 1 0,0 0 0,0-1 0,1 0 0,0 0 0,0 0 0,0-1 0,0 1 0,0 0 0,0-1 0,0 0 0,0 1 0,-1-1 0,1 0 0,-1 0 0,2-2 0,4-13 0,-1-1 0,-1 1 0,-1-1 0,0 0 0,-1 0 0,-1 0 0,-1-1 0,-1-22 0,0 41 0,0-1 0,0 1 0,1-1 0,-1 1 0,0-1 0,0 1 0,0-1 0,0 1 0,0-1 0,-1 1 0,1-1 0,0 1 0,0-1 0,0 1 0,0-1 0,0 1 0,-1-1 0,1 1 0,0-1 0,0 1 0,-1 0 0,1-1 0,0 1 0,-1-1 0,1 1 0,-1 0 0,1-1 0,0 1 0,-1 0 0,1 0 0,-1-1 0,1 1 0,-1 0 0,1 0 0,-2-1 0,-17 10 0,-14 25 0,28-25 0,1 0 0,1 1 0,-1-1 0,2 1 0,-1 0 0,1 0 0,-1 13 0,3-19 0,-1 0 0,1 0 0,0 0 0,0 0 0,0 0 0,0 0 0,1 0 0,0-1 0,-1 1 0,2 0 0,-1 0 0,0 0 0,1-1 0,-1 1 0,1-1 0,0 1 0,0-1 0,1 0 0,-1 1 0,6 4 0,-7-7 0,0 0 0,0 0 0,0-1 0,0 1 0,0 0 0,1 0 0,-1-1 0,0 1 0,0-1 0,1 0 0,-1 1 0,0-1 0,0 0 0,1 1 0,-1-1 0,0 0 0,1 0 0,-1 0 0,0 0 0,1-1 0,-1 1 0,0 0 0,1 0 0,-1-1 0,0 1 0,0-1 0,1 1 0,0-2 0,1 0 0,-1 0 0,0 0 0,0-1 0,0 1 0,0-1 0,-1 1 0,1-1 0,-1 0 0,1 0 0,-1 1 0,1-7 0,3-7 0,-2-1 0,0 1 0,1-22 0,-3 31 0,-1 0 0,0 0 0,0 0 0,0 0 0,-1 0 0,-2-9 0,3 15 0,0 1 0,0-1 0,-1 0 0,1 0 0,0 1 0,-1-1 0,1 0 0,-1 1 0,1-1 0,-1 0 0,1 1 0,-1-1 0,0 1 0,1-1 0,-1 1 0,1-1 0,-1 1 0,0 0 0,1-1 0,-1 1 0,0 0 0,0-1 0,1 1 0,-2 0 0,0 0 0,0 0 0,0 0 0,0 1 0,0-1 0,0 0 0,0 1 0,0 0 0,0-1 0,0 1 0,0 0 0,0 0 0,1 0 0,-4 2 0,0 2-84,0-1 1,1 1-1,-1-1 0,1 1 1,0 1-1,0-1 0,1 0 1,-1 1-1,-2 8 0,4-12-23,1 0 0,0 0 0,0 0 0,0 0-1,0 0 1,1 1 0,-1-1 0,0 0 0,1 0 0,0 0-1,-1 1 1,1-1 0,0 0 0,0 0 0,0 1 0,1-1-1,-1 0 1,1 0 0,-1 0 0,1 1 0,-1-1 0,1 0-1,0 0 1,0 0 0,0 0 0,0 0 0,1 0-1,-1-1 1,3 4 0,3-2-7121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5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78 432 4612,'0'0'3289,"-8"-2"-1586,4 1-969,-38-7 655,19-2 7896,27 4-3702,17-1-5699,-18 5 623,24-8-381,0-2 1,-1-1 0,0-1-1,-1-1 1,33-27 0,109-104-54,-110 93 1,-41 39-267,27-27 407,-41 39-484,0 0 1,-1 0 0,1-1-1,-1 1 1,0 0 0,0-1 0,0 1-1,0-1 1,0 1 0,1-6 0,-5 4-5120,-7 4 3239,7 0 571,-15 0-4486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66 13933,'0'0'7111,"-8"0"-6118,1-1-617,1 1 0,-1 0 0,0 1 1,1-1-1,-1 1 0,0 1 0,1-1 0,0 1 0,-1 0 1,1 1-1,0-1 0,0 1 0,0 1 0,-6 4 1,6-4-213,0 1 0,1-1 0,-1 2 0,1-1 0,0 1 0,1-1 0,-1 1 0,1 0 0,0 1 0,1-1 1,-1 1-1,1 0 0,1 0 0,-1 0 0,1 0 0,1 0 0,-1 0 0,1 1 0,0-1 0,1 0 1,0 1-1,1 13 0,0-18-158,-1-1 1,1 1-1,0-1 1,0 0-1,1 0 1,-1 0-1,0 0 1,1 1-1,-1-2 1,1 1-1,0 0 1,0 0-1,0 0 1,0-1-1,0 1 1,0-1-1,0 0 1,0 1 0,0-1-1,1 0 1,-1 0-1,0-1 1,1 1-1,-1 0 1,1-1-1,-1 1 1,1-1-1,-1 0 1,1 0-1,-1 0 1,1 0-1,4-1 1,0 0 24,-1 0 0,1 0 0,0 0 0,-1-1 0,1 0 0,-1-1 0,0 1 0,0-1 0,0 0 0,0-1 0,7-4 0,-4-1 2,-1 1 1,0-1-1,0-1 1,0 0-1,-2 0 0,1 0 1,-1-1-1,-1 0 1,9-23-1,-8 16-9,-1 0 1,-1-1-1,-1 1 1,0-1-1,0-32 0,-13 121-115,6-55 75,1 1 0,-1 29 1,7-11-2989,-3-32 2584,1 0-1,-1 0 1,1 0-1,-1 0 1,1 0 0,0 0-1,0 0 1,0 0-1,0-1 1,0 1-1,1 0 1,-1-1 0,0 1-1,1-1 1,-1 1-1,1-1 1,0 1-1,-1-1 1,1 0 0,0 0-1,0 0 1,3 1-1,7 1-8173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5:5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6406,'0'0'17740,"-5"4"-17591,-12 12 34,1 1 1,1 0-1,0 0 0,1 2 0,-19 35 1,-7 6 131,25-39-59,8-13-103,0 1-1,1-1 0,0 1 1,0 0-1,1 1 1,1-1-1,-1 1 0,-4 19 1,9-29-147,-1 1 1,1 0-1,0-1 0,0 1 1,1-1-1,-1 1 1,0-1-1,0 1 0,0-1 1,0 1-1,0-1 1,0 1-1,1-1 0,-1 1 1,0-1-1,0 1 1,1-1-1,-1 1 0,0-1 1,1 1-1,-1-1 1,1 0-1,-1 1 0,0-1 1,1 0-1,-1 1 1,1-1-1,-1 0 0,1 0 1,-1 1-1,1-1 1,-1 0-1,1 0 0,-1 0 1,2 1-1,27-1 238,27-15 318,-28 2-612,1 2 1,1 1-1,0 1 1,0 1 0,1 2-1,0 1 1,37-1-1,-54 6-1147,24-2-6467,-16-6-3093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15310,'0'0'10982,"1"9"-10320,3 15-299,23 135 1799,-27-158-2131,0 1 0,1 0 1,-1-1-1,0 1 0,1 0 1,-1-1-1,1 1 0,0-1 1,0 1-1,-1-1 0,1 1 1,0-1-1,0 1 0,0-1 1,0 0-1,1 0 0,-1 1 1,0-1-1,1 0 0,2 2 1,-3-3 18,0 0 1,0 0-1,1 0 1,-1 0 0,0-1-1,0 1 1,1 0 0,-1 0-1,0-1 1,0 1 0,0-1-1,0 1 1,1-1 0,-1 1-1,0-1 1,0 0 0,0 0-1,0 1 1,0-1 0,-1 0-1,2-1 1,7-8 328,-1 0 0,0-1 0,11-22 0,-15 26-379,76-145 0,-68 125 0,0 0 0,-2-1 0,11-51 0,-30 89-4805,-17 29-9848,9-8 1600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12204,'0'0'5765,"61"14"-3331,-33-14-960,1 0-994,1-2-384,-1-4-672,-5-4-2083,-2 1-1473,-5-4-1697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58 13741,'0'0'10880,"-8"-2"-9482,5 1-1324,2 0-36,-1 1 0,1-1 0,0 1 0,-1-1 0,1 1 1,-1-1-1,1 1 0,-1 0 0,1 0 0,-1-1 0,1 1 0,-1 0 0,1 0 0,-1 1 0,1-1 1,-1 0-1,1 0 0,-1 1 0,1-1 0,0 1 0,-1-1 0,1 1 0,-1 0 0,1-1 1,0 1-1,0 0 0,0 0 0,-1 0 0,1 0 0,0 0 0,0 0 0,0 0 0,0 1 0,0-1 1,1 0-1,-1 0 0,0 1 0,1-1 0,-1 1 0,1-1 0,-1 0 0,1 1 0,-1-1 1,1 3-1,-3 4 160,1-1 0,0 1 0,1 0 0,0 0 0,0 0 0,0 1 0,1-1 1,2 15-1,-2-23-176,0 1 0,1-1 0,-1 1 1,0-1-1,1 1 0,-1-1 0,0 1 1,1-1-1,-1 0 0,0 1 0,1-1 1,-1 1-1,1-1 0,-1 0 0,1 1 1,-1-1-1,1 0 0,-1 0 0,1 0 0,-1 1 1,1-1-1,-1 0 0,1 0 0,-1 0 1,1 0-1,0 0 0,-1 0 0,1 0 1,-1 0-1,1 0 0,-1 0 0,1 0 1,-1 0-1,1 0 0,0 0 0,-1-1 1,1 1-1,-1 0 0,1 0 0,0-1 1,21-12 672,-14 3-598,0-1 0,-1 0 1,-1 0-1,1 0 1,-2-1-1,7-18 0,9-16 150,-22 46-247,1 1-1,-1 0 0,0 0 0,1 0 0,-1 0 0,1 1 0,-1-1 1,1 0-1,0 0 0,0 0 0,-1 0 0,1 0 0,0 0 0,0 1 1,0-1-1,0 0 0,0 0 0,0 0 0,1 0 0,-1 0 0,0 1 1,1-1-1,-1 0 0,0 0 0,1 0 0,-1 0 0,1 0 0,0 0 1,-1 0-1,1 0 0,0 0 0,-1-1 0,1 1 0,0 0 1,0 0-1,0 0 0,0-1 0,0 1 0,0-1 0,0 1 0,0-1 1,0 1-1,0-1 0,0 1 0,0-1 0,0 0 0,2 1 0,2-1 9,-1 1 1,0-1-1,0 1 0,0-1 0,0 0 0,1 0 0,-1-1 0,0 0 0,0 1 0,0-1 0,0-1 0,5-1 0,24-15 71,-26 12-84,0 2-1,1-1 0,0 1 0,0 0 1,0 1-1,1 0 0,-1 0 0,1 1 1,15-3-1,-23 5 1,0 0 1,0 0-1,-1 0 1,1 1-1,0-1 1,-1 0-1,1 0 1,0 1-1,0-1 1,-1 0-1,1 1 1,-1-1-1,1 0 1,0 1-1,-1-1 1,1 1-1,-1-1 1,1 1-1,-1 0 1,1-1-1,-1 1 1,1-1-1,-1 1 1,0 0-1,1-1 1,-1 1-1,0 0 1,1 0-1,-1-1 1,0 1-1,0 1 1,2 31 28,1-3 165,-3-30-183,0 0-1,0 1 0,0-1 1,1 0-1,-1 1 0,0-1 1,0 0-1,1 0 0,-1 0 1,0 1-1,1-1 0,-1 0 1,0 0-1,1 0 0,-1 1 1,0-1-1,1 0 0,-1 0 1,0 0-1,1 0 1,-1 0-1,0 0 0,1 0 1,-1 0-1,1 0 0,-1 0 1,0 0-1,1 0 0,-1 0 1,0 0-1,1 0 0,-1-1 1,0 1-1,1 0 0,-1 0 1,0 0-1,1 0 0,-1-1 1,0 1-1,0 0 0,1 0 1,-1-1-1,0 1 1,0 0-1,1 0 0,-1-1 1,0 1-1,0 0 0,0-1 1,1 1-1,13-18 203,-13 17-203,3-4-883,0-1 0,0 1-1,1 0 1,-1 0 0,11-8 0,-14 13 598,1-1 1,-1 0-1,0 0 0,1 0 1,0 1-1,-1-1 0,1 1 0,-1-1 1,1 1-1,0 0 0,-1 0 1,1-1-1,0 1 0,0 0 1,-1 1-1,1-1 0,0 0 1,-1 0-1,1 1 0,0-1 0,-1 1 1,1-1-1,-1 1 0,1 0 1,-1 0-1,1-1 0,2 3 1,2 0-6544,2-3-4548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15535,'0'0'8493,"1"8"-7180,2 29-224,3 39 1047,-5-74-2084,-1-1 0,1 1 0,0-1 0,0 1 0,-1-1 0,1 0 0,0 1 0,0-1 0,0 0 0,0 0 0,0 0 0,1 0 0,-1 0 0,0 0 0,0 0 0,1 0 0,-1 0 0,0-1 0,1 1 0,-1 0 0,1-1 0,-1 1 0,1-1 0,-1 0 0,1 0 0,-1 1 0,1-1 0,0 0 0,-1 0 0,1 0 0,-1 0 0,1-1 0,-1 1 0,1 0 0,-1-1 0,1 1 0,-1-1 0,1 1 0,-1-1 0,1 0 0,0-1 0,7-1 285,-1-1-1,0 0 0,-1 0 0,1-1 0,12-10 0,-10 6-336,0-1 0,-1 0 0,12-18 0,-19 26 0,0-1 0,0 0 0,-1 0 0,1 0 0,0 0 0,-1 0 0,0 0 0,0 0 0,0-1 0,0 1 0,0 0 0,-1-1 0,1 1 0,-1 0 0,0-1 0,0 1 0,0-1 0,-1 1 0,-1-6 0,2 8 0,-1 1 0,0-1 0,1 0 0,-1 1 0,0-1 0,0 1 0,0-1 0,1 1 0,-1-1 0,0 1 0,0 0 0,0 0 0,0-1 0,0 1 0,0 0 0,0 0 0,0 0 0,0 0 0,0 0 0,1 0 0,-1 0 0,0 0 0,0 0 0,0 1 0,0-1 0,0 0 0,0 0 0,0 1 0,0-1 0,1 1 0,-1-1 0,0 1 0,0-1 0,0 1 0,1-1 0,-1 1 0,0 0 0,1-1 0,-1 1 0,1 0 0,-1 0 0,1 0 0,-1-1 0,1 1 0,-1 0 0,1 0 0,0 0 0,-1 0 0,1 0 0,0 0 0,0 1 0,0-1 0,0 1 0,0-1 0,0 0 0,0 0 0,0 0 0,1 0 0,-1 0 0,0 0 0,1 0 0,-1 0 0,1 0 0,-1 0 0,1 0 0,-1 0 0,1 0 0,0 0 0,-1 0 0,1 0 0,0-1 0,0 1 0,0 0 0,-1-1 0,1 1 0,0 0 0,0-1 0,1 1 0,2 0 0,-1 0 0,0 0 0,1 0 0,-1 0 0,1-1 0,-1 0 0,0 1 0,7-2 0,0 0 0,0 0 0,0-1 0,-1 0 0,1-1 0,17-7 0,-12 2 0,1 0 0,-2-2 0,1 0 0,-1 0 0,13-14 0,-23 20 0,1-1 0,-1 1 0,0-1 0,0 0 0,0 0 0,0-1 0,-1 1 0,0-1 0,-1 1 0,1-1 0,-1 0 0,0 0 0,0 0 0,-1 0 0,0-1 0,0 1 0,0-7 0,-1 12 0,0 0 0,-1 1 0,1-1 0,-1 1 0,1-1 0,-1 0 0,1 1 0,-1-1 0,0 1 0,1-1 0,-1 1 0,0-1 0,1 1 0,-1 0 0,0-1 0,1 1 0,-1 0 0,0 0 0,0-1 0,1 1 0,-1 0 0,0 0 0,0 0 0,0 0 0,1 0 0,-1 0 0,0 0 0,0 0 0,0 0 0,1 1 0,-1-1 0,-1 0 0,-27 7 0,22-2 0,1-1 0,0 1 0,0 0 0,0 1 0,1-1 0,-1 1 0,2 0 0,-1 1 0,0-1 0,1 1 0,1 0 0,-1 0 0,1 0 0,0 0 0,0 1 0,1-1 0,0 1 0,1-1 0,-1 1 0,1 9 0,1-16 0,1 0 0,-1 0 0,0 0 0,1 0 0,-1 0 0,1 0 0,0 0 0,-1-1 0,1 1 0,0 0 0,-1 0 0,1 0 0,0-1 0,0 1 0,0 0 0,0-1 0,0 1 0,-1-1 0,1 1 0,0-1 0,0 1 0,0-1 0,1 0 0,-1 0 0,0 1 0,0-1 0,0 0 0,0 0 0,0 0 0,0 0 0,0 0 0,2-1 0,40-1 0,-35 0-282,1 0 1,-1 0-1,-1-1 0,1 0 1,12-6-1,-4 0-1418,-2-1 1,1 0-1,20-19 1,-3-3-5892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19538,'0'0'7432,"-41"65"-5062,29-35-737,0-1-800,3 0-352,3-2-321,1-4-160,4-7-225,1-6-767,0-6-450,-6-16-5925,0-8 2467,0-5-1955</inkml:trace>
  <inkml:trace contextRef="#ctx0" brushRef="#br0" timeOffset="1">0 78 15022,'0'0'14062,"60"32"-12973,-22-28-353,9-3-512,6 3-127,1-4-994,-3 0-3908,-4 0-6726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19 14029,'8'-14'9445,"-9"9"-3913,-15 17-2551,-25 30-3749,1 0 1078,2 1-1,3 2 1,1 2-1,-42 74 1,67-92-887,9-29 551,0 0 0,0 1 0,0-1 0,0 0 0,0 0 0,0 0 0,0 1 0,1-1 0,-1 0 0,0 0 0,0 0 0,0 0 0,0 1 0,1-1 0,-1 0 0,0 0 0,0 0 0,0 0 0,1 0 0,-1 0 0,0 0 0,0 0 0,0 0 0,1 0 0,-1 1 0,0-1 0,0 0 0,0 0 0,1 0 0,-1 0 0,0 0 0,0 0 0,0-1 0,1 1 0,-1 0 0,0 0 0,0 0 0,1 0 0,-1 0 0,0 0 0,0 0 0,0 0 0,0 0 0,1-1 0,-1 1 0,0 0 0,0 0 0,0 0 0,0 0 0,1 0 0,-1-1 0,0 1 0,0 0 0,6-5-528,-1 1 0,0-1 0,0 0-1,0 0 1,6-10 0,11-21-4007,-1-2 1,18-45-1,0 0 1632,6 5 9717,-44 78-6564,-1-1 0,0 0 0,1 0 1,-1 1-1,0-1 0,1 0 0,-1 1 0,1-1 0,0 0 0,-1 1 0,1-1 0,-1 1 1,1-1-1,0 1 0,-1-1 0,1 1 0,0-1 0,0 1 0,-1 0 0,1-1 1,0 1-1,0 0 0,-1 0 0,1 0 0,0-1 0,0 1 0,1 0 0,-1 1-79,-1 0-1,1 0 0,0-1 1,0 1-1,-1 0 0,1 0 1,-1 0-1,1 0 1,-1 0-1,1 0 0,-1 0 1,0 0-1,1 0 0,-1 0 1,0 0-1,0 0 0,0 2 1,2 62 806,-2-55-307,-1 37-671,-1-17 638,2 1 1,5 30-1,10-3-2175,-13-53 857,1 1 1,0 0 0,0-1-1,1 1 1,0-1 0,0 0-1,4 4 1,-20-18-9876,8 7 8907,-15-14-4539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71 2402,'0'0'8809,"-49"-37"-4421,44 33 1569,14 4-5604,16 0 383,5 0-287,10 0-289,4 0-160,3-8-2883,3-13-7206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13869,'0'0'12172,"0"61"-12012,11-37-96,1-3-32,0-3-32,-3-6-929,1-1-865,-7-9-1537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0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18514,'0'0'7922,"12"-9"-6214,18-9-1291,1 1 0,0 2 0,1 1 1,0 1-1,1 2 0,66-14 0,-93 24-418,1 0 0,-1 0 0,1 0 0,-1 1 1,1 0-1,-1 0 0,1 1 0,-1 0 0,10 2 0,-15-2-3,0-1-1,0 1 1,0-1-1,0 1 1,0 0-1,0-1 1,0 1 0,-1 0-1,1-1 1,0 1-1,0 0 1,-1 0-1,1 0 1,0 0-1,-1 0 1,1 0 0,-1 0-1,1 0 1,-1 0-1,0 0 1,1 0-1,-1 2 1,0 0-1,0 0 1,0 1-1,0-1 1,-1 0-1,1 0 1,-1 0-1,0 1 1,0-1-1,0 0 1,0 0-1,-3 4 1,-8 12 33,-1 0 1,-1 0 0,0-2 0,-1 0 0,-1 0 0,-24 18-1,-30 33 131,58-52-27,11-16-131,1 0 0,0 0 0,0 1 0,0-1 0,0 0-1,0 0 1,0 1 0,0-1 0,0 0 0,0 0 0,0 1-1,0-1 1,0 0 0,0 1 0,0-1 0,0 0-1,0 0 1,0 1 0,0-1 0,0 0 0,0 0 0,0 1-1,0-1 1,0 0 0,1 0 0,-1 0 0,0 1 0,0-1-1,0 0 1,0 0 0,1 0 0,-1 1 0,0-1 0,0 0-1,0 0 1,1 0 0,-1 0 0,0 1 0,0-1 0,1 0-1,-1 0 1,0 0 0,0 0 0,1 0 0,-1 0 0,0 0-1,0 0 1,1 0 0,-1 0 0,0 0 0,0 0 0,1 0-1,-1 0 1,0 0 0,1 0 0,-1 0 0,0 0 0,0 0-1,1-1 1,-1 1 0,0 0 0,0 0 0,0 0-1,1 0 1,-1-1 0,17-3 64,15-8 31,57-20-120,-81 30 2,-1 1-1,1-1 0,-1 2 0,1-1 0,-1 1 1,1 0-1,-1 0 0,1 1 0,-1 0 1,9 2-1,-14-2 20,1 0 1,-1 0 0,0 0-1,0 1 1,0-1-1,0 0 1,-1 1 0,1-1-1,0 1 1,0 0-1,-1 0 1,1 0 0,-1 0-1,0 0 1,0 0 0,1 0-1,-1 0 1,-1 0-1,1 0 1,0 1 0,0-1-1,-1 0 1,1 1-1,-1-1 1,0 0 0,0 1-1,0-1 1,0 1-1,0-1 1,0 0 0,-1 1-1,1-1 1,-1 0 0,-1 3-1,1 2 129,-1 1 0,0-1 0,-1 0 1,0 0-1,0 0 0,0 0 0,-1 0 0,0-1 0,-8 11 0,3-8-113,0-1 0,-1 0 0,0 0 0,-1-1 0,0 0 0,0-1 0,0 0 0,-1 0 0,0-2 0,-17 6 0,8-5-19,0-1-1,0-1 1,0 0 0,-1-2 0,-29-1 0,50 0-27,-1 0 0,0 0-1,1 0 1,-1 0 0,0 0 0,1 0 0,-1 0-1,0 0 1,1-1 0,-1 1 0,0 0 0,1-1-1,-1 0 1,1 1 0,-1-1 0,1 0-1,-1 0 1,1 0 0,0 0 0,-1 0 0,1 0-1,0 0 1,0 0 0,0-1 0,0 1 0,0 0-1,0-1 1,0 1 0,-1-3 0,2 2-199,1 0 1,-1 0-1,0-1 0,1 1 1,0 0-1,-1 0 1,1 0-1,0 0 1,0-1-1,0 1 1,0 0-1,1 1 0,-1-1 1,0 0-1,1 0 1,-1 1-1,1-1 1,0 0-1,0 1 0,2-2 1,20-19-9465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 17200,'0'0'9460,"-8"-1"-8168,3 1-1209,1 0 1,0 0-1,-1 0 1,1 1-1,0-1 0,0 1 1,0 0-1,-1 0 1,1 1-1,0-1 1,0 1-1,-5 3 1,0 1 51,-1 1 0,1 0 1,1 0-1,-12 14 0,-29 35 316,46-52-410,0 0-1,0 1 1,1-1 0,-1 1 0,1 0-1,0 0 1,0-1 0,0 2 0,1-1-1,0 0 1,-1 8 0,2-12-40,0 0 1,1 0-1,-1 0 1,1 0-1,-1-1 0,1 1 1,-1 0-1,1 0 1,0 0-1,0-1 0,-1 1 1,1 0-1,0-1 1,0 1-1,-1-1 0,1 1 1,0-1-1,0 1 1,0-1-1,0 0 0,0 1 1,0-1-1,0 0 1,0 0-1,0 0 0,0 1 1,0-1-1,0 0 1,0 0-1,1-1 0,43 1-108,-33-1-32,95-6-753,-67 3 294,43 2 1,-83 2 595,1 0 1,-1 0 0,1 0-1,-1 0 1,1 0-1,-1 0 1,1 0 0,-1 0-1,1 0 1,-1 1-1,0-1 1,1 0 0,-1 0-1,1 1 1,-1-1 0,1 0-1,-1 1 1,0-1-1,1 0 1,-1 1 0,0-1-1,1 1 1,-1-1-1,0 0 1,0 1 0,0-1-1,1 1 1,-1-1-1,0 1 1,0-1 0,0 1-1,0-1 1,0 1-1,0-1 1,0 1 0,0-1-1,0 1 1,0-1-1,0 1 1,0-1 0,0 1-1,0-1 1,0 1-1,0-1 1,0 1 0,-1-1-1,1 0 1,0 1 0,0-1-1,-1 1 1,1-1-1,0 0 1,-1 1 0,1-1-1,-1 1 1,-17 25 949,-3-9-443,0 0 0,0-1 0,-2-1-1,0-1 1,0-1 0,-29 11 0,45-22-710,7-5-355,15-10-1311,28-17-2630,80-43-10719,-83 47 7116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13261,'0'0'15326,"3"11"-14749,3 20-6,2 0 0,16 39 0,-24-69-550,0-1-1,0 1 1,1-1-1,-1 1 1,0-1-1,0 1 1,1-1-1,-1 0 1,0 1-1,1-1 1,-1 1-1,0-1 1,1 0 0,-1 1-1,1-1 1,-1 0-1,0 1 1,1-1-1,-1 0 1,1 0-1,-1 1 1,1-1-1,-1 0 1,1 0-1,-1 0 1,1 0-1,-1 0 1,1 0-1,-1 0 1,1 0-1,0 0 1,-1 0-1,1 0 1,-1 0 0,1 0-1,-1 0 1,1 0-1,-1 0 1,1-1-1,-1 1 1,1 0-1,-1 0 1,0-1-1,1 1 1,-1 0-1,1-1 1,-1 1-1,0 0 1,1-1-1,-1 1 1,0-1-1,1 1 1,-1-1-1,0 1 1,1 0-1,-1-1 1,0 1 0,0-2-1,19-30 532,-17 29-500,16-36 33,-10 20-88,1-1-1,15-21 1,-24 41 3,0 0 0,0-1 0,1 1 0,-1 0 0,0-1 0,0 1 0,1 0 0,-1 0 0,0-1 0,1 1 0,-1 0 0,0 0 0,1-1 0,-1 1 0,0 0 0,1 0 0,-1 0 0,0 0 0,1 0 0,-1-1 0,1 1 0,-1 0 0,0 0 0,1 0 0,-1 0 0,1 0 0,-1 0 0,0 0 0,1 0 0,-1 0 0,1 1 0,-1-1 0,0 0 0,1 0 0,-1 0 0,0 0 0,1 1 0,-1-1 0,0 0 0,1 0 0,-1 0 0,0 1 0,1-1 0,-1 0 0,0 1 0,1-1 0,-1 0 0,0 1 0,0-1 0,0 0 0,1 1 0,-1-1 0,0 0 0,0 1 0,0-1 0,0 1 0,0-1 0,0 0 0,0 1 0,0-1 0,0 1 0,10 32 0,-9-29 0,4 22 0,-4-18 0,0 0 0,0 1 0,1-1 0,1 0 0,-1 0 0,1-1 0,7 14 0,-9-21 0,-1 0 0,1 0 0,0 0 0,-1-1 0,1 1 0,-1 0 0,1 0 0,0-1 0,-1 1 0,1 0 0,-1-1 0,1 1 0,-1 0 0,1-1 0,-1 1 0,1-1 0,-1 1 0,1-1 0,-1 1 0,0-1 0,1 1 0,-1-1 0,0 1 0,1-1 0,-1 0 0,0 1 0,0-1 0,1 0 0,-1 1 0,0-1 0,0 1 0,0-1 0,0 0 0,0-1 0,9-26 0,-3 3 0,-4 15 0,0-1 0,1 1 0,0 0 0,0-1 0,1 2 0,1-1 0,-1 0 0,11-14 0,-15 24 0,1 0 0,-1-1 0,1 1 0,-1-1 0,1 1 0,-1 0 0,1 0 0,0-1 0,-1 1 0,1 0 0,-1 0 0,1 0 0,0 0 0,-1-1 0,1 1 0,0 0 0,-1 0 0,1 0 0,-1 0 0,1 0 0,0 1 0,-1-1 0,1 0 0,0 0 0,-1 0 0,1 1 0,-1-1 0,1 0 0,-1 0 0,1 1 0,-1-1 0,1 0 0,-1 1 0,1-1 0,-1 1 0,1-1 0,-1 1 0,1-1 0,-1 1 0,0-1 0,1 1 0,-1-1 0,0 1 0,0 0 0,1-1 0,-1 1 0,0-1 0,0 1 0,0 0 0,0 0 0,14 41 0,-12-34 0,21 116 0,-23-123 0,0-1 0,1 1 0,-1-1 0,0 1 0,0-1 0,0 1 0,0-1 0,0 0 0,0 1 0,0-1 0,1 1 0,-1-1 0,0 1 0,0-1 0,1 0 0,-1 1 0,0-1 0,1 0 0,-1 1 0,0-1 0,1 0 0,-1 1 0,0-1 0,1 0 0,-1 0 0,1 0 0,-1 1 0,0-1 0,1 0 0,-1 0 0,1 0 0,-1 0 0,1 0 0,-1 0 0,1 0 0,-1 0 0,1 0 0,-1 0 0,1 0 0,17-15 0,7-25 0,-21 33-152,-3 4-506,0 0 1,0 0-1,1 0 0,0-1 1,-1 1-1,1 1 1,0-1-1,1 0 0,-1 1 1,0-1-1,1 1 1,0-1-1,-1 1 0,1 0 1,0 0-1,0 0 1,0 1-1,4-2 0,2-1-8508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20019,'0'0'11787,"-20"56"-10826,20-29-961,3 1 0,6 1 0,-1-5 0,0-3 0,2-5 0,-1-6 0,1-6 0,2-4-833,-3 0-1089,-3-17-1377,-3-6-1890,-3-4-4067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21845,'0'0'9288,"33"16"-14733,-11-12 897,-2-1-2306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5285,'0'0'21935,"6"10"-21112,-1-3-728,-1 0 0,-1 0 0,0 0 1,0 0-1,0 1 0,-1 0 0,0-1 1,0 1-1,-1 0 0,0 0 0,0 0 0,-1 0 1,0 0-1,0 0 0,-1 0 0,0 0 1,-1 0-1,-4 14 0,-46 120 2115,35-100-1868,17-41-408,0-1 0,0 0 1,0 1-1,0-1 0,-1 1 0,1-1 1,0 0-1,0 1 0,0-1 0,0 0 0,0 1 1,0-1-1,-1 0 0,1 0 0,0 1 1,0-1-1,0 0 0,-1 1 0,1-1 1,0 0-1,0 0 0,-1 1 0,1-1 0,0 0 1,-1 0-1,1 0 0,0 1 0,-1-1 1,1 0-1,0 0 0,-1 0 0,1 0 0,0 0 1,-1 0-1,1 0 0,0 0 0,-1 0 1,1 0-1,0 0 0,-1 0 0,0 0 1,-9-17-3239,-6-45-5142,11 42 3750,-6-20-6258</inkml:trace>
  <inkml:trace contextRef="#ctx0" brushRef="#br0" timeOffset="1">1 108 13196,'0'0'11916,"60"31"-11019,-33-20-193,0 0-287,3 1-321,4-1-128,-3 2-1634,-4-4-1825,-3-4-2403,-3-2-6566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36 10890,'0'0'15065,"-1"12"-14013,0 8-588,1 0 1,1 0-1,5 34 1,-5-47-350,0 0 1,1-1 0,-1 1 0,1 0 0,1 0 0,-1-1 0,1 1 0,0-1-1,1 0 1,-1 0 0,1 0 0,1 0 0,-1-1 0,1 1 0,0-1 0,7 6 0,-10-10-99,-1 0 0,1 0 1,0 0-1,0 0 1,-1-1-1,1 1 1,0-1-1,0 1 0,0-1 1,0 0-1,-1 1 1,1-1-1,0 0 1,0 0-1,0 0 0,0-1 1,0 1-1,0 0 1,0-1-1,-1 1 1,1-1-1,2-1 1,-1 0 41,1 0 0,-1 0 1,0 0-1,0-1 0,0 0 1,0 0-1,-1 1 1,1-2-1,-1 1 0,3-4 1,2-5 86,-1-1 1,0 0-1,-1 0 0,0 0 1,2-14-1,-3 12-146,-2-1 0,0 1 0,0-17 0,-2 28 0,1 1 0,-1-1 0,-1 0 0,1 1 0,0-1 0,-1 1 0,0-1 0,1 1 0,-1-1 0,-1 1 0,1 0 0,0 0 0,-1-1 0,0 1 0,0 0 0,0 0 0,0 0 0,0 1 0,-3-4 0,4 6 0,1-1 0,0 1 0,-1-1 0,0 1 0,1 0 0,-1-1 0,1 1 0,-1 0 0,1-1 0,-1 1 0,0 0 0,1 0 0,-1 0 0,0 0 0,1-1 0,-1 1 0,1 0 0,-1 0 0,0 0 0,1 0 0,-1 0 0,0 1 0,1-1 0,-1 0 0,0 0 0,1 0 0,-1 0 0,1 1 0,-1-1 0,0 0 0,1 1 0,-1-1 0,1 0 0,-2 2 0,-6 23 0,9 34 0,0-55-81,-1-1 1,1 1-1,0 0 1,1-1-1,-1 1 1,1-1-1,-1 1 1,1-1-1,0 0 0,0 0 1,0 0-1,1 0 1,-1 0-1,1 0 1,0-1-1,0 1 1,0-1-1,0 1 1,0-1-1,0 0 0,0-1 1,1 1-1,-1 0 1,1-1-1,-1 0 1,1 0-1,0 0 1,0 0-1,-1-1 0,7 1 1,0 0-480,0-1 1,0-1-1,0 1 0,0-1 1,0-1-1,0 0 0,0-1 1,-1 0-1,1 0 0,13-7 0,2-3-8050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17777,'0'0'7714,"-3"11"-6033,1-3-1446,1 0-1,0 0 1,0 0-1,0 0 1,1 0-1,0 0 1,1 0-1,0 0 1,0 0-1,1 0 1,-1-1-1,2 1 1,5 14-1,-1-5-111,52 109 1214,-51-110-1195,2 0 0,0-1 0,0 0 0,1-1 0,19 19 0,-24-32-142,-8-11 0,-7-14 0,7 20-547,0 1 1,-1 0-1,1-1 1,-1 1-1,1 0 0,-1 0 1,0 1-1,0-1 1,-1 0-1,1 1 1,0 0-1,-1 0 0,0 0 1,1 0-1,-1 0 1,0 1-1,-5-2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2 122 13997,'0'0'12706,"-1"11"-11527,3 14-428,1 0 0,1 0 0,1-1 0,1 1 0,17 43 0,-16-50-685,15 48 38,3-1 1,59 106-1,-73-158-104,-4-13 0,0-27 0,-9-42 0,-3 45 0,-1 0 0,-2 1 0,0 0 0,-1 0 0,-1 0 0,-13-20 0,29 54 0,1-1 0,0 1 0,1-1 0,0-1 0,15 14 0,-21-20 0,1-1 0,-1 0 0,1 0 0,0-1 0,-1 1 0,1-1 0,0 1 0,0-1 0,0 0 0,0 0 0,0 0 0,6 1 0,-7-2 0,0-1 0,0 1 0,0 0 0,0-1 0,0 1 0,-1-1 0,1 1 0,0-1 0,0 0 0,-1 0 0,1 0 0,0 0 0,-1 0 0,1 0 0,-1 0 0,1-1 0,-1 1 0,0 0 0,1-1 0,-1 1 0,0-1 0,0 0 0,1-2 0,4-9 0,-1 1 0,-1-1 0,0 0 0,-1 0 0,0 0 0,-1-1 0,0 1 0,-1 0 0,-1-1 0,0 0 0,-1 1 0,-4-24 0,0 24 0,1 22 0,2 24 0,2-13 0,1 0 0,0-1 0,6 25 0,-6-40 0,-1 0 0,1-1 0,0 1 0,0-1 0,0 1 0,0-1 0,1 0 0,-1 1 0,1-1 0,0 0 0,0 0 0,0 0 0,0 0 0,1-1 0,-1 1 0,1 0 0,-1-1 0,1 0 0,0 0 0,0 1 0,0-2 0,0 1 0,1 0 0,-1-1 0,0 1 0,5 0 0,-7-2 0,1 0 0,0 0 0,0 0 0,0 0 0,0 0 0,0 0 0,-1 0 0,1-1 0,0 1 0,0-1 0,-1 0 0,1 1 0,0-1 0,-1 0 0,1 0 0,-1 0 0,1 0 0,-1 0 0,1 0 0,1-3 0,0 1 0,0-1 0,0 0 0,0 0 0,-1 0 0,1-1 0,-1 1 0,2-9 0,1-1 0,-2 0 0,0 0 0,0-1 0,0-18 0,-3-3 0,-1 55 0,0-6 0,0-1 0,1 0 0,0 1 0,1-1 0,3 16 0,-4-26 0,1 0 0,-1 0 0,1-1 0,0 1 0,-1-1 0,1 1 0,0 0 0,0-1 0,0 1 0,0-1 0,0 0 0,0 1 0,1-1 0,-1 0 0,0 0 0,1 0 0,-1 0 0,3 2 0,-2-3 0,1 1 0,-1-1 0,1 1 0,-1-1 0,0 0 0,1 0 0,-1 0 0,1-1 0,-1 1 0,0 0 0,1-1 0,-1 1 0,0-1 0,1 0 0,-1 0 0,0 0 0,0 0 0,2-2 0,48-32 0,10-5 0,-58 37 0,1 1 0,-1 0 0,1 1 0,-1-1 0,1 1 0,0 0 0,0 0 0,0 0 0,0 1 0,0 0 0,-1 0 0,8 1 0,-10 0 0,-1 0 0,1 0 0,-1 0 0,0 0 0,0 0 0,1 0 0,-1 0 0,0 1 0,0-1 0,0 0 0,0 1 0,0-1 0,-1 1 0,1-1 0,1 3 0,1 2 0,-5-27 0,0 8 0,-1 1 0,0 0 0,-10-22 0,8 21 0,0-1 0,0 1 0,1-1 0,-3-26 0,40 48 0,-22-4 0,0-1 0,1-1 0,-1 0 0,0-1 0,1 0 0,-1 0 0,1-1 0,-1-1 0,1 0 0,-1-1 0,1 0 0,-1 0 0,0-1 0,11-5 0,-16 6 0,0-1 0,0 1 0,-1-1 0,1-1 0,-1 1 0,1-1 0,-1 1 0,0-2 0,-1 1 0,1 0 0,-1-1 0,0 0 0,0 0 0,0 0 0,0-1 0,-1 1 0,0-1 0,-1 0 0,1 0 0,-1 0 0,0 0 0,0 0 0,-1 0 0,0 0 0,0-1 0,0-8 0,-1 14 0,0 0 0,1 0 0,-1 0 0,0 0 0,0 0 0,0 0 0,-1 0 0,1 0 0,0 0 0,0 1 0,0-1 0,-1 0 0,1 0 0,0 0 0,-1 0 0,1 0 0,-1 1 0,1-1 0,-1 0 0,1 0 0,-1 0 0,0 1 0,1-1 0,-1 1 0,0-1 0,0 0 0,1 1 0,-1-1 0,0 1 0,0-1 0,0 1 0,0 0 0,1-1 0,-1 1 0,0 0 0,0 0 0,0 0 0,0-1 0,0 1 0,0 0 0,0 0 0,0 0 0,0 1 0,0-1 0,0 0 0,0 0 0,-1 1 0,-1 0 0,0 0 0,0 0 0,0 0 0,1 0 0,-1 1 0,0-1 0,0 1 0,1 0 0,-1 0 0,1 0 0,0 0 0,-1 0 0,-2 4 0,-1 5 0,0-1 0,1 1 0,0 0 0,1 1 0,-5 17 0,7-23 0,1 1 0,-1-1 0,1 1 0,1-1 0,-1 1 0,1 0 0,0 0 0,1-1 0,0 1 0,0 0 0,3 9 0,-2-13 0,0 0 0,0 0 0,1 0 0,-1-1 0,1 1 0,0-1 0,0 1 0,0-1 0,0 0 0,0 0 0,0 0 0,0-1 0,1 1 0,-1-1 0,1 0 0,-1 0 0,1 0 0,-1 0 0,1 0 0,0-1 0,0 0 0,4 0 0,10 1 0,-1-1 0,1 0 0,22-5 0,-29 3-432,-1 0 0,0-1 0,0-1 0,13-5 0,16-13-7738,10-11-12986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69 384 6182,'0'0'13042,"-3"-10"-9338,-10-30-154,13 39-3444,0 0 0,0 0 0,0 0 0,0 0 0,-1 0 0,1 0 0,0 0 0,-1 0 0,1 1 0,-1-1 0,1 0 0,-1 0 0,1 0 0,-1 0 0,0 1 0,1-1 0,-1 0 0,0 0 0,0 1 0,0-1 0,1 1 0,-1-1 0,0 1 0,0-1 0,0 1 0,0-1 0,0 1 0,0 0 0,0 0 0,0-1 0,0 1 0,0 0 0,0 0-1,0 0 1,0 0 0,-2 0 0,2 1 19,0 0 0,-1 0-1,1 0 1,0 0-1,0 0 1,0 0 0,-1 0-1,1 0 1,0 0 0,1 1-1,-1-1 1,0 0-1,0 1 1,0-1 0,1 0-1,-1 1 1,1-1-1,-1 3 1,-2 18-125,0-1 0,2 1 0,1 0 0,3 32 0,-4-53 0,1 0 0,0 0 0,0 0 0,0 0 0,0-1 0,0 1 0,0 0 0,0 0 0,0 0 0,1 0 0,-1 0 0,0 0 0,0 0 0,1 0 0,-1 0 0,1-1 0,-1 1 0,1 0 0,-1 0 0,1 0 0,-1-1 0,1 1 0,0 0 0,-1-1 0,1 1 0,0 0 0,0-1 0,-1 1 0,1-1 0,0 1 0,0-1 0,0 0 0,0 1 0,0-1 0,-1 0 0,1 0 0,0 1 0,0-1 0,0 0 0,0 0 0,0 0 0,0 0 0,0 0 0,0 0 0,0-1 0,0 1 0,1 0 0,1-2 0,0 1 0,0-1 0,0 0 0,0 1 0,0-1 0,-1 0 0,1-1 0,-1 1 0,1 0 0,-1-1 0,0 1 0,3-5 0,3-9 0,0-1 0,-1 1 0,0-1 0,-2-1 0,0 1 0,-1-1 0,-1 0 0,0 0 0,-2 0 0,0 0 0,-1 0 0,0 0 0,-4-19 0,-1 24 0,0 12 0,-2 24 0,7-7 0,1 0 0,0-1 0,7 28 0,-7-39 0,0-1 0,0 1 0,0-1 0,1 1 0,0-1 0,-1 0 0,1 1 0,0-1 0,1 0 0,2 3 0,-4-5 0,0 0 0,1 0 0,-1 0 0,0 0 0,1 0 0,-1-1 0,1 1 0,-1 0 0,1-1 0,0 1 0,-1-1 0,1 1 0,-1-1 0,1 0 0,0 0 0,-1 0 0,1 0 0,0 0 0,-1 0 0,1 0 0,-1-1 0,1 1 0,0-1 0,1 0 0,1-1 0,-1 0 0,1 0 0,-1 0 0,1-1 0,-1 1 0,0-1 0,0 0 0,0 0 0,0 0 0,-1 0 0,1-1 0,-1 1 0,0-1 0,3-4 0,25-60 0,-27 59 0,5-15 0,-1 0 0,-2 0 0,0 0 0,-2-1 0,0 0 0,-2 0 0,-2-32 0,-1 55 0,0 14 0,-2 19 0,4 26 0,15 112 0,-11-146 0,1-1 0,1 1 0,1-1 0,1-1 0,1 1 0,1-1 0,24 36 0,-14-28 0,-1-1 0,24 42 0,-39-61 0,1 0 0,-2 1 0,0-1 0,0 0 0,0 1 0,-1 0 0,-1 0 0,1-1 0,-1 15 0,-1-23 0,0 0 0,0 0 0,-1-1 0,1 1 0,0 0 0,0 0 0,0-1 0,0 1 0,-1 0 0,1-1 0,0 1 0,-1 0 0,1-1 0,-1 1 0,1 0 0,0-1 0,-1 1 0,1-1 0,-1 1 0,0-1 0,1 1 0,-1-1 0,1 1 0,-1-1 0,0 0 0,1 1 0,-1-1 0,0 0 0,1 0 0,-1 1 0,0-1 0,0 0 0,1 0 0,-1 0 0,0 0 0,0 0 0,1 0 0,-1 0 0,0 0 0,0 0 0,1 0 0,-2-1 0,-1 1 0,1-1 0,-1 0 0,0 0 0,0 0 0,1 0 0,-1 0 0,1 0 0,-1-1 0,1 1 0,-5-4 0,-4-7 0,0-1 0,0 0 0,2 0 0,-1-1 0,2 0 0,0-1 0,0 0 0,2 0 0,0 0 0,0-1 0,2 0 0,0 0 0,1-1 0,0 1 0,1-1 0,1-28 0,2 41-63,0-1 0,0 1 0,0 0 0,1 0-1,-1 0 1,1-1 0,0 2 0,0-1 0,1 0 0,-1 0 0,1 1 0,0-1 0,3-2 0,49-41-3249,-14 14-1451,-6-2-8732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61 15855,'0'0'2968,"2"-9"-235,-1 0-1785,-1 6-593,0 0-1,0 0 0,1 0 0,-1-1 0,1 1 0,0 0 0,0 0 1,0 0-1,0 0 0,1 0 0,-1 1 0,3-4 0,0 8 1855,-1 12-1636,-2 14-328,-3 7 219,-1 0 1,-3-1-1,0 1 0,-22 61 1,8-27-155,19-63-312,-1-2-55,1 0 1,-1 0-1,1 0 0,0 0 0,1 0 0,-1 0 1,1 0-1,0 0 0,0 0 0,0 0 0,1 7 1,0-11-60,0 0 0,-1 0 0,1 0 0,0 0 0,0 0 0,-1 0 0,1 0 0,0 0 1,0 0-1,-1 0 0,1 0 0,0-1 0,-1 1 0,1 0 0,0 0 0,-1-1 0,1 1 0,0 0 0,-1-1 1,1 1-1,-1-1 0,1 1 0,0-1 0,-1 1 0,1-1 0,-1 1 0,0-1 0,1 0 0,-1 1 0,1-1 1,-1 0-1,0 1 0,0-1 0,1-1 0,15-25-3152,-1-12-1627,-4-7-2093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12876,'0'0'6502,"0"10"-4254,1 11-1450,1 0-1,0 1 1,1-1 0,2-1 0,0 1-1,13 34 1,-13-43-848,1 0 0,-1-1 0,2 1 0,0-1 0,0-1 0,1 1 0,0-1 0,1-1 0,0 1 0,0-1 0,1-1 0,0 0 0,12 7 0,-10-9-1119,-9-5-2117,-23-10-16239</inkml:trace>
  <inkml:trace contextRef="#ctx0" brushRef="#br0" timeOffset="1">33 245 6086,'0'0'11306,"-33"-57"-8583,33 49-385,6 0-928,9-1-578,5 1-671,5 1-161,2-2-1025,0-1-2275,1 0-3234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0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14574,'0'0'6945,"-9"4"-4911,-2 2-1429,0 0 1,0 0-1,1 2 0,0-1 0,-11 12 1,16-16-350,1 1 1,0 1 0,0-1 0,0 0 0,1 1 0,-1 0-1,1 0 1,0 0 0,1 0 0,-1 1 0,1-1-1,0 0 1,1 1 0,-1 0 0,-1 10 0,4-15-246,-1 0 1,1 0 0,-1 0 0,1-1-1,0 1 1,-1 0 0,1-1 0,0 1-1,-1-1 1,1 1 0,0-1 0,0 1 0,-1-1-1,1 1 1,0-1 0,0 0 0,0 0-1,0 1 1,0-1 0,0 0 0,0 0-1,-1 0 1,1 0 0,0 0 0,0 0-1,0 0 1,0 0 0,1-1 0,34-2 357,-18-3-295,0-1 0,0 0 0,22-14 0,-28 13-107,1 1 0,0 1 0,0 0 0,0 1 0,0 1 0,1 0 0,28-4 0,-41 8 40,0 0 1,0 1 0,0 0-1,0-1 1,0 1-1,0-1 1,-1 1 0,1 0-1,0 0 1,0-1 0,0 1-1,-1 0 1,1 0 0,0 0-1,-1 0 1,1 0 0,-1 0-1,1 0 1,-1 0-1,0 0 1,1 0 0,-1 0-1,0 0 1,0 0 0,0 1-1,0-1 1,1 0 0,-2 0-1,1 0 1,0 2 0,-1 50 419,1-37-360,0-15-67,0-1 0,1 1 0,-1 0 0,0-1 0,1 1 0,-1 0 0,1-1 0,-1 1 0,0 0 0,1-1 0,0 1 0,-1-1 0,1 1 0,-1-1 0,1 1 0,0-1 0,-1 1 0,1-1 0,0 0 0,0 1 0,-1-1 0,1 0 0,0 1 0,0-1 0,-1 0 0,1 0 0,0 0 0,0 0 0,0 0 0,-1 0 0,1 0 0,0 0 0,0 0 0,-1 0 0,1-1 0,0 1 0,0 0 0,-1 0 0,1-1 0,0 1 0,1-1 0,34-13 0,13-19 0,-31 19 0,2 1 0,-1 1 0,2 0 0,24-9 0,-44 21 0,0 0 0,0 0 0,1 0 0,-1 0 0,0 1 0,0-1 0,1 0 0,-1 0 0,0 1 0,0-1 0,1 1 0,-1-1 0,0 1 0,0 0 0,0-1 0,0 1 0,0 0 0,0 0 0,0 0 0,0 0 0,0 0 0,-1 0 0,1 0 0,0 0 0,0 0 0,-1 0 0,1 0 0,-1 0 0,1 0 0,-1 1 0,1 1 0,0-1 0,0 0 0,0 0 0,0 0 0,0 0 0,1 0 0,-1 0 0,0 0 0,1 0 0,0-1 0,-1 1 0,1-1 0,0 1 0,0-1 0,0 0 0,0 1 0,0-1 0,0 0 0,0 0 0,5 1 0,33-3-3629,-37 0 2813,0 0 0,1 0 1,-1 0-1,0-1 0,0 1 0,0-1 1,0 1-1,0-1 0,-1 0 0,1 0 0,0-1 1,-1 1-1,0 0 0,5-6 0,10-15-11825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63 114 15727,'0'0'12743,"-8"2"-11857,5-1-820,1-1 0,-1 0 0,1 1 0,-1 0 0,1 0 0,-1-1 0,1 1 0,0 1 0,0-1 0,-1 0 0,1 0 0,0 1 0,0-1 0,0 1 0,0 0 0,1 0 0,-1 0 0,0 0 0,1 0 0,-1 0 0,1 0 0,0 0 0,0 0-1,0 1 1,0-1 0,0 0 0,0 1 0,0-1 0,1 1 0,-1-1 0,1 1 0,0-1 0,0 1 0,0 0 0,0 2 0,0-4-50,0 1-1,0 0 1,0-1-1,0 1 1,0 0 0,1-1-1,-1 1 1,0-1-1,1 1 1,-1 0-1,1-1 1,0 1-1,0-1 1,-1 0-1,1 1 1,0-1-1,0 0 1,2 3-1,-2-4-9,0 1 0,0-1-1,0 0 1,0 1-1,0-1 1,0 0 0,0 0-1,0 0 1,0 0 0,0 0-1,0 0 1,0 0-1,0 0 1,0 0 0,0 0-1,0 0 1,0-1-1,0 1 1,0 0 0,-1-1-1,1 1 1,0-1-1,0 1 1,0-1 0,0 1-1,-1-1 1,1 0-1,0 1 1,0-1 0,-1 0-1,1 0 1,-1 1 0,2-3-1,6-9-20,0 0-1,-1 0 1,-1-1-1,0-1 1,0 1 0,-2-1-1,1 0 1,2-19-1,-7 46 83,1-1-1,0 1 1,1-1-1,4 17 1,-5-27-51,-1 0 0,1 1 1,0-1-1,0 0 0,0 0 0,0 0 1,0 0-1,1 0 0,-1 0 0,1 0 1,-1-1-1,1 1 0,-1 0 1,3 1-1,-3-3-12,1 1 1,-1-1-1,0 1 0,1-1 0,-1 0 1,1 0-1,-1 0 0,1 1 1,-1-1-1,0 0 0,1-1 1,-1 1-1,1 0 0,-1 0 1,1-1-1,-1 1 0,0 0 1,1-1-1,-1 0 0,0 1 0,0-1 1,1 0-1,-1 1 0,0-1 1,2-2-1,7-5-4,-1-1 0,1-1 0,-2 0 0,1 0 0,-1-1 0,-1 0 0,7-13 0,34-44 0,-48 68-19,1-1 0,-1 1 0,0-1 0,0 1 0,1-1 0,-1 1 0,1-1 0,-1 1 0,0 0-1,1-1 1,-1 1 0,1 0 0,-1-1 0,1 1 0,-1 0 0,1-1 0,-1 1 0,1 0 0,-1 0 0,1 0 0,-1 0 0,1-1 0,0 1 0,-1 0 0,1 0 0,-1 0 0,1 0-1,-1 0 1,1 0 0,0 0 0,-1 1 0,1-1 0,-1 0 0,1 0 0,-1 0 0,1 1 0,0-1 0,11 22-1674,-12-20 1560,1-1 0,-1 1 0,1 0 1,-1 0-1,1-1 0,0 1 0,0 0 1,0-1-1,0 1 0,0-1 0,0 1 0,0-1 1,0 1-1,1-1 0,-1 0 0,0 0 1,1 0-1,-1 0 0,1 0 0,0 0 0,1 1 1,-1-2-418,1 0-1,0 0 1,-1-1 0,1 1 0,-1 0 0,1-1 0,-1 0 0,0 1 0,1-1 0,-1 0 0,0 0-1,1-1 1,-1 1 0,0 0 0,0-1 0,0 1 0,0-1 0,0 0 0,-1 0 0,1 1 0,2-5 0,18-19-6769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55 215 1057,'0'0'22966,"-8"12"-20996,-25 39-759,31-47-1067,0 0 0,0 0-1,0 0 1,1 0 0,0 0 0,0 0-1,0 0 1,0 0 0,1 1-1,0-1 1,-1 0 0,2 0-1,-1 1 1,1 4 0,-1-8-103,0 0-1,1-1 1,-1 1 0,0 0 0,0-1-1,0 1 1,1 0 0,-1-1 0,0 1 0,1 0-1,-1-1 1,1 1 0,-1-1 0,1 1-1,-1-1 1,1 1 0,-1-1 0,1 1 0,-1-1-1,1 1 1,0-1 0,-1 0 0,1 1 0,0-1-1,-1 0 1,2 1 0,-1-2 9,1 1 0,-1 0 0,1-1 0,-1 1 0,0 0 0,1-1 0,-1 0 0,0 1 0,0-1 0,1 0 0,-1 0 0,0 1 0,0-1 0,0 0 0,0 0 0,0 0 0,0-1 0,1-1 0,9-12 71,0 0 0,-1-1 0,-1 0 0,0-1-1,-2 0 1,11-30 0,-6 4 134,13-72 0,-21 82-255,-4 23 0,-1 23 0,-3 14-36,1-9-204,0 0 0,2 0 0,0 1 0,3 33 0,-2-48 122,0-1 0,1 1-1,0-1 1,0 1 0,0-1 0,0 1 0,1-1-1,-1 0 1,1 0 0,-1 0 0,1 0 0,0 0 0,1 0-1,-1 0 1,0-1 0,1 1 0,-1-1 0,1 1-1,0-1 1,0 0 0,0 0 0,0-1 0,0 1-1,0 0 1,1-1 0,-1 0 0,1 0 0,-1 0-1,0 0 1,1 0 0,4-1 0,16 1-7676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18001,'0'0'10826,"50"50"-9545,-35-11-416,0 4-448,0 1-321,0 0-96,-3-4-321,0-6-1024,-1-5-1538,-8-10-1793,-3-10-2339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1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2 117 19154,'0'0'3022,"0"-11"400,-1 8-3228,1-1 1,0 1 0,0-1 0,0 1 0,0 0 0,1-1 0,-1 1 0,1-1 0,0 1 0,0 0 0,0 0 0,0-1 0,0 1 0,1 0 0,0 0 0,-1 0 0,1 0 0,0 1-1,1-1 1,-1 1 0,0-1 0,1 1 0,-1 0 0,1-1 0,0 1 0,0 1 0,0-1 0,6-3 0,0 1-50,1 1-1,0 0 1,1 0 0,-1 1-1,0 0 1,1 1 0,-1 0 0,1 1-1,18 1 1,-25-1-155,0 0 0,-1 1 0,1-1 0,-1 1 0,1 0 0,-1 0 0,1 0 0,-1 1 0,0-1 0,0 1 0,1-1 0,-1 1 0,0 0 0,-1 0 0,1 1 0,0-1 0,0 1 0,-1-1 0,0 1 0,1 0 0,-1 0 0,0 0 0,0 0-1,-1 0 1,1 0 0,-1 1 0,1-1 0,-1 0 0,0 1 0,-1-1 0,2 6 0,-3 85-112,43-75-642,-33-14 822,0 0-1,0 0 1,0 0 0,0 1-1,-1 0 1,0 1 0,-1 0-1,1 0 1,-1 1-1,7 10 1,-12-15-38,0 0-1,0 0 0,-1 0 1,1 0-1,-1 1 1,1-1-1,-1 0 1,0 1-1,0-1 1,-1 1-1,1 0 0,-1-1 1,1 1-1,-1-1 1,-1 1-1,1 0 1,0-1-1,-1 1 1,1-1-1,-1 1 1,0-1-1,-1 1 0,1-1 1,0 1-1,-1-1 1,0 0-1,0 0 1,0 0-1,0 0 1,0 0-1,-1-1 1,-4 6-1,-5 3-19,0-1 0,-1 1 0,0-2 0,-1 0 0,0 0 0,0-1 0,-1-1 0,0-1 0,0 0 0,0-1 0,-1 0 0,0-1 0,0-1 0,0-1 0,-24 1 0,40-3 3,-1 0-1,1 1 1,-1-1-1,1 0 1,-1 0 0,1 0-1,-1 0 1,1 0-1,-1 0 1,1 0 0,-1 0-1,0-1 1,1 1-1,-1 0 1,1 0 0,-1 0-1,1 0 1,-1-1 0,1 1-1,-1 0 1,1-1-1,0 1 1,-1 0 0,1-1-1,-1 1 1,1 0-1,0-1 1,-1 1 0,1-1-1,0 1 1,-1-1-1,1 0 1,8-15 94,28-15-835,-34 30 556,27-24-4841,-1-5-6097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4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26 161 3619,'0'0'165,"-1"0"-1,0 1 0,0-1 1,0 0-1,0 0 0,0 0 1,0 0-1,0 0 0,1 0 1,-1 0-1,0 0 0,0 0 1,0-1-1,0 1 0,0 0 1,0 0-1,1-1 0,-1 1 1,0-1-1,0 1 0,0-1 1,1 1-1,-1-1 0,0 1 1,1-1-1,-1 0 0,0 1 1,1-1-1,-1 0 0,1 0 1,-1-1-1,1 1-48,1-1 1,0 1-1,-1-1 0,1 1 1,0-1-1,0 1 0,0 0 1,0-1-1,0 1 0,1 0 0,-1 0 1,0 0-1,0 0 0,1 0 1,-1 0-1,1 0 0,-1 1 1,3-2-1,28-14 69,1 2 0,0 1 0,1 1 0,0 2 1,47-7-1,185-14-256,-156 21 152,-80 7-7,-33 3 463,-51 7 32,-99 26-479,69-12 544,-1-5 0,-1-3 0,-92 3 0,207-19-600,0 0-1,-1-2 1,36-9-1,8-3-44,165-23-21,-281 54 45,0 3 0,0 1 0,-65 38 0,18-8-1485,31-21-1939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6:4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989 84 1505,'-9'-5'4527,"-23"-9"-3650,-1 1-1,-1 1 1,0 2-1,0 1 1,-1 2-1,0 1 1,0 2-1,-1 1 1,1 2-1,-38 4 0,59-1-759,0 0 0,1 1-1,-1 0 1,1 2 0,-1-1-1,1 2 1,0 0-1,1 0 1,0 1 0,-15 11-1,9-4-60,1 1 0,0 0 0,2 1 0,-1 1 0,-21 33 0,3 6-7,3 1 0,2 1 0,-31 90 1,29-61 19,3 2 0,-21 124 1,40-153-35,2 0 0,3 0 0,2 0 1,11 103-1,-5-135-105,1 0 0,2-1 0,0 1 0,2-2 0,1 1 0,1-1 0,1-1 0,2 0 1,30 43-1,-30-50 13,0-1 1,2 0 0,0-1 0,0-1-1,2 0 1,0-2 0,0 0 0,2-1-1,-1 0 1,1-2 0,1 0-1,36 11 1,-9-10 29,-1-2-1,1-3 0,1-1 1,-1-2-1,97-9 1,-110 2 63,0-1 0,-1-3 0,0 0 0,-1-2 1,0-2-1,0-1 0,-1-1 0,-1-2 0,-1-1 0,0-2 1,-1 0-1,41-37 0,-18 9 442,-3-3 1,-1-1 0,-3-2-1,-2-3 1,47-79 0,-68 97 272,-1 0 1,-2-2-1,-2 0 1,-2-1-1,-1 0 1,-2-1 0,11-81-1,-20 93-539,-1 1-1,-1-1 0,-2 0 1,-1 1-1,-1-1 0,-2 1 1,0-1-1,-3 2 0,0-1 1,-1 1-1,-2 0 1,-21-38-1,18 41-344,-2 0 0,0 1 0,-2 1 0,-1 0 0,0 2 0,-2 0 0,0 1 0,-1 1 0,-1 1 0,-1 1 0,0 1 0,-2 2 0,1 0 1,-2 2-1,0 0 0,0 2 0,-1 1 0,0 1 0,0 2 0,-31-4 0,15 7-946,0 1-1,0 2 1,0 2 0,-50 9-1,40 0-2091,-67 21 0,13 3-6769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7:0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77 10218,'0'0'5279,"-2"8"-3693,-2-1-1186,3-5-281,0 1 0,0-1 1,0 1-1,0-1 1,0 1-1,0 0 0,0-1 1,1 1-1,-1 0 1,1 0-1,0 0 0,0-1 1,1 6-1,-1-7-22,1 1-1,0 0 1,0-1-1,0 1 1,1-1-1,-1 1 1,0-1-1,1 0 1,-1 1 0,0-1-1,1 0 1,0 0-1,-1 0 1,1 0-1,-1 0 1,1 0-1,0-1 1,0 1-1,2 0 1,44 12 764,-38-11-503,108 22 1486,140 10 0,126-10-506,-192-14-561,194-3 879,-27-3-568,-40-1 33,-281-7-938,-30 1 14,-27 1-246,-100 3-1422,-569-26-3166,-141-104-1032,571 57 6830,156 39-576,91 30-96,0 1 0,0 0 0,0 0 0,-19 0 0,47 17-62,12-1-389,1-2 1,1-1-1,53 12 1,98 10 223,-181-33-262,570 47 440,3-49-2300,-442-2-5832,-81 3-780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7:0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81 5061,'0'0'1751,"-11"1"-70,-44 4 3941,69-6-2996,154-12-725,203 10-1,-178 6-1371,1231 8 335,145-10 943,-869-6-758,-577 5-809,419-10 477,-398 1 388,247-49-1,-376 55-3741,-31 6-4442,1-3 145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7:1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6502,'0'0'4826,"13"1"-4175,145 24 707,57 7-442,633 9 2733,-458-30-2979,-341-9-591,1554 44 1157,-1-93 1256,-1596 47-2475,101-8 396,0-4-1,108-27 0,-206 36-291,0 0 0,0 0 0,-1-1 1,0 0-1,12-8 0,-19 12-115,0-1-1,0 1 1,0-1 0,-1 1-1,1-1 1,0 1 0,0-1-1,0 1 1,0-1 0,-1 0-1,1 0 1,0 1 0,-1-1-1,1 0 1,0 0 0,-1 0-1,1 0 1,-1 0 0,0 1-1,1-1 1,-1 0 0,0 0 0,1 0-1,-1 0 1,0 0 0,0 0-1,0 0 1,0 0 0,0 0-1,0-1 1,0 1 0,0 0-1,0 0 1,-1 0 0,1 0-1,0 0 1,-1 1 0,1-1-1,-1 0 1,1 0 0,-1 0-1,1 0 1,-1 0 0,1 0 0,-1 1-1,0-1 1,0 0 0,1 1-1,-1-1 1,0 0 0,0 1-1,0-1 1,0 1 0,1-1-1,-1 1 1,0-1 0,0 1-1,0 0 1,-2-1 0,-34-12-825,31 12 183,-1-1-1,1 0 1,-1-1-1,1 1 1,0-1-1,-9-7 0,14 10 394,0 0-1,1-1 0,-1 0 0,1 1 0,-1-1 0,1 1 1,0-1-1,-1 1 0,1-1 0,-1 0 0,1 1 0,0-1 0,0 0 1,-1 1-1,1-1 0,0 0 0,0 0 0,0 1 0,0-1 1,0 0-1,0 0 0,0 1 0,0-1 0,0 0 0,0 0 1,0 1-1,0-1 0,1 0 0,-1 1 0,0-1 0,0 0 1,1 1-1,0-2 0,16-15-9355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7:1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1869 274 6822,'-9'-12'993,"-3"-3"-715,0 1 0,-1 1-1,0 0 1,-1 1-1,0 0 1,-1 1 0,0 1-1,-29-15 1,-7 5-215,0 1 0,-1 3 0,-82-16 0,-168-7 432,213 32-11,0 4 1,-1 3-1,-149 20 0,199-13-288,1 0-1,0 3 0,1 1 0,0 2 0,1 2 0,0 1 0,2 2 1,0 1-1,0 2 0,-50 41 0,71-49-167,0 0 0,1 1-1,1 0 1,0 1 0,1 1 0,0 0 0,2 0 0,0 1-1,0 0 1,2 1 0,0 0 0,1 0 0,1 0-1,1 1 1,0-1 0,2 1 0,0 0 0,1 32 0,2-24-21,2 0 1,1 0 0,1-1 0,1 1 0,2-1-1,0 0 1,2-1 0,1 0 0,1-1 0,1 0-1,1-1 1,26 34 0,-9-21 49,1-1 1,1-2 0,3-1-1,0-2 1,2-1-1,0-2 1,3-2-1,81 38 1,-67-39 173,2-3 0,0-3 0,1-1 0,1-4 0,1-2 0,94 5 0,-62-13 378,0-4 0,0-4-1,-1-4 1,128-30 0,-148 21-360,-1-3 0,-1-3 1,-2-3-1,0-3 0,-2-3 1,66-44-1,-105 60-201,0-2 0,-1-1 1,28-28-1,-47 42-47,0 0 0,0-1 1,-1 0-1,0 0 0,0 0 0,-1 0 0,0-1 1,0 0-1,0 0 0,-1 0 0,0 0 0,-1 0 1,0-1-1,0 1 0,-1-1 0,1-14 0,-3 19-56,0-1 1,0 0-1,0 1 0,0-1 0,-1 1 0,1 0 0,-1-1 0,0 1 0,-1 0 0,1 0 0,-1 0 0,0 1 0,0-1 0,0 1 1,0-1-1,0 1 0,-1 0 0,0 0 0,1 1 0,-1-1 0,-7-3 0,-8-3-488,0 0 0,-1 2 0,-31-9 0,41 13 315,-131-31-2815,-37 1-1431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1:3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213 251 11819,'-13'-3'-3128,"-22"-4"2225,3 2 1378,1-2 1,-50-17-1,80 23-476,-1 1 1,1 0-1,0-1 0,0 1 1,0-1-1,0 1 0,0-1 1,0 1-1,1-1 0,-1 0 1,0 1-1,0-1 0,0 0 1,0 0-1,1 0 1,-1 1-1,0-1 0,1 0 1,-1 0-1,1 0 0,-1 0 1,1 0-1,-1 0 0,1 0 1,0 0-1,0-1 0,-1 1 1,1 0-1,0-1 0,1-1-3,-1 1-1,1 0 1,0 0 0,0 0-1,0 0 1,0 0-1,0 0 1,1 1 0,-1-1-1,1 0 1,-1 1-1,1-1 1,3-2 0,3-3-9,1 1 1,1 0 0,-1 0 0,1 1-1,11-4 1,26-5-208,1 3-1,1 2 1,67-5-1,5 0-45,293-32 199,-320 42 59,0 5 1,134 17-1,38 34-15,-225-40 20,0 1 0,0 3 0,-1 1 0,47 28 0,-58-27 5,124 67 27,-131-75-31,1-1-1,1 0 1,0-2-1,0-1 1,28 4-1,5-5-211,0-3 0,0-2-1,1-2 1,-1-3 0,0-3 0,81-21-1,-2-8-2849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0 897,'0'0'25245,"-8"11"-23355,4-5-1714,-1 0 134,1 0 1,-1 0-1,1 1 1,0-1-1,1 1 1,0 0-1,0 1 0,0-1 1,1 0-1,0 1 1,1-1-1,-2 12 1,3-10-237,0 1-1,0-1 1,1 0 0,0 1-1,1-1 1,0 0 0,5 15-1,-6-21-85,1 0 0,0 0 0,0 0 0,0 0 0,0 0 0,0-1 0,0 1 0,1 0 0,-1-1 0,1 0 0,0 0 0,0 0 0,0 0 0,0 0 0,0 0 0,0-1 0,0 1-1,0-1 1,1 0 0,-1 0 0,1 0 0,-1-1 0,0 1 0,5-1 0,113 3-1938,-70-4 1530,-50 1 431,0-1 1,-1 1-1,1 0 0,0 0 1,0 0-1,0 0 0,0 0 1,0 0-1,0 1 0,0-1 1,0 0-1,0 0 0,0 1 1,0-1-1,0 0 0,0 1 1,0-1-1,0 1 0,-1-1 1,1 1-1,0 0 0,0-1 1,-1 1-1,1 0 0,0-1 1,-1 1-1,1 0 0,-1 0 1,1 0-1,-1-1 0,1 1 1,-1 0-1,0 0 0,1 0 1,-1 0-1,0 0 0,0 0 1,1 0-1,-1 0 0,0 0 1,0 0-1,0 0 0,0 0 1,0 0-1,-1 0 0,1 0 1,0 0-1,0 0 0,-1 0 1,1 0-1,0-1 0,-1 2 1,-2 4 217,1 0 0,-1-1 0,0 1 0,-1-1 1,1 0-1,-1 0 0,-5 6 0,-9 8-158,-2-1 1,-38 28-1,51-41-74,1-1 0,-1 0 0,0 0 0,0 0 0,0-1 1,0 0-1,-1-1 0,1 0 0,-1 0 0,0 0 0,1-1 1,-1 0-1,0-1 0,-10 0 0,16 0-54,1-1 0,-1 1-1,0-1 1,0 0 0,1 1 0,-1-1 0,1 0-1,-1 0 1,0 0 0,1 0 0,0-1 0,-1 1-1,1 0 1,0-1 0,0 1 0,-1-1 0,1 1-1,0-1 1,0 1 0,1-1 0,-1 0 0,0 1-1,1-1 1,-1 0 0,1 0 0,-1 0 0,1 1-1,0-1 1,-1 0 0,1 0 0,0 0-1,1 0 1,-1 1 0,0-1 0,1-4 0,0-1-404,0 0 0,1 0 0,-1 0 0,2 0 0,-1 0 0,1 0 0,0 0-1,4-6 1,44-58-10103,-20 31 2802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37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4121 192 9897,'-136'-23'795,"-1"7"0,-174 2-1,64 4-738,-872-36 563,2 76 102,938-19-705,-3 0 123,-277 52 0,441-59-133,0 1 0,1 0 0,0 1 0,0 1 0,0 1 0,-30 18 0,41-21-7,-1 0 0,1 0 1,0 0-1,0 1 1,1 0-1,0 0 1,0 0-1,0 1 1,1-1-1,0 1 1,0 0-1,1 1 1,-1-1-1,2 1 1,-1-1-1,1 1 1,0 0-1,0 8 1,1-1-2,1-1 0,0 1 1,1-1-1,1 1 0,1-1 1,0 1-1,0-1 0,2 0 1,-1-1-1,2 1 0,0-1 1,1 0-1,0 0 0,1-1 1,15 20-1,1-4 36,0-1 0,2 0-1,1-2 1,2-2 0,33 23 0,-15-17 150,1-2 0,1-2 0,1-2 1,1-3-1,0-1 0,2-3 0,0-3 1,71 10-1,47-4 965,226-2-1,895-33 583,-353 0-1433,3-15-179,-718 10-38,-1-9 1,256-69-1,-332 60 364,-2-7 0,208-94 0,-332 129-333,0 0 1,0-1-1,-1-1 1,-1-1-1,0-1 0,20-21 1,-35 33-89,-1-1 1,1 0-1,-1 0 0,0 0 1,0 0-1,0-1 0,0 1 1,-1-1-1,0 0 0,0 0 1,0 0-1,-1 0 0,1 0 1,-1 0-1,0 0 0,-1-1 1,1 1-1,-1 0 0,0 0 1,0-1-1,-1 1 0,0 0 1,0 0-1,0 0 0,0 0 1,-1 0-1,0 0 0,0 0 1,0 0-1,-1 0 0,1 1 1,-1-1-1,0 1 0,-6-6 1,-2-3-47,-1 1 0,-1 1 1,0 0-1,-1 0 0,0 1 1,-1 1-1,0 0 0,-21-8 1,-137-46-636,163 60 606,-127-36-681,-2 6-1,-1 6 0,-249-15 0,166 36-1727,-375 37-1,326 0-1650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44:5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1253 19 1409,'-12'0'230,"-345"-12"5712,165 11-3264,-66-3-1427,240 3-1186,0 1 1,1 1-1,-1 0 1,0 1-1,1 1 1,0 1-1,0 1 1,0 0-1,0 1 1,1 1 0,-1 0-1,2 1 1,-1 1-1,1 0 1,1 2-1,0-1 1,-15 15-1,17-14 21,0 0 1,1 1-1,0 0 0,1 1 0,0 0 0,1 1 0,0 0 1,1 1-1,-7 18 0,11-23-60,1 1 0,0 0-1,1 0 1,0 0 0,1 1 0,0-1 0,1 0 0,0 1-1,1-1 1,0 0 0,0 0 0,2 0 0,-1 0 0,6 15 0,31 65 5,3-2 0,69 108 1,-77-140-36,-21-35 19,2 0 0,0 0 0,1-1 1,2-1-1,0-1 0,1 0 0,0-2 0,2 0 0,0-1 0,1-1 0,0-1 0,1-1 0,1-1 0,0-1 0,0-2 0,51 14 1,-7-7-2,1-3 1,0-3-1,0-3 1,1-3 0,0-3-1,0-3 1,-1-3 0,137-28-1,-120 11-1,-1-3-1,-1-4 1,-2-4-1,-1-3 1,-2-3-1,121-82 0,42-53 21,-185 128-36,103-107 0,-155 147 8,0 1 1,0-1-1,0 0 0,-1-1 1,0 1-1,0-1 0,-1 0 1,0 0-1,0 0 1,0 0-1,-1-1 0,0 1 1,1-13-1,-3 13 14,0 1 0,-1 0 0,0-1 0,0 1 1,-1 0-1,1 0 0,-2 0 0,1 0 0,0 0 0,-1 0 1,0 1-1,-1-1 0,1 1 0,-1 0 0,0 0 0,-8-8 0,-11-10 88,-1 1-1,-1 2 0,-1 0 0,-1 1 1,0 2-1,-2 0 0,0 2 0,-1 2 1,0 0-1,0 2 0,-2 2 0,1 0 1,-37-4-1,-43-1 52,-1 5 0,-167 8 0,158 2-150,-623 18-331,472-9-3010,169-7-527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32:1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785 0 11243,'-38'29'377,"1"2"0,1 1 0,3 1 0,0 2 1,2 1-1,-39 60 0,14-5 478,-80 174 0,70-112 65,-81 282-1,117-313-612,4 2 0,-17 245 0,40-312-133,3 0-1,9 77 0,-7-119-140,0 0 0,2 0 0,-1 0 0,2 0 0,0-1 1,0 1-1,1-1 0,1 0 0,1-1 0,0 0 0,0 0 0,1-1 0,18 19 0,-21-26-31,1 0 1,0 0 0,0-1-1,0 1 1,0-2-1,1 1 1,0-1 0,0 0-1,0-1 1,0 0 0,0 0-1,0 0 1,0-1 0,1-1-1,-1 1 1,0-1-1,1-1 1,-1 1 0,0-2-1,11-2 1,1-1 90,0-1 0,-1-1 0,1 0 1,-1-2-1,-1 0 0,0-1 0,19-15 0,32-26 454,-3-4 0,-2-2 0,61-72 0,148-217 618,-214 259-1074,-3-2 0,-5-2 1,44-107-1,-74 145-62,-3 0 0,-1-1 0,-3-1 0,-3-1 1,-2 0-1,-2 0 0,-1-78 0,-6 113-31,-2 0 1,0 0-1,-1 1 1,-1-1 0,-1 1-1,0 0 1,-2 0-1,-12-25 1,13 34-37,0 0 0,0 1 0,-2 0 0,1 0 0,-1 0 0,-1 1 1,0 1-1,0-1 0,0 1 0,-1 1 0,0 0 0,-1 0 0,0 1 0,0 0 0,-15-5 1,9 5-175,0 1 0,0 1 0,0 1 0,-1 0 0,1 1 1,-1 1-1,1 1 0,-1 0 0,-30 5 0,9 3-1248,-1 1 0,2 2-1,-43 17 1,-23 12-7226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32:2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17008,'0'0'9929,"47"67"-12907,-22-48-2147,3-2-3972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32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14574,'0'0'12065,"3"-1"-11558,56-11 240,80-27 1,-93 23-764,2 3 0,0 1 0,68-6-1,-34 13 54,-60 4 191,-59 3 15,-209 29 504,22-1 251,185-25-256,40-5-739,-1 0 0,0 0 0,0 1 0,0-1 0,0 0 0,0 0 0,0 0 0,0 0 0,0 0 0,0 0 0,0 0 0,0 0 0,0 0 0,0 0 1,0 0-1,0 0 0,0 0 0,0 0 0,1 0 0,-1 0 0,0 0 0,0 0 0,0 0 0,0 1 0,0-1 0,0 0 0,0 0 0,0 0 0,0 0 1,0 0-1,0 0 0,0 0 0,0 0 0,0 0 0,0 0 0,0 0 0,0 0 0,0 0 0,0 1 0,0-1 0,0 0 0,-1 0 0,25 1-118,-4-2 110,1-2 0,0 0 0,-1 0 1,1-2-1,-1-1 0,37-16 0,-17 4-338,0-2 1,43-31-1,-188 103 418,-2 17 209,-24 13-141,130-81-189,-1 0 0,1 0 0,0-1 0,-1 1 0,1 0 0,0-1 0,-1 1 0,1-1 1,-1 0-1,1 0 0,-1 1 0,1-1 0,-1 0 0,1 0 0,-1 0 0,-2-1 0,3 1-84,1-1-1,-1 1 0,0-1 0,1 1 0,-1-1 0,0 1 0,1-1 0,-1 1 1,1-1-1,-1 0 0,1 1 0,-1-1 0,1 0 0,0 1 0,-1-1 0,1 0 1,0 0-1,-1 0 0,1 1 0,0-1 0,0 0 0,0-1 0,0-6-1718,0 0 0,0-1 0,1 1 0,3-16 0,-3 19 984,17-56-12353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32:5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1 12556,'-10'0'1089,"-1"-1"-704,-1 1-1,1 1 1,0-1 0,0 2 0,0 0 0,0 0-1,0 1 1,1 0 0,-1 1 0,1 0-1,0 1 1,-14 8 0,0 6-147,1 0-1,0 1 1,2 1 0,1 1-1,0 1 1,2 1 0,1 1 0,0 0-1,2 1 1,1 1 0,1 0-1,-16 52 1,13-23-99,2 2 0,2-1 0,3 1 0,3 1 0,1 91 0,6-125-139,0-1 0,1 0 0,2 0 1,0 0-1,2 0 0,9 25 0,-13-42 8,1 0-1,0 0 0,0 0 0,1 0 1,0-1-1,0 1 0,1-1 0,-1 0 1,1 0-1,1-1 0,-1 1 1,1-1-1,0 0 0,0-1 0,0 1 1,1-1-1,0-1 0,-1 1 0,1-1 1,1 0-1,-1-1 0,0 0 1,10 2-1,-3-3 150,1-1 1,0 0-1,0-1 0,-1-1 1,1 0-1,-1-1 0,1 0 1,-1-1-1,0-1 0,0-1 1,-1 1-1,1-2 0,-1 0 1,-1-1-1,0 0 0,19-16 1,0-2 284,-2-2 0,0-1 0,-2-1 0,43-63-1,-50 63-165,-2-2 0,-1 0 0,-2-1 0,-1-1 0,-2 0 0,-1 0 0,-2-1 0,-1-1 0,6-62 0,-13 71-41,-1 1 0,0-1 1,-2 1-1,-1-1 0,-2 1 0,-7-27 0,7 35-162,-1 1 0,-1-1 0,-1 1 0,0 1 0,-2 0 0,1 0 0,-2 0 0,0 1 0,-16-16 0,23 27-248,0 0 0,-1 0 0,1 0 0,-1 1 0,0-1 1,0 1-1,0 0 0,-1 1 0,1-1 0,-1 1 0,1 0 0,-1 0 0,0 1 0,0 0 1,0 0-1,-11-1 0,0 3-1040,1 1 1,0 1-1,0 0 1,-25 8-1,10-3-512,8-3-5885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33:0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256 161 14670,'0'0'1649,"-6"-9"-447,-2-3-728,0 1-1,0 0 1,-1 1 0,-17-15 0,24 23-360,-1 0-1,0 0 0,0 0 1,0 0-1,0 0 1,0 1-1,-1-1 1,1 1-1,0 0 0,-1 0 1,1 0-1,-4 0 1,4 1-105,1 0 0,0 0 0,0 1 0,0-1 0,-1 0-1,1 1 1,0 0 0,0 0 0,0-1 0,0 1 0,0 0 0,0 1 0,0-1 0,0 0 0,1 0 0,-1 1 0,0-1 0,1 1 0,-1 0 0,1-1 0,-3 5 0,-4 6 5,0 2-1,1-1 1,0 1 0,1 0 0,1 1 0,-7 28-1,-12 97 57,20-113-33,-6 45-26,3 0 0,4 106 0,3-158-23,2 0 1,0 0-1,1-1 0,1 1 0,1-1 0,0 0 0,2 0 0,0 0 1,1-1-1,1 0 0,0-1 0,2 0 0,0 0 0,14 15 0,-19-26-5,0 0 0,1 0-1,0-1 1,0 0-1,0 0 1,0-1-1,1 0 1,0 0 0,0-1-1,0 0 1,0 0-1,0-1 1,13 2-1,-15-3 11,0-1-1,0 1 1,1-1-1,-1-1 1,0 1-1,0-1 1,0 0-1,0-1 0,1 1 1,-2-1-1,1-1 1,0 1-1,0-1 1,-1 0-1,1 0 1,-1 0-1,0-1 1,0 0-1,5-4 0,3-7 162,-1 0-1,0-1 1,0 0-1,-2-1 1,0 0 0,-1-1-1,-1 0 1,11-37-1,-4 5 662,-3-2 1,6-59-1,-11 61-175,-3 1 0,-2-1 0,-2 0-1,-9-66 1,7 99-546,-1 0 0,0 0-1,-2 0 1,0 0 0,0 0-1,-2 1 1,0 0 0,-1 1-1,-1-1 1,0 1 0,-1 1-1,0 0 1,-1 0 0,-1 1-1,-23-21 1,30 31-87,1-1 0,-1 1 1,0 0-1,0 0 0,0 0 1,0 1-1,-1-1 0,1 1 1,-1 1-1,1-1 0,-1 1 1,0 0-1,0 0 0,1 0 0,-1 1 1,0 0-1,0 0 0,0 1 1,-6 1-1,6 0-207,-1 0 0,1 1 0,0 0 0,0 0 0,0 1 0,0 0 0,1 0 0,-1 0 0,1 1 0,0-1 0,0 1 0,1 1 0,-1-1 0,1 0 0,-5 10 0,-33 67-9841,28-54-657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33:0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 8072,'-31'11'77,"-49"19"2906,63-23-608,0 2 0,-23 14 0,38-16-139,12-1-1394,20 2-246,-28-8-277,92 17 1996,115 6 0,-135-19-2239,1-4-1,0-4 1,-1-2-1,83-19 1,-12-7 0,140-26 1044,-308 63 1602,-58 10-2201,38-17-4358,39 1 3008,0 0-1,1 0 0,-1 0 0,1 0 1,-1-1-1,1 1 0,0-1 0,-6-4 1,-18-17-10499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3:1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167 294 12332,'-14'-6'267,"-7"0"-91,4 1 36,-1-1 1,1 0 0,1-1-1,-1-1 1,-18-12 0,34 19-209,0 1-1,0-1 1,1 1 0,-1-1 0,0 1 0,1-1 0,-1 1 0,0-1 0,1 0 0,-1 1 0,1-1 0,-1 0-1,1 0 1,-1 1 0,1-1 0,0 0 0,-1 0 0,1 0 0,0 1 0,0-1 0,-1 0 0,1 0-1,0 0 1,0 0 0,0 0 0,0 0 0,0 0 0,0 1 0,0-1 0,1-1 0,0 0-9,0 1 0,0-1-1,0 0 1,1 1 0,-1-1 0,0 1 0,1-1 0,-1 1 0,1 0 0,-1 0 0,1 0 0,3-2 0,5-2-10,-1 1 0,1 0-1,21-4 1,12 2-15,0 2 0,1 2 0,66 5 0,-50-1 38,540-22 377,-321-2-246,207-24 197,42-6 292,-382 46 0,240 21 0,40 16-263,-303-29-8,180-21-1,-250 12-241,222-22 140,-205 24-205,135 11 0,-180-1-11,1 0-1,-2 2 0,1 1 1,-1 1-1,0 1 1,-1 1-1,44 27 0,28 14 40,-87-48-198,-1-1 1,0-1 0,1 1 0,0-1-1,9 1 1,-16-2 14,1-1-1,0 0 0,0 1 0,-1-1 1,1 0-1,0 0 0,0 0 0,0-1 1,-1 1-1,1 0 0,0-1 0,0 1 1,-1-1-1,1 1 0,0-1 1,-1 0-1,1 0 0,-1 0 0,1 0 1,-1 0-1,1 0 0,-1 0 0,0 0 1,1-1-1,-1 1 0,0 0 0,0-1 1,0 1-1,0-1 0,1-1 1,6-51-6729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3:2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1382 13549,'0'0'4644,"9"8"-4361,-6-7-268,2 4 29,0-1-1,0-1 1,1 1-1,0-1 1,0 0-1,0 0 1,0 0 0,0-1-1,1 0 1,-1 0-1,1-1 1,-1 0-1,11 1 1,426-6 1350,-114-1-1101,-207 5-242,368-11 671,-411 4-614,0-3 0,0-4 0,-2-3 0,84-30 0,-139 40-90,1-2 0,-1-1 0,0-1 0,-1-1 0,-1 0 0,0-2 0,0 0 0,-2-2 0,0 0 0,0 0 0,-2-2 0,0 0 0,-1-1 0,-1-1 0,22-40 0,-17 26 37,-1-1-1,-2-1 1,-2 0-1,-1-1 0,-2 0 1,-2-1-1,-1-1 1,-2 1-1,2-70 1,-8 80-31,-2 0 0,-1 0-1,-1 0 1,-1 0 0,-1 1 0,-2 0 0,0 0 0,-2 1 0,-1 0 0,-22-36 0,21 43 68,0 1-1,-2 0 1,0 1 0,-1 0 0,-1 1 0,0 1-1,-1 1 1,-1 0 0,0 1 0,-1 1-1,0 1 1,-1 1 0,-37-15 0,18 13-49,0 2 1,-1 1-1,0 2 0,-73-3 1,34 9 34,-120 13 0,85 5-23,-1 5-1,2 4 0,2 6 0,0 4 0,3 5 0,-181 97 1,232-106-55,1 3-1,1 2 1,2 3 0,2 1 0,-90 98 0,106-98 50,1 3 0,3 1 1,1 1-1,3 1 0,1 1 0,3 2 0,-28 84 0,36-83 3,2 1 0,1 0 1,4 1-1,1 0 0,3 1 0,5 100 0,3-123-208,0 0-1,2-1 0,1 1 0,2-1 1,18 44-1,-17-54-317,0 0 1,2 0-1,0-1 1,1 0-1,1-1 0,0 0 1,2-2-1,22 21 1,-10-16-2683,52 31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15759,'0'0'17008,"9"73"-17008,-9-41 0,0 3 0,0-2 0,0 0 0,0-4 0,3-2 0,7-5 0,2-4-1666,1-6-1537,-2-10-1505,-1-2-2467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3:2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1970 10 5317,'-201'-9'6937,"2"9"-4711,129 3-1850,0 3 0,1 4-1,-117 30 1,93-10-43,1 4 0,1 3 0,3 5 0,1 3 0,3 5 0,1 2 0,3 5-1,3 3 1,2 3 0,-68 75 0,121-115-41,2 2-1,0 0 1,2 1-1,1 1 0,1 1 1,1 1-1,-12 32 1,21-46-241,1 0 1,1 1 0,0 0 0,2-1 0,-1 1-1,2 0 1,0 1 0,1-1 0,0 0 0,2 0 0,0 0-1,0 0 1,2-1 0,0 1 0,12 29 0,2-8-35,2-1 1,2 0-1,2-1 1,0-2 0,3-1-1,39 39 1,-23-31-1,1-1 0,2-3 1,99 59-1,-99-71-10,1-2 1,1-2-1,2-2 1,-1-3 0,2-1-1,0-3 1,61 5-1,-32-9 42,1-3 0,-1-5 0,160-20 0,-140 2-11,0-4-1,-1-4 1,-2-5-1,-1-4 1,119-63 0,-70 20 34,-5-6 1,203-160-1,-293 206-51,-1-2-1,-3-2 1,-1-2-1,53-70 1,-86 98 14,0 1 0,-1-2 1,-1 0-1,-1 0 0,-1-1 0,0 0 1,-1 0-1,-2 0 0,1-1 0,-2 0 0,-1 0 1,-1-1-1,0 1 0,-1-1 0,-2 1 0,0 0 1,-6-33-1,1 33 124,0-1 1,-2 2-1,0-1 0,-1 1 1,-1 0-1,-1 1 1,0 0-1,-2 1 0,0 0 1,0 1-1,-2 0 1,-24-20-1,8 10 138,-1 2 0,-2 1 0,0 1 0,-1 2 0,-65-27 0,47 29-205,0 1 0,0 3 0,-2 3 0,-97-9 0,-227 16-1956,29 36-4969,184-12-854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4:5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1608 7944,'0'0'4996,"9"6"-4670,-6-4-294,1 2 23,0-1-1,1 0 0,0 0 0,-1 0 0,1 0 0,0-1 0,0 0 0,0 0 0,0 0 1,1-1-1,-1 0 0,0 0 0,12 1 0,112-5 1339,-48 0-987,110 10 0,21-1 1814,-87-6-2432,-84 1-1895,42 9 1,-30-5 2474,92 0 0,-11-2 1207,35 3-1046,169-14-1,168-37 303,-465 41-829,655-108 826,-683 109-798,0 0 0,0-1 0,0 0 0,0-1 0,-1 0 0,0-1 0,0-1 0,-1 0 0,1 0 0,12-12 0,-17 12 82,-1 1 1,0-1-1,0 0 1,0 0-1,-1-1 1,0 1-1,-1-1 1,0 0-1,0-1 0,-1 1 1,0-1-1,0 1 1,-1-1-1,0 0 1,0 0-1,0-11 1,0-18 25,-1 1 0,-2-1 1,-6-43-1,5 65-137,-2-1 0,0 1-1,-1 1 1,-1-1 0,0 1-1,-1 0 1,-1 0 0,0 1 0,-17-23-1,8 17 2,-1 1-1,0 1 1,-2 1 0,1 1-1,-43-27 1,-123-56-10,99 55 6,41 20 2,-90-48-2,-248-96-1,11 52-3,-74-26 7,351 109-27,-1 4 0,-168-29 0,218 52 16,1 2-1,-1 2 1,1 2 0,-1 2-1,0 2 1,1 2 0,0 2-1,-57 17 1,41-4-11,0 2 1,1 3-1,1 3 0,2 2 0,1 3 1,2 2-1,1 2 0,-51 49 1,75-60 9,2 1 1,1 1 0,1 1-1,1 1 1,2 1 0,1 2-1,2 0 1,1 0-1,2 2 1,1 0 0,2 1-1,2 1 1,1-1 0,-9 69-1,16-75 11,1-1 0,2 1 0,1 0 0,1-1 0,1 1 0,2-1 0,1 0 0,1 0 0,2-1 0,1 0 0,1 0 0,2-1 0,0 0 0,2-2 0,1 1 0,1-2 0,2 0 0,39 41 0,-32-40 26,1-1 0,1-2 0,1-1-1,1-1 1,1-1 0,1-2 0,34 14 0,-24-15 22,1-2 0,0-3 1,0-1-1,2-2 0,60 5 1,133-4-797,-78-20-2989,-5-15-4382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5:0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2823 307 10442,'-12'-6'464,"-52"-25"305,-1 2 1,-107-32-1,-159-26 220,206 56-741,48 12-13,-1 4 1,0 3-1,-1 3 1,0 4-1,0 4 0,0 2 1,0 4-1,0 4 0,1 3 1,-87 25-1,88-14-96,2 4 0,1 2 1,1 4-1,2 3 0,1 2 0,-90 68 0,110-68-139,2 2 0,2 2-1,2 2 1,2 2 0,2 2 0,2 1-1,2 2 1,-51 97 0,74-121 146,2 0 1,0 1-1,2 1 0,1-1 1,1 2-1,-5 58 1,10-66-85,2 0 0,1 0 0,0-1 0,2 1 0,1 0 0,0-1 0,1 1 1,2-1-1,0-1 0,12 24 0,-3-14-54,1 0 0,2-2 0,1 0 0,1-1 0,1-1 0,1 0 0,2-2 0,0-1 0,2-2 0,0 0 0,1-2 0,53 28 1,-31-24-3,1-1 1,1-4 0,1-1 0,0-3 0,1-2 0,0-2 0,66 2 0,29-5 21,0-7-1,-1-6 0,213-37 1,-145 1 18,353-116 1,-450 117 81,-2-5-1,119-67 1,-191 89-59,-1-3 0,-2-1 0,-1-2 0,-1-2 0,-1-2-1,-2-1 1,62-78 0,-87 97 31,-2 0-1,0-1 1,0-1-1,-2 1 1,0-1-1,-1-1 0,-1 0 1,-1 1-1,0-2 1,1-18-1,-4 24-37,-2 1 0,0-1 0,0 1-1,-1-1 1,-1 1 0,0 0 0,-1-1-1,0 1 1,-1 0 0,-1 1-1,0-1 1,-1 1 0,0 0 0,-1 0-1,-10-14 1,-5 0 6,0 2-1,-1 0 0,-1 2 0,-2 1 1,0 0-1,-1 2 0,-1 1 1,-1 2-1,0 0 0,-37-13 1,-1 4-13,0 3 0,-2 3 0,-122-18 0,70 23-167,0 5 0,-1 6 0,-166 17 0,-357 87-4202,442-60 209,11-5-3273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7:1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2615 109 5285,'-13'-1'190,"1"0"0,-1 1-1,1 1 1,-1 0 0,1 1 0,-1 0-1,1 0 1,0 2 0,0-1 0,-21 11-1,25-11-148,0 0-1,1-1 0,-1 1 1,-1-2-1,-13 3 1,-7-3 2394,-46-3 1,22 0-1758,-15-1 494,1-4-1,-71-15 1,-29-5 321,-197 2-450,292 26-896,1 3 1,1 3 0,-81 17-1,40 1 110,0 5-1,2 5 0,-123 56 0,163-58-107,-1-3 85,1 4-1,1 3 1,-106 77 0,169-110-241,0 1-1,1-1 1,-1 1-1,1 0 1,0 0-1,0 0 1,0 0 0,1 1-1,0 0 1,0-1-1,0 1 1,1 0-1,0 1 1,0-1-1,-1 10 1,2-6-22,1-1-1,0 1 1,0 0 0,1 0-1,0-1 1,1 1 0,0-1-1,1 1 1,4 12 0,9 11-59,1 0 1,1 0 0,2-2 0,30 37-1,-15-23 117,1-1-1,3-3 1,1-1 0,75 58-1,-78-73-6,0 0-1,1-3 1,2-1-1,0-2 1,1-1-1,63 17 1,502 94 74,434-8-6,-996-117-89,1208 58 20,94-17 70,20-21 130,-945-26-218,2409 38 824,-2631-32-827,636 25-17,-4 51-3,-804-76 19,501 68 18,3-33 4,-77-34-15,533-62-1,995-266 17,-1593 220-90,-325 81-2,-1-2 0,-2-3 0,115-70 1,-149 79 73,-1-2 0,-1 0 0,-1-2 0,-1 0 0,-1-2 0,31-42 0,-41 49 0,-1 0 0,-1-2 1,0 1-1,-1-1 0,-2 0 1,0-1-1,-1 0 0,0 0 1,-2 0-1,-1-1 0,2-27 1,-4 27-48,-2 0 1,0 0 0,-1 0 0,-1 1 0,0-1 0,-2 1 0,-1-1-1,0 2 1,-2-1 0,0 1 0,-1 0 0,-1 0 0,0 1 0,-2 1-1,0 0 1,-1 0 0,0 1 0,-24-21 0,-1 6 21,-2 1 0,0 1 1,-2 3-1,-1 2 0,-2 1 0,-57-21 1,-291-76 143,86 52-248,-1 14 0,-4 14-1,-529-2 1,-929 54 50,207 6 171,1152-12-83,-1093 30 1,702-13 65,-305 17 61,-82-12 192,564-23-200,146 8-11,-315 4 238,-386 20-118,704-27 438,364-14-587,1-5 0,-137-30 0,226 34-513,1 0 0,-35-15-1,-3-14-3689,19 5-2669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7:2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35 13805,'-12'5'1276,"-22"10"-975,-5 1 112,-45 27 1,74-37-406,0 0 0,1 0 0,-1 1 0,1 1 0,1-1 0,0 1 1,0 1-1,0-1 0,1 1 0,-7 12 0,1 7-16,2 0 1,0 0-1,2 1 0,1 1 1,-6 48-1,5-5 170,2 87 0,9-113-25,1 1 0,3-1 0,2-1 0,2 1 0,2-1 0,1-1 0,3 0 0,38 75 0,-20-57 93,3-1-1,2-2 1,3-2-1,3-1 1,58 56-1,-54-68-210,1-2 0,3-2 0,1-3-1,1-2 1,2-3 0,2-2 0,1-2 0,124 39-1,-37-26 20,1-8 0,274 29 0,-158-42 21,1-13-1,360-33 1,516-151 69,830-288-5,-1922 452-88,505-146 36,-469 128-54,-1-4 0,-2-3 1,-1-4-1,99-68 0,-165 98 4,0-1 0,-1-1 0,0 0-1,-1-1 1,0 0 0,-1-1-1,-1 0 1,0-1 0,-1 0 0,-1-1-1,-1 0 1,10-28 0,-14 33-6,0-1-1,-1 0 1,-1 0 0,0 0 0,-1 0-1,0 0 1,-1 0 0,0 0 0,-1-1-1,-1 1 1,0 0 0,-1 0 0,0 1-1,-1-1 1,0 1 0,-1-1 0,0 1-1,-13-19 1,-2 3 240,-1 1 0,-2 1 0,-1 1-1,-1 1 1,0 1 0,-2 2 0,-1 0-1,-1 2 1,-53-27 0,0 7-51,-2 3 0,-132-36 1,99 42-144,0 5 0,-2 5 0,-123-4 0,-364 12-573,450 13 198,-399 1 132,-908-13 139,611 5-647,649 16-55,0 10 0,-235 52 0,-157 92-2187,293-75-3008,152-50-643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2:47:3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 5637,'-46'32'707,"1"3"0,2 2 0,1 1 0,2 3 0,2 1 0,2 1 0,2 2 0,1 2 0,-44 87 0,59-97-375,2 1 1,2 1-1,2 0 0,1 1 0,-11 81 0,19-88-126,1 0 0,2 0 0,2 0 0,1-1 0,1 1 0,2-1 0,1 1 0,12 33 0,1-12-174,3-1 0,1-1 0,3-1 0,3-1 0,1-1 0,43 50 0,-49-69-55,1-2 0,1 0 1,1-2-1,2-1 0,0-1 0,2-1 1,1-2-1,0-2 0,1-1 0,41 16 1,-46-25-2,0-1 1,0-1-1,1-1 0,-1-2 1,1-1-1,0-1 1,0-2-1,0 0 1,0-3-1,45-8 1,-32 1 20,-1-2 0,0-2 1,-1-2-1,-1-1 0,0-2 1,58-38-1,-21 4 108,-3-2 0,-2-4 1,-2-3-1,72-83 0,-90 84 169,-2-2-1,-3-2 1,-3-3-1,-3-1 1,38-86-1,-69 131 32,-1 0 0,-1 0-1,-1-1 1,-1 0-1,-1 0 1,-1-1 0,-2 1-1,0-1 1,-4-49 0,-1 53-118,-1 1 1,-1-1 0,-1 1 0,0-1 0,-2 2 0,-1-1 0,0 1 0,-1 0 0,-1 1 0,-1 1 0,-26-31-1,17 25-144,-2 2-1,0 1 0,-1 0 1,-1 2-1,-1 1 0,-1 1 1,-1 1-1,0 1 0,0 2 1,-2 1-1,1 1 0,-2 2 1,1 0-1,-1 3 0,-57-6 1,27 8-122,-1 2 0,1 3 1,0 3-1,1 3 0,-1 2 1,1 3-1,-75 25 0,-6 12-749,63-20-1643,-95 21 0,115-42-1960,14-7-2600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07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15487 631 16720,'-655'-82'448,"-214"-13"-1190,195 105-535,0 40 768,229-14 528,-246 13-39,-1364 102 814,1815-132-803,-1764 151-256,7 60-128,1408-134 51,4 25 1,-626 217-1,173 85 596,46 99 111,899-471-107,3 5-1,2 3 0,-122 107 1,183-140-257,1 0 0,1 1 0,1 2 1,2 0-1,1 2 0,1 0 0,2 1 0,1 1 1,2 1-1,1 0 0,1 1 0,2 0 0,-10 62 1,14-37-4,3 1 0,3-1 1,2 0-1,3 1 0,2-1 1,19 80-1,-4-60 16,3 0 0,3-2 0,4 0 0,43 78 0,-41-98-23,2-2 0,3-1 0,81 91 0,-51-76 31,3-4 1,81 61 0,33 2 290,295 156-1,-209-147-242,5-12 0,6-12 1,551 144-1,-416-166-151,4-19 0,505 23-1,261-56 23,3-40 171,-521-2-53,646 14-6,-21 0-43,-2-34 2,2040-160 1063,-2998 162-885,2946-249 479,-2289 178-697,1883-106-113,-1235 96 213,-574 9-54,1687-365 1,-2555 412-7,-2-9 0,201-85 0,-316 104 51,-3-4 1,125-83 0,-152 86 6,-3-2 0,0-2-1,-3-2 1,66-80 0,-88 93-55,-1-1-1,-1-1 1,-2 0-1,-1-2 1,-1 0-1,-2-1 0,-1 0 1,-2-1-1,11-65 1,-17 70-16,-3-1-1,0 1 1,-2-1 0,-1 0 0,-2 1-1,0-1 1,-3 1 0,0 0 0,-2 0-1,-1 1 1,-1 0 0,-16-29 0,-10-9 12,-4 1 1,-2 3-1,-3 1 1,-2 3-1,-4 1 1,-83-74-1,-379-269 448,191 186-518,-9 15 1,-501-223-1,-770-175-96,-566 72 209,-39 166 47,935 196-45,-8 86-96,671 80-647,1 26 0,-907 160 0,628-5-2671,456-87 171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08:0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14337 543 14029,'-337'-97'334,"-393"-60"0,613 141-161,0 6 1,-223 9-1,-232 66-528,-1010 79-915,506-110 1706,-498 20 489,978-24-567,-698 18-268,827-49-60,-349 2 202,552 9-164,0 11 0,2 12 0,1 11 0,2 12 0,3 10 0,4 12 0,-343 155 0,250-72-100,-451 286 0,659-355 13,5 5 0,-176 168 0,226-182 6,3 2 0,4 5 0,4 2 0,-76 130-1,127-187-16,1 0-1,2 1 1,2 1-1,1 0 1,2 1-1,2 0 1,1 1-1,2 0 1,2 0-1,1 1 0,3 0 1,0 0-1,3-1 1,1 1-1,3-1 1,0 1-1,23 69 1,-11-56 20,3-1 1,2-2 0,2 0 0,3-1 0,1-2-1,2 0 1,3-3 0,62 66 0,-49-64-1,3-3 1,1-1-1,2-3 1,2-2-1,1-2 1,120 52-1,-48-37 24,2-6 0,257 52 0,282 1 18,-554-82-31,137 16-1,617 71 6,4-52-1,182-77 55,-1-44 64,-595 38-74,1626-171 57,-2049 200-96,1758-146 54,-440 45-34,124-105-57,-1356 189 36,844-108 75,6 38-58,-714 73 9,0 12-1,484 52 1,365 20 177,-504-78-69,238 3 59,-833 9-202,477 8 21,-1-38-7,-372 16-9,461-51 153,3 35-9,-490 30-133,1234-21 94,-553 14-79,-70 78-22,56 2 23,-557-69-26,607 29 18,-595-17 8,0-10 1,358-34 0,381-18 404,-809 46-403,255-34-1,-346 26 5,1-2 0,-2-1 0,0-3 0,0-2 0,-1-2 0,-1-2 0,-1-2 0,-1-1 0,39-30 0,-57 33 84,0-1-1,-1 0 1,-2-2-1,0-1 1,-1 0 0,-2-2-1,0 0 1,-2-1-1,22-47 1,-28 48-71,0 1 0,-2-1 1,-1-1-1,-1 1 0,-1-1 0,-1-1 0,-1 1 1,-2 0-1,-1-1 0,-1 1 0,-6-38 0,2 44-10,-1 0-1,-1 1 0,-1-1 1,-1 1-1,-1 1 0,0 0 0,-2 0 1,0 1-1,-1 1 0,-19-21 1,-23-20 160,-88-70 1,141 126-203,-102-81 14,-204-122 1,-136-39 24,408 225-38,-745-334 59,-23 59-8,143 81-191,-1348-247 1,1559 385 134,-897-143-45,-5 52 27,662 102 0,-628-51 23,150 62-62,-2 38 36,495 8-23,586 6 33,-699 9-5,628 2-77,1 8 0,-295 71 1,167 1-1326,-13 2-3232,128-51 298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2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7399,'0'0'21460,"10"-4"-20525,28-8-376,0 2 0,0 2 0,55-6 1,-18 7-2779,-2 3-4232,-60 2 1459,-6-3-2295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2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 18514,'0'0'4558,"11"-1"-2817,16-1-943,-1 1 0,53 4-1,-68-2-734,0 1 0,1 0 0,-1 0 0,0 1 0,0 1 0,-1-1 0,1 2 0,-1 0 0,0 0-1,18 12 1,-27-16-49,0 0 1,0 0-1,0 0 0,0 0 0,-1 0 0,1 0 0,0 0 0,-1 0 0,1 0 0,0 1 0,-1-1 0,0 0 0,1 0 0,-1 0 1,0 1-1,1-1 0,-1 0 0,0 1 0,0-1 0,0 0 0,0 0 0,0 1 0,-1-1 0,1 0 0,0 1 0,0-1 0,-1 0 1,1 0-1,-1 0 0,1 1 0,-1-1 0,0 0 0,1 0 0,-1 0 0,0 0 0,0 0 0,0 0 0,0 0 0,0 0 0,-1 1 1,-6 5 252,-1 0-1,1 0 1,-18 9 0,19-12-129,-57 34 148,-39 25 677,94-56-1673,0 1 1,0-1 0,0 2 0,1-1 0,0 1-1,1 0 1,-12 20 0,9-8-5297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54 16367,'0'0'9631,"8"1"-7645,1 0-1687,-1 0 0,1-1 0,0 1 0,-1-2 0,1 1 0,-1-1-1,1 0 1,-1-1 0,1 0 0,-1 0 0,0-1 0,0 0 0,0-1 0,0 0 0,9-6 0,2-8-299,-19 18 0,0 0 0,0 0 0,0-1 0,0 1 0,0 0 0,0 0 0,0 0 0,0-1 0,0 1 0,0 0 0,0 0 0,0-1 0,0 1 0,0 0 0,0 0 0,-1-1 0,1 1 0,0 0 0,0 0 0,0 0 0,0-1 0,0 1 0,-1 0 0,1 0 0,0 0 0,0 0 0,0 0 0,0-1 0,-1 1 0,1 0 0,0 0 0,0 0 0,-1 0 0,1 0 0,0 0 0,0 0 0,0 0 0,-1 0 0,1 0 0,0 0 0,0 0 0,-1 0 0,1 0 0,0 0 0,0 0 0,-1 0 0,1 0 0,0 0 0,0 0 0,-11 0 0,4 2 0,-1 0 0,1 0 0,0 0 0,0 1 0,0 0 0,0 0 0,0 1 0,1 0 0,-1 0 0,1 1 0,0 0 0,0 0 0,1 0 0,-8 10 0,7-9 0,1 1 0,-1 0 0,1 0 0,1 0 0,-1 1 0,1 0 0,0 0 0,1 0 0,0 0 0,1 1 0,-1-1 0,0 13 0,2-19 2,1 0 0,0 0 1,0 1-1,0-1 0,1 0 0,-1 0 1,1 0-1,-1 0 0,1 1 0,-1-1 1,1 0-1,0 0 0,0 0 0,0-1 1,0 1-1,1 0 0,-1 0 0,0 0 0,1-1 1,-1 1-1,1-1 0,2 3 0,0-2 3,1 0 0,-1 0-1,0 0 1,1 0 0,-1 0-1,1-1 1,-1 0 0,1 0-1,0 0 1,5-1 0,5 1-79,0-1 1,0-1 0,0-1-1,0 0 1,0-1-1,14-5 1,27-17-2981,1-9-4403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28 481 9961,'-4'4'1528,"2"-2"-910,0-1 1,0 1 0,0 0 0,1 0 0,-1-1 0,0 1 0,1 0 0,0 0 0,-1 1 0,1-1 0,0 0 0,0 0 0,0 1 0,0-1 0,1 0 0,-1 1-1,0 4 1,2-7-486,1 1-1,-1-1 1,1 0-1,-1 0 0,0 0 1,1 0-1,-1 0 1,1 0-1,-1 0 0,0-1 1,1 1-1,-1-1 1,0 1-1,2-1 0,18-10 409,-1 0 0,0-1-1,-1-2 1,0 1 0,28-29 0,-4 5-423,50-37-5,-4-4-1,136-154 0,-250 279-457,12-20 402,-12 21 25,-27 74 0,45-102-61,1 0 1,0 0-1,2 1 1,1-1-1,0 1 1,1 41-1,3-60-39,-1 0 0,1 0 0,0 0-1,0 0 1,0 0 0,0 0-1,0 0 1,0 0 0,0-1-1,1 1 1,-1 0 0,1-1-1,-1 1 1,1-1 0,0 0 0,-1 1-1,1-1 1,0 0 0,0 0-1,4 1 1,12 3-4947,-26-12-5338,-4-5 657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10570,'0'0'15054,"71"5"-13965,-27-5-704,10-5-289,3-2-32,2-1-224,-3 1-1890,-2-3-1922,-10-1-2050,-7 0-5989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18225,'0'0'9545,"52"9"-9385,-15-9-63,2 0-610,-1 0-960,0 0-802,-12-2-1152,-12-1-1185</inkml:trace>
  <inkml:trace contextRef="#ctx0" brushRef="#br0" timeOffset="1">0 174 11691,'0'0'12332,"90"20"-11275,-40-28-769,3-2-224,-2 1-769,-7-2-3106,-8-3-4293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10218,'-2'1'8107,"-5"5"-4018,-35 36-2576,12-10-350,-2-2 0,-63 48 0,83-69-1070,-1-1 0,0 0 0,0-1 0,-1-1 0,0 0 1,0 0-1,0-2 0,-1 1 0,0-2 0,1 0 0,-28 1 1,41-4-91,1 0 1,-1 0-1,1 0 1,0 0-1,-1 0 0,1 0 1,-1 0-1,1 0 1,-1-1-1,1 1 1,0 0-1,-1 0 1,1 0-1,0-1 1,-1 1-1,1 0 1,0 0-1,-1-1 1,1 1-1,0 0 1,-1-1-1,1 1 0,0 0 1,0-1-1,-1 1 1,1 0-1,0-1 1,0 1-1,0-1 1,0 1-1,0-1 1,-1 1-1,1 0 1,0-1-1,3-21-118,14-17-377,-7 26 418,1 1 1,1 1-1,-1 0 1,2 0-1,0 1 1,14-8-1,-22 14 59,1 1 0,0-1 0,0 1 0,0 1 0,1-1 0,-1 1 0,1 0 0,-1 1 0,1-1 0,-1 1 0,1 1 0,0-1 0,0 1 0,-1 0 0,1 1 0,0 0 0,7 1 0,-8 0 31,-1 1 1,0-1-1,0 1 0,0 0 0,-1 1 0,1-1 1,-1 1-1,0 0 0,0 0 0,5 5 0,36 53 770,-22-30-325,-7-10-376,-8-10-602,1 0-1,0-1 0,13 12 1,-16-20-3466,-2-2-2850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15663,'-2'0'2626,"-3"1"4517,5 1-6246,0 6-641,0-2-192,0 2-32,5 1 32,3 0-256,2-1-1313,0-6-1826,-5-2-2467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17040,'0'0'6860,"0"10"-5979,0 13-541,-1-1 1,-1 1 0,-2-1 0,0 0-1,-12 36 1,9-35-339,1 0 1,1 0-1,0 0 0,2 1 1,1 0-1,2 36 0,0-59-152,0 0 0,0 1 0,0-1 0,1 0 0,-1 0-1,1 0 1,-1 1 0,1-1 0,-1 0 0,1 0 0,0 0 0,-1 0-1,1 0 1,0 0 0,0 0 0,0 0 0,1 1 0,21 5-6602,-10-7 1248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15 16432,'0'0'1099,"-11"4"556,1 0-1135,-1 0 0,1 1-1,0 1 1,1 0 0,-11 8-1,18-13-442,-1 1 0,1 0 0,0-1 0,-1 1-1,1 0 1,0 0 0,1 1 0,-1-1 0,0 0-1,0 1 1,1-1 0,0 1 0,-1-1-1,1 1 1,0 0 0,0 0 0,0-1 0,1 1-1,-1 0 1,1 0 0,-1 0 0,1 0-1,0 0 1,0 0 0,1 0 0,-1-1 0,0 1-1,1 0 1,0 0 0,1 4 0,0-5-52,-1 0 0,1-1 0,-1 0 0,1 1 1,-1-1-1,1 0 0,0 0 0,0 0 0,0 0 0,-1 0 1,1 0-1,0-1 0,0 1 0,0 0 0,0-1 0,0 0 1,0 1-1,1-1 0,-1 0 0,0 0 0,0 0 0,0-1 1,4 0-1,-1 1 33,0-1 0,0 0 0,0 0 0,0 0 0,0 0 0,0-1 0,-1 0 0,8-4 0,-8 3 19,0-1-1,-1 1 1,1-1-1,-1 0 1,0 0 0,-1 0-1,1 0 1,0 0-1,-1 0 1,0-1 0,0 1-1,-1-1 1,1 0-1,-1 0 1,0 1 0,0-1-1,-1 0 1,1 0-1,-1 0 1,0 0 0,0 0-1,-2-6 1,2 10-114,0 0 0,0 1 0,0-1 0,0 0 0,-1 0 0,1 0 0,0 0 0,-1 1 0,1-1 0,-1 0 0,1 0 0,-1 1 0,1-1 0,-1 0 0,1 1 0,-1-1 0,0 1 0,1-1 0,-1 0 0,0 1 0,1 0 0,-1-1 0,0 1 0,0-1 0,0 1 0,1 0 0,-1-1 0,0 1 0,0 0 0,0 0 0,0 0 0,1 0 0,-1 0 0,0 0 0,0 0 0,0 0 0,-1 0 0,2 0-103,1 0 0,-1 0-1,0 1 1,1-1 0,-1 0 0,0 0 0,0 0-1,0 0 1,1 1 0,-1-1 0,0 0 0,0 0-1,0 1 1,0-1 0,1 0 0,-1 0 0,0 1 0,0-1-1,0 0 1,0 0 0,0 1 0,0-1 0,0 0-1,0 1 1,0-1 0,0 0 0,0 0 0,0 1-1,0-1 1,0 0 0,0 1 0,0-1 0,0 0-1,0 0 1,0 1 0,0-1 0,0 0 0,0 0-1,0 1 1,-1-1 0,1 0 0,0 0 0,0 1-1,0-1 1,-1 0 0,1 0 0,0 0 0,0 1-1,0-1 1,-1 0 0,1 0 0,0 0 0,0 0-1,-1 0 1,1 1 0,22 3-196,1 0 0,0-1 0,0-1 1,0-1-1,41-5 0,-1 2 765,-30 1 226,38 3 3255,-71-2-3809,1 1-1,0-1 1,-1 1 0,1-1 0,-1 1-1,1-1 1,-1 1 0,1-1 0,-1 1-1,1-1 1,-1 1 0,1 0 0,-1-1-1,1 1 1,-1 0 0,0-1 0,0 1-1,1 0 1,-1 0 0,0-1 0,0 1-1,0 0 1,0 0 0,0-1 0,0 1-1,0 0 1,0 0 0,0-1 0,0 1-1,0 0 1,0 0 0,-1-1 0,1 1-1,0 0 1,0-1 0,-1 1 0,1 0-1,-1-1 1,1 1 0,-1 0 0,1-1-1,-1 1 1,0 0 0,-19 31 1012,20-32-1097,-6 8 231,-19 29 412,23-35-643,1 1 0,0-1 0,0 0 1,0 0-1,1 0 0,-1 0 0,0 1 0,1-1 0,-1 0 0,1 1 0,0-1 1,0 0-1,0 1 0,0-1 0,1 4 0,0-5-6,0 1 1,1-1-1,-1 0 0,0 0 1,1 0-1,-1 0 0,1 0 1,-1-1-1,1 1 0,0 0 1,-1-1-1,1 1 0,0-1 1,0 0-1,-1 1 0,1-1 1,0 0-1,0 0 0,-1 0 0,1 0 1,3-1-1,39-3 206,-28 0-189,-1-1 1,1-1-1,-2 0 0,1-1 0,-1 0 0,0-1 0,0-1 1,-1 0-1,0-1 0,17-16 0,-34 31 9,1 0 0,0 0-1,1 0 1,-1 0 0,1 0 0,0 1 0,0-1-1,1 1 1,-2 9 0,2-13-4,1 1-1,0-1 1,-1 0 0,1 1 0,0-1 0,0 0 0,0 1 0,0-1-1,0 0 1,1 0 0,-1 1 0,1-1 0,0 0 0,-1 0 0,1 1-1,0-1 1,0 0 0,0 0 0,1 0 0,-1 0 0,0 0-1,1-1 1,0 1 0,-1 0 0,1-1 0,0 1 0,0-1 0,3 3-1,2-1 61,-1-1-1,1 0 0,0 0 0,0 0 0,0-1 0,0 0 0,0 0 0,0-1 0,0 0 0,0 0 0,0-1 0,0 1 1,0-2-1,0 1 0,7-3 0,-10 2-43,0 1 1,0-1 0,0 0-1,-1 0 1,1-1 0,-1 1-1,1-1 1,-1 0 0,0 0-1,0 0 1,0 0 0,0 0-1,-1 0 1,1-1 0,-1 0-1,0 1 1,0-1 0,0 0-1,-1 0 1,0 0 0,1 0-1,-1 0 1,0 0 0,-1-1-1,1-6 1,-1 4-53,0 0 1,0 0-1,-1 0 0,0 0 0,0 0 1,-1 0-1,0 1 0,0-1 1,0 1-1,-1-1 0,-4-7 1,-4-8-327,10 8-7645,1 5-2190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12075,'6'0'4581,"-3"1"-770,-1 10-1536,-1 4-194,0 3-607,-1 5-481,0 2-449,0 1-319,0 3-129,1-1-64,2-1 0,3-2-929,0-3-961,-3-5-897,0-5-672,-3-8-1634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9577,'0'0'12075,"57"-20"-10985,-13 14-546,16 1-480,6-2-352,2 2-2211,0-3-2209,-6-1-7239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15310,'0'0'8131,"11"-4"-6583,13-7-1351,-1 0 1,0-2 0,0-1-1,-1-1 1,-1-1-1,-1-1 1,0 0-1,-1-2 1,-1 0-1,-1-1 1,28-42-1,-44 61 284,-2 7-396,0 1 1,-1 0 0,0 0 0,0 0 0,0-1 0,-1 1-1,-4 5 1,-6 20 226,9-20-227,1 1 0,0 0-1,0 1 1,2-1 0,-1 0 0,2 1 0,0-1 0,2 24-1,-1-35-172,0 1 0,0-1-1,1 1 1,-1-1 0,0 0-1,1 1 1,0-1-1,-1 0 1,1 0 0,0 0-1,0 0 1,0-1 0,0 1-1,0 0 1,1-1 0,-1 0-1,0 1 1,1-1-1,-1 0 1,1 0 0,4 1-1,15 2-3787,-1-6-3554,1-9-6006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28 13100,'0'0'3566,"-8"-5"-1948,-30-16-678,37 21-890,1 0 0,-1-1 0,0 1 1,0 0-1,0 0 0,0 0 0,0 0 1,0 0-1,0 0 0,1 0 0,-1 0 1,0 0-1,0 0 0,0 1 0,0-1 1,0 0-1,1 1 0,-1-1 0,0 0 1,0 1-1,0-1 0,1 1 0,-1-1 1,0 1-1,1 0 0,-1-1 0,0 1 1,1 0-1,-1-1 0,1 1 0,-1 0 1,1 0-1,-1 1 0,-12 30 957,11-26-749,-8 28 583,1-1-1,2 2 1,1-1 0,-1 39-1,6 141 370,1-199-1160,1 0 0,0 0 0,1 0 0,1 0 0,1-1 0,0 1 0,0-1 0,2 0 0,0 0 0,8 14 0,-23-63 580,-23-20-1030,-21-40-787,49 85 1101,-1 0-1,1 0 0,1-1 1,0 1-1,1-1 1,0 0-1,-1-13 0,3 22 92,0 1 0,0-1 0,1 0 0,-1 1 0,1-1 0,-1 1 0,1-1 0,0 0 0,-1 1-1,1-1 1,0 1 0,0 0 0,0-1 0,0 1 0,0 0 0,0-1 0,0 1 0,1 0 0,-1 0-1,0 0 1,1 0 0,-1 0 0,1 1 0,-1-1 0,1 0 0,-1 0 0,1 1 0,0-1 0,-1 1 0,1 0-1,0 0 1,-1-1 0,3 1 0,10-1 38,0 0-1,0 0 0,16 3 1,-9-2-81,33 0-2081,0 0-3951,-20 0-411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19282,'0'0'10698,"56"6"-10634,-19-6-512,4 0-1794,-4-2-1474,-5-2-1601,0-2-4196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72 11371,'0'0'12145,"-5"9"-11120,-7 11-581,-2 0 0,0-1 1,-1-1-1,-1 0 1,0-1-1,-2-1 0,0 0 1,-1-1-1,0-1 1,-1-1-1,-25 12 1,45-25-469,-1 1 0,1-1 0,-1 1 1,1-1-1,-1 0 0,1 1 0,-1-1 1,0 0-1,1 1 0,-1-1 1,0 0-1,1 0 0,-1 1 0,0-1 1,0 0-1,1 0 0,-1 0 0,0 0 1,1 0-1,-1 0 0,0 0 0,0-1 1,1 1-1,-1 0 0,0 0 1,1 0-1,-1-1 0,0 1 0,1 0 1,-1-1-1,1 1 0,-1 0 0,-1-2 1,2 1-174,0-1 0,0 1 0,-1-1 0,1 0 0,0 1 1,0-1-1,0 1 0,1-1 0,-1 0 0,0 1 0,1-1 0,-1 1 1,0-1-1,2-1 0,1-6-1001,1 0 1,0 0-1,1 1 0,7-12 1,21-8 666,-29 26 793,-1 0-1,0 1 1,0 0-1,1-1 1,-1 1 0,0 1-1,1-1 1,-1 0-1,1 1 1,-1 0-1,1 0 1,6 0-1,1 3 242,-1 0 0,1 0 0,-1 1-1,0 0 1,0 0 0,-1 1 0,10 7 0,8 5-441,8 6-2424,-10-13-5599,-12-8-1205</inkml:trace>
  <inkml:trace contextRef="#ctx0" brushRef="#br0" timeOffset="1">406 0 14542,'0'0'11184,"10"5"-9284,-3-2-1837,0 0 0,0 0 1,-1 1-1,0-1 0,0 2 0,0-1 0,0 1 0,0-1 1,-1 1-1,0 1 0,0-1 0,0 1 0,-1 0 1,0 0-1,0 0 0,-1 1 0,1-1 0,-1 1 0,-1 0 1,1 0-1,-1 0 0,-1 0 0,2 9 0,-3-6-63,0 0 0,-1 0 1,0 0-1,-1 0 0,0-1 0,-1 1 0,0 0 0,0-1 0,-1 1 0,0-1 0,-1 0 1,0-1-1,0 1 0,-1-1 0,0 0 0,-1 0 0,1-1 0,-10 8 0,-9 8-174,0-2-1,-2 0 1,-1-2 0,-34 18-1,35-22-836,-1-1-1,-35 12 1,-21-5-5238,18-13-3195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3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 15086,'0'0'3604,"-11"-2"-2355,4 2-1041,0-1 1,0 1-1,0 0 1,0 1-1,0-1 1,0 1-1,0 1 0,0-1 1,0 1-1,1 0 1,-1 1-1,1 0 1,-1 0-1,1 0 0,0 1 1,0 0-1,1 0 1,-1 0-1,1 1 1,0 0-1,-8 10 1,5-6-41,2 1 0,0 1 0,0-1 0,0 1 1,2 0-1,-1 0 0,1 0 0,1 1 0,0 0 1,1-1-1,0 1 0,1 0 0,0 0 0,0 0 1,2 0-1,-1 0 0,2 0 0,0 0 0,4 17 1,-1-12-163,1 0 0,0 1 0,2-2 0,0 1 0,0-1 0,2 0 0,0-1 0,0 0 0,2-1 1,-1 0-1,2-1 0,14 13 0,-14-16-901,0 0 0,1-1 0,0 0 0,0-2-1,16 8 1,15 0-4438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9993,'9'-22'8729,"-2"37"-4374,-1 40-1834,-3 204 1890,-4-153-3932,1-104-465,0 0 1,0 1-1,0-1 1,0 0 0,1 1-1,-1-1 1,1 0 0,-1 1-1,1-1 1,0 0 0,0 0-1,0 0 1,0 0 0,0 0-1,1 0 1,-1 0 0,1 0-1,-1 0 1,1-1 0,2 3-1,-3-4 4,0 1 0,1 0 0,-1-1 0,1 0 0,-1 1 0,1-1 0,-1 0 0,0 0 0,1 0 0,-1 0 0,1 0 0,-1 0 0,1 0 0,-1 0 0,1-1 0,-1 1-1,0-1 1,1 1 0,-1-1 0,0 1 0,1-1 0,-1 0 0,0 1 0,0-1 0,1 0 0,-1 0 0,0 0 0,0 0 0,0 0 0,0 0 0,0 0 0,-1-1 0,2 0 0,11-16 57,-1 0 0,-1-1 0,15-32 0,-12 23-50,-15 39-30,0 0-1,1 1 1,1-1-1,2 17 0,-3-27 2,0 1 13,0 1 0,1-1 0,-1 1 0,0-1-1,1 1 1,0-1 0,0 0 0,0 1 0,0-1-1,0 0 1,0 0 0,0 1 0,1-1 0,-1 0 0,1 0-1,0-1 1,-1 1 0,1 0 0,0 0 0,0-1-1,4 3 1,-3-3 17,1 0 0,-1 0 0,1 0 0,-1 0 0,1 0 0,-1-1 0,1 0 0,0 0 0,-1 0 0,1 0 0,0 0 0,-1-1 0,6-1 0,2-1 31,0 0-1,-1-1 1,1-1 0,-1 1-1,0-2 1,0 1 0,-1-2-1,15-11 1,20-30-57,-42 83 0,-7 12 18,3-35-38,0 0-1,1 0 0,1 0 0,1 17 1,-1-28-68,0 0-1,0-1 1,0 1 0,1-1 0,-1 1 0,0-1 0,0 1 0,1 0 0,-1-1 0,1 1 0,-1-1 0,0 1 0,1-1-1,-1 0 1,1 1 0,-1-1 0,1 1 0,-1-1 0,1 0 0,-1 0 0,1 1 0,-1-1 0,1 0 0,0 0 0,-1 1-1,2-1 1,-2 0-155,1 0 0,-1 0 0,1 0 0,0 0 0,-1 0-1,1 0 1,-1 0 0,1 0 0,-1 0 0,1 0 0,0 0-1,-1 0 1,1-1 0,-1 1 0,1 0 0,-1 0 0,1-1-1,-1 1 1,1 0 0,-1-1 0,1 1 0,-1 0 0,0-1-1,1 1 1,-1-1 0,1 1 0,-1-1 0,0 1 0,1-1-1,3-16-5852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19090,'0'0'6086,"60"65"-11307,-34-46-1922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11979,'0'0'10869,"-10"4"-7879,-3 1-1958,0 1 0,-1 0 0,-13 10 0,24-15-931,0 1 0,0-1 0,0 1-1,0 0 1,1 0 0,-1 1 0,1-1 0,0 0 0,-1 1 0,1-1 0,0 1 0,0 0 0,1 0 0,-1 0 0,1 0 0,-1 0-1,1 0 1,0 0 0,0 0 0,0 0 0,1 1 0,-1-1 0,1 7 0,0-9-109,1 0 1,-1 0-1,1 0 1,0 0-1,0-1 1,-1 1-1,1 0 1,0 0-1,0 0 1,0-1-1,0 1 1,0 0-1,0-1 1,0 1-1,0-1 1,0 1-1,1-1 1,-1 0-1,0 1 1,0-1-1,0 0 1,0 0-1,1 0 1,-1 0-1,2 0 1,40 1-533,-34-2 314,-4 1 136,0 0-1,0 0 1,-1 0 0,1 1-1,0 0 1,0 0-1,-1 0 1,1 0 0,-1 1-1,1-1 1,-1 1 0,8 5-1,-9-4 88,0-1 0,0 2-1,-1-1 1,1 0 0,-1 1-1,1-1 1,-1 1 0,0-1-1,-1 1 1,1 0 0,-1 0-1,1 0 1,-1 0 0,-1 0 0,2 6-1,2 15 193,-1 0-1,0 0 1,-2 1-1,-1-1 1,-2 0 0,-3 27-1,3-42-119,0 1 1,0-1-1,-1 0 0,-1 0 1,0 0-1,0-1 0,0 0 1,-1 1-1,-1-1 0,0-1 1,0 1-1,0-1 0,-1 0 1,0-1-1,-1 1 0,0-2 1,-12 9-1,18-13-69,-1 0 0,0 0 0,0-1 0,0 1 0,0-1 0,0 0 0,0 0 0,0 0 0,0-1 0,0 1 0,-1-1 0,1 1 0,0-1 0,0 0 0,-1-1 0,1 1 0,0 0 0,0-1 0,0 0 0,-6-1 0,4-1 0,1 1 0,-1-1 0,1 0 0,0 0 0,0 0 0,0-1 0,0 1 0,1-1 0,0 0 0,0 0 0,0 0 0,-4-6 0,2 1 0,1 0 0,-1-1 0,1 1 0,1-1 0,0 1 0,0-1 0,1 0 0,0 0 0,1 0 0,0-1 0,1 1 0,0 0 0,1-12 0,0 20 0,0-1 0,0 1 0,0 0 0,0 0 0,1-1 0,-1 1 0,0 0 0,1 0 0,0 0 0,-1 1 0,1-1 0,0 0 0,0 1 0,0-1 0,0 1 0,0-1 0,0 1 0,1 0 0,-1 0 0,0 0 0,4-1 0,59-13 0,-51 13 0,25-5-2103,46-15-1,-16-3-6373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7 12364,'0'0'214,"0"0"0,0-1 0,0 1 0,1-1 0,-1 1 0,0 0 0,0-1 0,0 1 0,1 0 0,-1 0 0,0-1 0,1 1 0,-1 0 0,0 0 0,0-1 0,1 1 0,-1 0 0,0 0 0,1 0 0,-1-1 1,1 1-1,-1 0 0,0 0 0,1 0 0,-1 0 0,0 0 0,1 0 0,-1 0 0,1 0 0,-1 0 0,0 0 0,1 0 0,-1 0 0,1 0 0,-1 0 0,0 0 0,1 0 0,-1 0 0,1 1 0,-7 17 2453,-20 26-1185,-1-6-614,-1-1 0,-50 49 0,62-70-607,0-1 0,-1-1 0,-1 0 0,-1-1 0,0-1 1,0-1-1,-26 11 0,41-21-218,0 1 1,0-1 0,0 0-1,-1 0 1,1 0 0,0 0-1,-8-1 1,11 0-38,0 0 0,0 0 0,0 0 0,0 0 0,0-1 0,0 1 0,0 0 0,0-1 0,0 1 0,0-1 0,1 1 0,-1-1 0,0 0 0,0 1 0,0-1 0,1 0 1,-1 1-1,0-1 0,1 0 0,-1 0 0,1 0 0,-1 1 0,1-1 0,-1 0 0,1 0 0,-1 0 0,1 0 0,0 0 0,-1 0 0,1 0 0,0 0 0,0 0 0,0 0 0,0-2 0,0-7-181,0 0-1,0 0 1,1 0-1,1 0 0,0 0 1,0 0-1,1 1 1,0-1-1,1 1 0,0-1 1,0 1-1,1 1 1,0-1-1,0 1 0,1-1 1,1 1-1,-1 1 0,12-11 1,-17 17 179,0 0 1,0 0-1,0 0 0,0 1 1,1-1-1,-1 0 0,0 0 0,0 1 1,0-1-1,1 1 0,-1-1 1,0 1-1,1 0 0,-1-1 1,0 1-1,1 0 0,-1 0 1,1 0-1,-1 0 0,0 0 1,1 0-1,-1 1 0,0-1 1,1 0-1,-1 1 0,0-1 1,1 1-1,-1-1 0,2 2 1,3 2 100,-1 0 0,0 1 1,-1-1-1,1 1 0,5 7 1,17 17 637,-9-18 4,0-1-1,35 15 0,-34-17-515,0 0-1,32 22 1,-45-26-591,0 1-1,-1 0 1,0 0 0,1 0-1,-2 0 1,1 1 0,4 6-1,-8-10-985,2 4-526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71 11755,'9'-5'3513,"0"1"-2511,46-28 4161,-52 30-4439,0 0 1,0 0-1,0 0 1,-1-1-1,1 1 1,-1-1-1,0 1 1,0-1-1,3-5 1,-44 13 1143,12 8-1833,0 1 0,1 1-1,0 1 1,1 1 0,1 1-1,1 1 1,-35 37 0,56-54-33,-40 49 304,40-48-274,0 0 0,1-1 0,-1 1 0,0 0-1,1 0 1,0 0 0,0 0 0,0 0 0,0 1-1,0-1 1,1 0 0,-1 0 0,1 0-1,0 1 1,0-1 0,0 0 0,1 4 0,0-5-19,0 0 1,0 0-1,1-1 1,-1 1-1,0 0 1,1-1-1,-1 1 0,1-1 1,0 1-1,-1-1 1,1 0-1,0 0 1,0 0-1,0 0 1,0 0-1,0 0 1,0 0-1,0-1 1,0 1-1,0-1 1,0 1-1,0-1 1,4 0-1,58 3 162,-51-4-134,27 1-304,64-8 0,-33-10-2360,-62 15 1478,-1-1-1,0 0 1,0-1 0,0 1 0,11-10 0,-2-6-5902,-8-1-5471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4676,'0'0'6342,"61"0"-4067,-34-4-1411,5-1-671,-1 3-161,0 0-193,-5 2-1376,-5 0-1025,-9 0-4165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13901,'0'0'10640,"-9"4"-10005,-4 3-540,0 0 1,0 1 0,1 1-1,0 0 1,0 1-1,1 0 1,1 1-1,0 0 1,0 1-1,1 0 1,-8 15 0,1-3 214,1 1 1,2 1 0,0 1-1,2 0 1,-9 34 0,17-53-267,1 0 0,0 1 0,1-1 0,0 1 0,1 0-1,-1-1 1,2 1 0,1 17 0,-1-23-109,0 0 0,0 0-1,1 1 1,-1-1 0,1 0-1,-1 0 1,1 0-1,0 0 1,0-1 0,0 1-1,0 0 1,1-1 0,-1 0-1,1 1 1,0-1-1,-1 0 1,1 0 0,0 0-1,0-1 1,0 1 0,0-1-1,1 0 1,-1 0 0,6 2-1,4-1-1243,0 0 1,0 0-1,0-1 0,0-1 0,16-2 0,24-4-7088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118 135 10954,'0'0'12060,"-9"-2"-10752,7 1-1261,0 0 10,0 0 0,0 0-1,0 1 1,0-1-1,-1 1 1,1-1 0,0 1-1,-1-1 1,1 1 0,0 0-1,-1 0 1,1 1 0,0-1-1,-1 0 1,1 1-1,0-1 1,0 1 0,-1 0-1,1 0 1,0-1 0,0 2-1,0-1 1,0 0-1,0 0 1,0 1 0,0-1-1,1 1 1,-1-1 0,0 1-1,1 0 1,-1-1 0,-1 5-1,-2 1 182,1-2-155,0-1-1,1 1 0,0-1 0,0 1 0,1 0 1,-1 0-1,1 1 0,0-1 0,0 0 0,-1 11 1,6-14-70,1-1 0,-1 0 1,1 0-1,-1-1 0,1 1 1,0-1-1,-1 0 0,1 1 1,0-2-1,6 0 0,-3 1-21,49-3-227,-40 1 179,-1 0 1,1 2 0,0 0-1,25 4 1,-33 5 5057,-9-19-4393,-11-128-460,12 137-149,0 1 0,1-1 0,-1 1 0,1-1 0,-1 1 0,0-1 0,1 1 0,-1 0 0,1-1 0,-1 1 0,1-1 0,-1 1 0,1 0 0,0-1 0,-1 1 0,1 0 0,-1 0 0,1 0 0,0-1 0,-1 1 0,1 0 0,-1 0 0,1 0 0,0 0 0,-1 0 0,1 0 0,0 0 0,-1 0 0,1 0 0,-1 0 0,1 1 0,0-1 0,-1 0 0,1 0 0,-1 1 0,1-1 0,0 1 0,26 7 0,-13-3 0,0 0 0,0-2 0,1 0 0,-1 0 0,1-2 0,0 0 0,-1 0 0,20-2 0,-27 0 0,1 0 0,-1 0 0,0-1 0,0 0 0,0 0 0,0-1 0,-1 1 0,10-7 0,-13 8 0,0-1 0,0-1 0,0 1 0,0 0 0,-1-1 0,1 0 0,-1 1 0,0-1 0,0 0 0,0 0 0,0 0 0,0 0 0,-1-1 0,1 1 0,-1 0 0,0-1 0,1-5 0,-1 8 0,-1 0 0,0 0 0,1 0 0,-1 0 0,0 0 0,0 0 0,0 0 0,1 1 0,-1-1 0,0 0 0,0 0 0,0 0 0,-1 0 0,1 0 0,0 0 0,0 0 0,0 0 0,-1 0 0,1 0 0,0 0 0,-1 0 0,1 1 0,-1-1 0,1 0 0,-1 0 0,0 0 0,1 1 0,-1-1 0,0 0 0,1 1 0,-1-1 0,0 1 0,0-1 0,1 1 0,-1-1 0,0 1 0,0-1 0,0 1 0,0 0 0,0-1 0,0 1 0,0 0 0,0 0 0,1 0 0,-1 0 0,0 0 0,0 0 0,0 0 0,0 0 0,0 0 0,0 0 0,0 0 0,0 1 0,0-1 0,0 0 0,0 1 0,0-1 0,1 1 0,-2 0 0,-4 1 0,0 0 0,1 1 0,0-1 0,-1 1 0,1 1 0,1-1 0,-1 1 0,-7 7 0,2 0 0,1 0 0,0 1 0,1 1 0,0-1 0,1 1 0,0 1 0,1-1 0,1 1 0,0 0 0,1 0 0,0 1 0,2-1 0,-2 16 0,4-28-9,0 0-1,0 0 1,0-1 0,0 1-1,0 0 1,1 0 0,-1-1 0,1 1-1,0-1 1,-1 1 0,1 0-1,0-1 1,0 1 0,0-1-1,0 0 1,0 1 0,0-1-1,0 0 1,0 1 0,1-1-1,2 2 1,-1-1-51,1-1 0,-1 1 0,1-1 0,-1 1 0,1-1-1,0 0 1,0-1 0,0 1 0,6 0 0,2-1-325,1-1-1,-1 0 1,0 0 0,0-1 0,21-6-1,13-13-3804,-2-6-2852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 12780,'0'0'9631,"-10"-7"-8035,-32-20-721,40 27-855,0-1 0,0 0 0,1 1 0,-1-1 0,0 1 0,0-1 0,0 1-1,0 0 1,0 0 0,0 0 0,0 0 0,0 0 0,0 0 0,0 1 0,0-1 0,0 1 0,0-1 0,1 1-1,-1 0 1,0 0 0,0 0 0,0-1 0,1 2 0,-1-1 0,-2 2 0,-32 38 413,31-33-209,-30 51 1392,33-56-1544,1 1-1,-1-1 1,1 0 0,0 1 0,0-1 0,0 1 0,0-1 0,1 1-1,0-1 1,-1 1 0,1-1 0,1 1 0,-1-1 0,0 1 0,1-1-1,0 1 1,1 3 0,-1-5-31,1-1 0,0 1 1,-1 0-1,1-1 0,0 1 0,0-1 0,0 0 1,1 0-1,-1 0 0,0 0 0,0 0 0,1 0 1,-1 0-1,0-1 0,1 1 0,-1-1 0,0 0 1,1 0-1,4 0 0,49-4 475,-46 1-473,1-1 0,-1-1 0,1 1 0,-1-2-1,-1 1 1,1-1 0,-1-1 0,0 1 0,12-13 0,-16 15-78,0-1-1,-1 0 1,1 0 0,-1 0-1,0 0 1,0-1 0,-1 0 0,1 1-1,-1-1 1,-1-1 0,1 1 0,-1 0-1,0-1 1,0 1 0,-1-1-1,1-12 1,-2 19-70,0 0 0,0-1 0,0 1 0,0-1 0,-1 1-1,1-1 1,0 1 0,0 0 0,0-1 0,-1 1 0,1 0 0,0-1-1,-1 1 1,1 0 0,0-1 0,-1 1 0,1 0 0,0-1 0,-1 1 0,1 0-1,-1 0 1,1 0 0,0 0 0,-1-1 0,1 1 0,-1 0 0,1 0-1,-1 0 1,1 0 0,-1 0 0,1 0 0,-1 0 0,1 0 0,0 0 0,-1 0-1,1 0 1,-1 0 0,1 0 0,-1 1 0,1-1 0,0 0 0,-1 0-1,1 0 1,-1 1 0,1-1 0,0 0 0,-1 0 0,1 1 0,0-1 0,-1 0-1,0 1 1,-20 16-5436,9 1-304,6 1-4170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15855,'0'0'9257,"2"63"-8777,-5-40-352,1 0-96,2-1-1665,0-5-2595,0-6-3844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14157,'0'0'9118,"9"-2"-7217,2 0-1682,0-1 1,1-1 0,-2 0-1,1 0 1,0-1 0,-1 0-1,0-1 1,15-11 0,7-9-193,34-33 1,4-5-26,-73 100-557,-11 22 802,8-39-391,1 0 1,0 0-1,2 1 0,1-1 0,0 1 1,1 0-1,3 28 0,-2-46-134,0-1 0,0 0 0,0 1 1,1-1-1,-1 0 0,0 0 0,1 0 0,0 1 0,-1-1 0,1 0 0,-1 0 0,1 0 0,0 0 0,0 0 0,0 0 0,0 0 0,-1 0 0,1 0 0,0-1 0,0 1 0,1 0 0,-1-1 0,0 1 0,0 0 1,0-1-1,0 1 0,1-1 0,-1 0 0,2 1 0,18 0-7431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19026,'0'0'6919,"60"25"-5190,-34-3-736,-5 5-448,-4 6-257,-6 8-256,-11 6 32,-3 5-64,-23 9-128,-18 7-801,-12 4-1313,-13-2-1378,-9-6-3330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9641,'0'0'18225,"14"-5"-17066,44-11-377,102-15 0,-61 18-4967,-93 13 3251,14-3-2718,-9-1-3325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10570,'0'0'10570,"-53"19"-7815,50-14-834,3-3-671,0 2-354,9-2 97,7 2-96,7-3-64,5-1-417,6 0-352,4 0 1,1 0-226,3-5-1536,-2-3-2723,3-7-3011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 11275,'0'0'9267,"-8"-5"-6753,-25-16-405,30 15 1368,12 2-2528,17 2-952,-24 2 294,163-4 924,-110 4-4999,0 0-6216,-51 0 8945,7 0-8954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4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4773,'0'0'24182,"60"30"-23637,-19-33-65,4-7-191,4-3-129,2 3-160,3 0 32,-2 0-449,-1-3-2113,-2-4-3332,-9-4-7782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3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17392,'0'0'4970,"9"0"-4003,304-4 1478,-196 5-2483,-62 4-2213,-22 8-6313,-26-9 626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3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19987,'0'0'3550,"11"-1"-2525,54-12-328,61-11 702,-112 23-1308,-1 0 0,1 0 0,-1 1 0,0 1 0,1 0 0,-1 1 0,16 4 0,-24-4-88,-1 0 1,1 0-1,-1 0 0,0 1 0,0-1 1,0 1-1,0 0 0,0 0 1,0 1-1,-1-1 0,0 1 1,1 0-1,-1-1 0,-1 1 1,1 1-1,-1-1 0,1 0 1,-1 1-1,0-1 0,-1 1 0,1 0 1,-1-1-1,0 1 0,0 0 1,-1 0-1,1 7 0,0 0 10,-1 0 0,-1 0 0,0 0 0,-1 1 0,0-2 0,0 1 0,-1 0 0,-1 0 0,-9 19 0,9-21-234,-46 81 676,19-49-2464,-5-10-4587,15-21-3862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56 11883,'1'-2'710,"1"0"-1,-1 0 0,0 0 0,0 0 1,0-1-1,0 1 0,0 0 0,-1 0 1,1-1-1,0 1 0,-1-1 1,0 1-1,0 0 0,0-5 0,0 6-547,0 0-1,-1 0 0,1 0 0,-1 0 0,0 0 0,1 0 1,-1 1-1,1-1 0,-1 0 0,0 0 0,0 0 0,0 1 0,1-1 1,-1 0-1,0 1 0,0-1 0,0 1 0,0-1 0,0 1 1,0-1-1,0 1 0,0 0 0,0 0 0,0-1 0,0 1 1,-1 0-1,1 0 0,0 0 0,0 0 0,0 0 0,-2 1 1,-4 0-59,1 0 0,-1 0 0,1 1 0,-1 0 0,1 1 0,-1-1 0,1 1 0,0 0 0,0 1 1,1 0-1,-1-1 0,1 2 0,0-1 0,0 1 0,0 0 0,-5 6 0,-2 3 203,0 2 0,0-1 1,2 1-1,-14 26 0,21-34-220,0-1 1,0 0 0,1 1 0,0-1 0,-2 14 0,4-20-86,-1 1 0,1-1 1,0 1-1,0-1 1,0 0-1,0 1 1,0-1-1,0 1 0,0-1 1,1 0-1,-1 1 1,0-1-1,1 0 1,-1 1-1,1-1 0,-1 0 1,1 1-1,0-1 1,-1 0-1,1 0 1,0 0-1,0 0 0,0 0 1,0 0-1,0 0 1,0 0-1,0 0 0,0 0 1,1-1-1,-1 1 1,0 0-1,0-1 1,1 1-1,-1-1 0,0 1 1,1-1-1,-1 0 1,2 1-1,6 0-371,0-1-1,0 0 1,-1 0 0,1-1-1,0 0 1,16-5-1,-14 3-1074,0-1 1,0-1-1,0 0 0,18-12 0,13-13-5831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3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18610,'0'0'8263,"3"76"-8070,-3-31-129,-3 3-32,-5-2 0,-1-4 0,1-2-96,-1-7-353,2-4-1120,-4-13-1090,4-9-1473,-2-7-2081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17328,'0'0'3075,"0"8"-1874,0 11-644,1 0-1,1-1 0,1 1 1,0-1-1,9 26 0,-10-38-442,-1-1-1,1 0 0,1 1 1,-1-1-1,1 0 1,0 0-1,0 0 0,0-1 1,0 1-1,1-1 1,0 0-1,0 1 0,0-2 1,1 1-1,-1 0 0,1-1 1,0 0-1,0 0 1,0-1-1,0 1 0,0-1 1,1 0-1,10 2 1,-13-4 18,0 1 1,0-1 0,0 0-1,0 0 1,0-1 0,1 1-1,-1-1 1,0 0 0,0 1-1,0-1 1,0-1 0,0 1 0,-1 0-1,1-1 1,0 1 0,4-4-1,-2 0 21,0 1-1,0-1 1,0-1 0,-1 1-1,1-1 1,-1 1-1,3-9 1,3-4 31,-2 0 1,-1-1-1,0 0 1,5-26-1,-8 31-96,-1 0 1,-1 0-1,-1 0 0,0 0 0,0 0 0,-1 0 0,-4-25 0,4 39-91,0-1-1,0 1 1,0-1-1,0 0 1,-1 1-1,1-1 1,0 1-1,0-1 1,-1 1-1,1-1 1,0 1-1,-1-1 1,1 1-1,0-1 1,-1 1-1,1-1 1,-1 1-1,1-1 1,-1 1-1,1 0 1,-1-1-1,1 1 1,-1 0-1,1-1 1,-1 1-1,1 0 1,-1 0-1,0 0 1,1-1-1,-1 1 1,1 0-1,-1 0 1,0 0-1,1 0 1,-1 0-1,1 0 1,-1 0-1,0 0 1,1 1-1,-1-1 1,1 0-1,-1 0 1,0 0-1,1 1 1,-1-1-1,1 0 1,-1 0-1,1 1 1,-1-1-1,1 1 1,-1-1-1,0 1 0,-20 24-637,13 10-1849,6-12-4945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10570,'0'0'13906,"-8"-4"-13260,7 3-623,-1 0 0,0 0 0,0 0 0,0 1-1,1-1 1,-1 1 0,0-1 0,0 1 0,0-1-1,0 1 1,0 0 0,0 0 0,0 0 0,0 0-1,0 0 1,0 1 0,1-1 0,-4 1 0,3 1 15,-1 0 0,1 0 0,0 1 0,0-1 0,0 0 0,0 1 0,1-1 0,-1 1 0,0 0 0,1 0-1,0-1 1,0 1 0,0 0 0,0 0 0,-1 4 0,0 1 7,0 0 0,0 0 0,1 0 0,0 0 0,0 0 0,1 1 0,0-1 0,1 0-1,-1 0 1,1 1 0,3 9 0,-3-16-25,0 0 0,0 1-1,0-1 1,0 0 0,0-1 0,0 1-1,0 0 1,0 0 0,1 0-1,-1-1 1,1 1 0,-1-1 0,1 1-1,0-1 1,0 0 0,0 1 0,-1-1-1,4 1 1,-2-1 44,0 0 0,1-1 0,-1 0 0,0 1 0,0-1 0,0 0 0,1-1 0,-1 1 0,0 0 0,0-1 0,0 0 0,0 0 0,0 0 0,0 0 0,0 0 0,4-3 0,2-1 109,-2 0 0,1-1-1,-1 0 1,1 0 0,-2 0-1,1-1 1,-1 0 0,0-1-1,0 1 1,-1-1 0,0 0-1,6-13 1,-9 17-118,-1 0 0,1 0 0,-1 0-1,0-1 1,0 1 0,0 0 0,-1 0-1,1-1 1,-1 1 0,0-1 0,0 1 0,-2-8-1,2 9-39,-1 1 0,-1-1 0,1 0-1,0 0 1,-1 1 0,1-1 0,-1 1-1,0-1 1,0 1 0,0 0 0,0 0 0,0 0-1,0 0 1,0 0 0,-1 0 0,1 1-1,-1-1 1,1 1 0,-1-1 0,-4 0-1,-7-2 687,6 4-4339,9 1 3276,-1-1-1,0 1 0,1-1 1,-1 1-1,1-1 1,-1 1-1,0-1 0,1 1 1,-1-1-1,1 0 1,-1 1-1,1-1 0,0 0 1,-1 1-1,1-1 1,-1 0-1,1 0 0,-1 1 1,1-1-1,0 0 1,-1 0-1,1 0 0,0 0 1,-1 0-1,1 0 0,0 0 1,-1 0-1,2 0 1,18 3-6664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0 464 14926,'0'0'6737,"13"-14"-5434,97-101 766,-37 42-1145,-4-3 0,72-102 1,-133 170-823,-4 11 2,-2 24 138,-10 40 559,-15 30-428,-14 76 1753,34-149-4689,1 1 1,1 40-1,-2-80-2151,-7-6-2813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15375,'0'0'8936,"54"23"-8424,-19-23-351,4 0-97,4 0-449,-1-9-2946,-2-3-2562,-3-4-7912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10186,'0'0'10991,"-9"11"-9213,-11 18-675,0 1 1,2 1-1,-19 46 0,28-55-694,1 0 0,1 0 0,1 0 0,1 1 0,1 0 0,-2 45 0,6-66-396,-1 0-1,2 0 1,-1 0 0,0 0-1,0 0 1,0 0-1,1 0 1,-1 0 0,1 0-1,0-1 1,0 1-1,-1 0 1,1 0 0,0-1-1,0 1 1,1 0-1,-1-1 1,0 1 0,0-1-1,1 0 1,-1 1-1,1-1 1,1 1-1,0 0-7,1-1 0,-1 0 0,1 0 0,-1 0 0,1 0 0,-1 0-1,1-1 1,-1 1 0,1-1 0,-1 0 0,7-1 0,4-1-513,0 0 1,0-2-1,-1 1 0,0-2 1,21-9-1,52-35-7927,-45 21 1335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14990,'0'0'12278,"-7"12"-11322,-11 24-501,1 0 0,2 1 0,2 1-1,-15 66 1,21-68-329,2 0 0,1 0 0,2 0 0,3 58 0,-1-101-402,-1 1 0,-1 0 1,1 0-1,-1 0 0,-5-10 0,-39-48-1027,34 49 1215,1 0 0,0 0 0,-9-20 0,20 34 106,0 1 0,0-1 0,0 1 1,1-1-1,-1 1 0,0-1 0,0 1 0,1-1 0,-1 1 0,0-1 0,1 1 0,-1-1 0,1 1 0,-1 0 0,0-1 0,1 1 0,-1 0 0,1-1 0,-1 1 0,1 0 0,-1-1 1,1 1-1,-1 0 0,1 0 0,0 0 0,-1 0 0,1-1 0,-1 1 0,1 0 0,-1 0 0,1 0 0,0 0 0,-1 0 0,1 0 0,-1 1 0,1-1 0,-1 0 0,2 0 0,36 0 194,-29 0-129,25 0 8,53-6 0,-78 4-40,1 1-1,-1-1 0,-1 0 0,1-1 0,0 0 0,-1-1 1,1 0-1,-1 0 0,0-1 0,0 1 0,8-8 0,-4-7 535,-12 18-570,0 1-1,0-1 0,0 1 0,0-1 1,0 1-1,0 0 0,0-1 0,0 1 1,0-1-1,0 1 0,0-1 0,-1 1 1,1 0-1,0-1 0,0 1 0,-1 0 1,1-1-1,0 1 0,0 0 0,-1-1 1,1 1-1,0 0 0,-1-1 0,1 1 1,0 0-1,-1 0 0,1-1 0,-1 1 1,-1 0-9,1-1 0,-1 1 1,0 0-1,1 0 1,-1 0-1,1 0 1,-1 0-1,0 0 1,1 0-1,-1 0 1,1 1-1,-1-1 0,1 0 1,-1 1-1,1 0 1,-1-1-1,1 1 1,-1 0-1,1 0 1,0 0-1,0 0 1,-1 0-1,0 1 0,-5 5 47,0-1 0,1 1-1,0 0 1,0 1 0,1-1-1,0 1 1,0 0 0,1 1-1,0-1 1,0 1 0,1 0-1,0 0 1,1 0 0,-3 17 0,5-25-53,1 0 0,-1-1 0,0 1 0,1-1 1,-1 1-1,0 0 0,1-1 0,-1 1 1,1-1-1,-1 1 0,1-1 0,-1 1 1,1-1-1,-1 1 0,1-1 0,-1 1 0,1-1 1,0 0-1,-1 1 0,1-1 0,0 0 1,-1 0-1,1 0 0,0 1 0,-1-1 1,1 0-1,0 0 0,0 0 0,-1 0 1,1 0-1,0 0 0,32 0 53,-22-1-33,158-8-218,-167 9 192,0 0 0,-1 1 0,1-1 1,0 0-1,-1 1 0,1-1 0,0 1 0,-1 0 0,1-1 0,-1 1 1,1 0-1,-1 0 0,1 0 0,-1 0 0,0 0 0,0 0 0,1 1 1,-1-1-1,0 0 0,0 1 0,0-1 0,0 1 0,0-1 0,-1 1 1,1-1-1,0 1 0,-1-1 0,1 1 0,-1 0 0,1 2 0,1 6 40,-1 1 0,0-1 0,-1 0 0,0 11 0,-1-7 170,1-13 47,-1-7-157,0 0-1,0 0 0,1 0 1,-1 0-1,1 0 1,1 0-1,1-11 0,-1-5 57,-1 2-150,1-23 0,0 41 0,-1 1 0,1 0 0,-1-1 0,1 1 0,0 0 0,-1 0 0,1-1 0,0 1 0,0 0 0,0 0 0,0 0 0,0 0 0,0 0 0,0 0 0,1 0 0,-1 1 0,0-1 0,0 0 0,1 1 0,-1-1 0,0 1 0,1-1 0,-1 1 0,0-1 0,1 1 0,-1 0 0,3 0 0,25-4 1,180-12-23,-208 16 21,0 0 1,0 1 0,0-1-1,1 0 1,-1 1 0,0-1 0,0 1-1,0-1 1,0 1 0,0-1-1,0 1 1,0 0 0,0-1 0,0 1-1,0 0 1,0 0 0,0 0-1,0 0 1,-1 0 0,1 0-1,0 0 1,-1 0 0,1 0 0,-1 0-1,1 0 1,-1 0 0,1 1-1,-1-1 1,0 0 0,0 0 0,0 0-1,1 1 1,-1-1 0,0 0-1,0 0 1,-1 1 0,1-1-1,0 1 1,-10 63 25,5-39-17,5-26-8,0 1 0,1-1 0,-1 0 0,0 1 0,0-1 0,0 0 0,0 1 0,0-1 0,0 0 0,1 1 0,-1-1 0,0 0 0,0 0 0,0 1 0,1-1 0,-1 0 0,0 0 0,0 1 0,1-1 0,-1 0 0,0 0 0,1 0 0,-1 0 0,0 1 0,0-1 0,1 0 0,-1 0 0,0 0 0,1 0 0,-1 0 0,0 0 0,1 0 0,-1 0 0,0 0 0,1 0 0,-1 0 0,1 0 0,-1 0 0,0 0 0,1 0 0,-1 0 0,0 0 0,0 0 0,1-1 0,-1 1 0,0 0 0,1 0 0,-1 0 0,0 0 0,0-1 0,1 1 0,-1 0 0,0 0 0,1-1 0,15-9 0,-16 10 0,20-15-84,-17 11 26,2 0 1,-1 1-1,0-1 0,1 1 1,-1 0-1,1 0 1,0 1-1,0-1 1,0 1-1,1 0 0,-1 1 1,9-3-1,-13 5-19,-1-1-1,1 1 1,0 0 0,-1-1-1,1 1 1,-1-1 0,1 1-1,-1 0 1,1-1-1,-1 1 1,1 0 0,-1 0-1,0-1 1,1 1 0,-1 0-1,0 0 1,0 0 0,0-1-1,1 1 1,-1 0-1,0 0 1,0 0 0,0 0-1,0 0 1,-1 1-221,1-1 1,0 1-1,1-1 0,-1 1 0,0-1 1,0 1-1,1-1 0,-1 1 1,1-1-1,-1 0 0,1 1 1,-1-1-1,1 0 0,0 1 0,0-1 1,0 0-1,0 0 0,0 0 1,0 0-1,0 0 0,0 0 1,0 0-1,0 0 0,0 0 0,1 0 1,0 0-1,11 0-3973,1-1-2402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53 249 15118,'-5'4'2507,"-28"21"2998,32-24-5401,0 0 0,0-1-1,0 1 1,0 0 0,0 0 0,0 0-1,0 0 1,0 0 0,1 0 0,-1 0-1,0 0 1,1 0 0,-1 0-1,1 1 1,-1-1 0,1 0 0,0 0-1,-1 1 1,1-1 0,0 0-1,0 0 1,0 1 0,0-1 0,0 0-1,0 2 1,3-2-87,0-1-1,0 1 1,-1-1 0,1 0 0,0 0-1,0 0 1,0 0 0,0 0-1,0-1 1,-1 1 0,1-1-1,0 0 1,0 0 0,-1 0-1,4-1 1,0-3-147,0 1 0,0-1 1,0 0-1,-1 0 0,7-9 0,13-11-719,-35 68 1020,7-36 98,0 1-1,1 1 1,0-1 0,0 0 0,0 0 0,1 1 0,0 12 0,1-21-243,0 1 1,0-1-1,0 1 0,0-1 1,0 1-1,1 0 0,-1-1 1,0 1-1,0-1 0,0 1 1,0-1-1,1 1 0,-1-1 1,0 1-1,0-1 1,1 0-1,-1 1 0,0-1 1,1 1-1,-1-1 0,1 0 1,-1 1-1,1-1 0,-1 0 1,0 1-1,1-1 0,-1 0 1,1 0-1,-1 0 0,1 1 1,-1-1-1,1 0 0,-1 0 1,2 0-1,23-3 531,22-18 35,-25 3-787,-2 0 0,0-1 0,-2 0-1,0-2 1,-1 0 0,-1-1 0,-1-1-1,-1-1 1,-1 0 0,-1 0 0,-1-1 0,-1 0-1,7-33 1,-16 49 952,-5 10-205,-12 21 123,-17 39 234,20-31-225,1 0-1,-11 42 0,20-60-513,0 1 0,1-1 0,1 0-1,0 1 1,0-1 0,1 0 0,1 1-1,0-1 1,4 18 0,-5-30-170,0 1 0,0 0 0,1-1 0,-1 1 0,0-1 0,0 1 0,0 0 0,1-1 0,-1 1 0,0-1 0,1 1 0,-1-1 0,0 1 0,1-1 0,-1 1 0,1-1 0,-1 1 0,1-1 0,-1 0 0,1 1 0,-1-1 0,1 0 0,-1 1 0,1-1 0,-1 0 0,1 0 0,0 0 0,-1 1 0,1-1 0,-1 0 0,1 0 0,0 0 0,-1 0 0,1 0 0,0 0 0,-1 0 0,1 0 0,-1 0 0,1 0 0,0-1 0,-1 1 0,1 0 0,-1 0 0,1-1 0,0 1 0,1-1 0,0 0 0,-1 0 0,1-1 0,0 1 0,-1 0 0,1-1 0,-1 1 0,1-1 0,-1 1 0,0-1 0,0 1 0,2-4 0,2-7-104,-1 1-1,-1-1 1,0 0-1,0 0 1,-1 0-1,1-24 1,-20 75-89,16-37 210,1 0-1,0 0 1,-1 0-1,1 0 0,0 0 1,0 0-1,0 0 0,0 1 1,1-1-1,-1 0 0,0 0 1,1 0-1,0 0 1,-1 0-1,1 0 0,0 0 1,0-1-1,0 1 0,0 0 1,0 0-1,1-1 0,-1 1 1,0 0-1,1-1 1,-1 0-1,1 1 0,2 1 1,-1-2-1,0 0 1,-1 0-1,1-1 1,0 1-1,-1-1 1,1 1-1,0-1 1,0 0-1,-1 0 1,1 0 0,0 0-1,0-1 1,-1 1-1,1-1 1,0 0-1,-1 0 1,1 0-1,-1 0 1,1 0-1,-1 0 1,5-4 0,-2 3-11,-1-1-1,1 0 1,-1-1 0,0 1 0,0-1 0,0 0 0,-1 0 0,1 0 0,-1 0 0,0 0 0,0-1 0,0 0 0,-1 1 0,0-1 0,0 0 0,2-8 0,-24 72-6,20-58 0,-1 1 0,1-1 0,0 0 0,0 1 0,0-1 0,0 0 0,1 1 0,-1-1 0,0 0 0,0 0 0,1 1 0,-1-1 0,1 0 0,-1 0 0,1 1 0,-1-1 0,1 0 0,0 0 0,0 0 0,-1 0 0,1 0 0,0 0 0,0 0 0,0 0 0,0 0 0,2 0 0,0 0 0,-1 1 0,1-2 0,0 1 0,0 0 0,0 0 0,0-1 0,0 0 0,0 0 0,0 0 0,0 0 0,4 0 0,12-4 0,-1 1 0,1-2 0,18-7 0,-26 8 0,-11 4 0,6-3-18,1 1 0,-1 0 1,1 1-1,-1-1 0,1 1 0,0 0 0,-1 1 1,12 0-1,-18 4 34,1 0 0,-1 0 0,1-1 0,-1 1 0,0 0 0,-1 0 0,1 0 0,-1 0 0,-1 4 0,1-3-16,0 0 0,0 0 0,0 0 0,0 0 0,1 0 0,0 0 0,0 6 0,0-10 0,1-1 0,-1 1 0,0 0 0,0-1 0,0 1 0,0 0 0,1-1 0,-1 1 0,0-1 0,1 1 0,-1 0 0,0-1 0,1 1 0,-1-1 0,1 1 0,-1-1 0,1 0 0,-1 1 0,1-1 0,-1 1 0,1-1 0,-1 0 0,1 1 0,0-1 0,1 0 0,-1 0 0,1 0 0,-1 0 0,0 0 0,1 0 0,-1 0 0,1-1 0,-1 1 0,1 0 0,-1-1 0,0 0 0,1 1 0,-1-1 0,0 0 0,0 1 0,2-2 0,3-4 0,-1 1 0,0-1 0,0 0 0,0 0 0,-1-1 0,1 1 0,-2-1 0,1 0 0,-1 0 0,0 0 0,0-1 0,-1 1 0,0-1 0,1-9 0,0 6 0,0 10 0,0 0 0,-1 0 0,1 0 0,0 1 0,0 0 0,0-1 0,0 1 0,-1 0 0,1 0 0,5 1 0,-2 0 0,9-1 0,-1-1 0,1 0 0,28-6 0,-40 7 0,-1-1 0,0 1 0,1-1 0,-1 1 0,0-1 0,0 0 0,1 0 0,-1 0 0,0 0 0,0 0 0,0 0 0,0-1 0,0 1 0,-1-1 0,1 0 0,0 1 0,-1-1 0,1 0 0,-1 0 0,0 0 0,1 0 0,-1 0 0,0 0 0,0 0 0,0 0 0,-1-1 0,1 1 0,0 0 0,-1 0 0,1-1 0,-1 1 0,0 0 0,0-1 0,0-3 0,-1 6 0,0-1 0,1 0 0,-1 0 0,0 0 0,0 1 0,0-1 0,1 0 0,-1 1 0,0-1 0,0 1 0,0-1 0,0 1 0,0 0 0,0-1 0,0 1 0,0 0 0,0 0 0,0 0 0,-1-1 0,1 1 0,0 0 0,0 0 0,0 1 0,0-1 0,0 0 0,0 0 0,-2 1 0,-32 8 0,33-7-1,0-1-1,0 0 1,0 0 0,0 1-1,0-1 1,0 1 0,1 0-1,-1-1 1,0 1-1,1 0 1,0 0 0,-1 0-1,1 0 1,0 0 0,0 1-1,0-1 1,0 0 0,0 0-1,1 1 1,-1-1 0,1 0-1,0 1 1,-1-1-1,1 1 1,0-1 0,0 0-1,0 1 1,1-1 0,-1 1-1,1-1 1,-1 0 0,1 1-1,0-1 1,0 0 0,0 0-1,0 0 1,0 0-1,0 0 1,1 0 0,-1 0-1,1 0 1,-1 0 0,1 0-1,0-1 1,0 1 0,0-1-1,0 1 1,0-1 0,0 0-1,0 0 1,0 0 0,0 0-1,0 0 1,1 0-1,-1 0 1,0-1 0,1 1-1,-1-1 1,1 0 0,-1 0-1,0 0 1,4 0 0,24-2-2425,-28 2 1829,0-1 0,-1 1 1,1-1-1,-1 0 0,1 1 0,-1-1 0,0 0 0,1 0 0,-1 0 1,0 0-1,1 0 0,-1 0 0,0 0 0,0-1 0,0 1 1,2-3-1,6-18-13043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12876,'0'0'1634,"0"-1"-2147,0-6-4900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130 335 16367,'0'0'2098,"3"-9"652,-1 2-2528,1 1 348,-1-1 0,-1 1-1,1-1 1,-1 0-1,0 0 1,0-10 0,-1 16-468,0 0 0,0-1 0,0 1 1,-1 0-1,1 0 0,0 0 0,-1 0 0,1-1 1,-1 1-1,1 0 0,-1 0 0,0 0 1,1 0-1,-1 0 0,0 0 0,0 1 1,1-1-1,-1 0 0,-2-1 0,1 1-55,1 0 0,-1 1 0,0-1 0,-1 1 0,1-1-1,0 1 1,0-1 0,0 1 0,0 0 0,0 0 0,0 0-1,0 1 1,0-1 0,0 0 0,-3 2 0,0-1-55,0 1 1,1 0-1,-1 0 1,1 1 0,-1 0-1,1 0 1,0 0-1,0 0 1,1 0-1,-1 1 1,1-1-1,-1 1 1,1 0 0,0 0-1,1 1 1,-4 5-1,1-2 3,1 0 1,0 1-1,0 0 0,1 0 0,0 0 0,1 0 0,-3 18 0,5-26 3,0 0 0,0-1 0,0 1 0,0 0 0,0 0 0,0 0 0,0 0-1,0 0 1,0 0 0,0 0 0,0-1 0,0 1 0,1 0 0,-1 0 0,0 0 0,0 0 0,1-1 0,-1 1-1,1 0 1,-1 0 0,1-1 0,-1 1 0,1 0 0,0-1 0,-1 1 0,1 0 0,0-1 0,-1 1 0,1-1-1,0 1 1,0-1 0,-1 1 0,1-1 0,1 1 0,1-1 13,0 0-1,0 0 1,0 0 0,0-1-1,0 1 1,-1-1-1,1 1 1,0-1 0,0 0-1,-1 0 1,4-2 0,8-4 91,-1 0 1,0-1-1,16-13 1,3-6 35,-2-1 1,-1-2 0,27-36 0,-40 46 71,-2 0 1,0-2-1,-1 0 1,-1 0-1,-1-2 1,10-30-1,-17 30 119,-15 33-141,-17 35-75,2 8 12,-24 69-1,41-98-51,2 1 1,1 1-1,1-1 0,1 1 1,-2 38-1,6-61-115,0-1-1,0 1 1,0-1 0,0 1 0,0-1 0,0 1 0,0-1 0,0 1-1,0-1 1,1 1 0,-1-1 0,1 1 0,-1-1 0,1 1-1,-1-1 1,1 0 0,0 1 0,0-1 0,0 0 0,-1 0-1,1 0 1,0 0 0,1 0 0,-1 0 0,0 0 0,0 0 0,0 0-1,1 0 1,-1 0 0,0-1 0,1 1 0,-1 0 0,0-1-1,1 1 1,-1-1 0,1 0 0,-1 0 0,1 1 0,-1-1-1,1 0 1,-1 0 0,3-1 0,0 1-564,0-1-1,0 0 1,-1 0-1,1-1 1,0 1 0,0-1-1,-1 0 1,1 0 0,-1 0-1,1 0 1,-1-1-1,0 1 1,0-1 0,0 0-1,3-4 1,12-22-7861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17040,'0'0'2653,"-12"10"-117,6-4-2280,-11 8 940,2 1 0,-20 23 0,31-33-986,0 0 1,1 0 0,-1 0-1,1 1 1,0-1 0,0 1-1,1 0 1,-1 0 0,1 0 0,1 0-1,-1 0 1,1 0 0,0 0-1,0 12 1,1-17-206,0 0 0,1 0-1,-1-1 1,1 1 0,-1 0 0,1 0 0,-1 0-1,1 0 1,-1-1 0,1 1 0,0 0 0,-1 0-1,1-1 1,0 1 0,0 0 0,-1-1 0,1 1-1,0-1 1,0 1 0,0-1 0,0 0 0,0 1 0,0-1-1,0 0 1,0 0 0,0 1 0,0-1 0,0 0-1,0 0 1,0 0 0,0 0 0,0 0 0,0-1-1,0 1 1,-1 0 0,1 0 0,0 0 0,0-1-1,0 1 1,0-1 0,1 0 0,40-17 241,-23 0-244,0 0-1,-1-2 1,-1 0 0,-1-1-1,-1 0 1,18-34-1,-43 76 74,1-1 0,1 2-1,1-1 1,-6 31 0,11-47-48,1 1 0,0 0 1,0-1-1,1 1 0,0 0 1,0-1-1,0 1 1,0-1-1,3 10 0,-3-14-50,1 1 1,-1-1-1,1 0 0,0 0 0,-1 0 0,1 0 1,0 0-1,-1 0 0,1-1 0,0 1 0,0 0 1,0 0-1,0 0 0,0-1 0,0 1 0,0 0 1,0-1-1,0 1 0,2 0 0,0-1-117,-1 1-1,1-1 1,0 0-1,0 0 1,0 0-1,-1 0 1,1 0-1,0-1 1,0 1-1,0-1 1,4-1-1,-1-1-589,0 1 0,0-1 0,-1 0 0,1-1-1,-1 1 1,0-1 0,9-8 0,29-34-8499,-11 5-2200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18257,'0'0'1778,"-11"12"598,2-3-1824,-3 2 263,1 1 1,1 0 0,0 0-1,0 1 1,1 0 0,-12 24-1,21-37-808,0 1-1,0-1 0,0 0 0,-1 1 1,1-1-1,0 0 0,0 1 0,0-1 1,0 0-1,0 1 0,0-1 0,0 1 1,0-1-1,0 0 0,0 1 0,0-1 0,0 0 1,0 1-1,0-1 0,0 1 0,0-1 1,0 0-1,0 1 0,1-1 0,-1 0 1,0 1-1,0-1 0,0 0 0,1 1 1,-1-1-1,0 0 0,0 1 0,1-1 0,-1 0 1,0 0-1,1 1 0,-1-1 0,0 0 1,1 0-1,-1 0 0,0 0 0,1 1 1,-1-1-1,1 0 0,24-3 178,25-16 51,-23 7-182,44-14 1,-63 24-58,-1 0 0,1 0 1,0 1-1,-1 0 1,1 0-1,0 1 1,0 0-1,0 0 1,0 1-1,-1 0 0,12 3 1,-16-2 26,0 0 0,0-1 0,0 1 0,0 0 0,0 1 1,0-1-1,-1 1 0,1-1 0,-1 1 0,0 0 0,0-1 0,0 1 0,0 0 1,-1 1-1,1-1 0,-1 0 0,1 0 0,-1 1 0,0-1 0,0 4 0,17 32 666,-17-38-655,0 0-1,0-1 0,0 1 0,0 0 0,0-1 1,0 1-1,0-1 0,0 1 0,0-1 1,0 1-1,0-1 0,0 0 0,1 1 0,-1-1 1,0 0-1,0 0 0,0 0 0,1 0 1,-1 0-1,0 0 0,0-1 0,0 1 0,1 0 1,-1 0-1,0-1 0,0 1 0,0-1 1,0 1-1,2-2 0,34-20 289,-34 19-258,21-15 11,-1 1-30,45-26 1,-62 40-58,0 0 0,0 0 0,0 0 0,1 1 1,-1 0-1,1 0 0,-1 1 0,1 0 0,0 0 0,-1 1 0,1-1 1,0 2-1,8 0 0,-14-1 22,1 1-1,-1 0 1,0-1 0,0 1-1,1 0 1,-1 0-1,0 0 1,0 0 0,0 0-1,0 0 1,0 0 0,0 0-1,-1 1 1,1-1 0,0 0-1,-1 0 1,1 1 0,0-1-1,-1 0 1,0 1 0,1-1-1,-1 1 1,0-1 0,0 0-1,1 1 1,-1-1 0,0 1-1,-1-1 1,1 1-1,0-1 1,0 0 0,-1 1-1,0 1 1,4 27 292,-2-29-297,-1 0 1,1 0-1,-1 0 0,1 0 0,-1 0 0,1-1 0,0 1 0,-1 0 0,1 0 1,0-1-1,0 1 0,0-1 0,0 1 0,-1-1 0,1 1 0,0-1 1,0 1-1,0-1 0,0 0 0,0 1 0,0-1 0,0 0 0,0 0 0,0 0 1,0 0-1,0 0 0,2 0 0,6-1-5,0-1 0,0 0 0,-1 0 0,1-1 0,-1 0 0,0 0 0,0-1 0,0 0 0,13-9 0,-15 8 0,0 1 0,1 0 0,-1 0 0,1 1 0,-1 0 0,1 0 0,0 1 0,0 0 0,0 0 0,1 0 0,-1 1 0,0 0 0,1 1 0,-1-1 0,9 2 0,-15-1 0,-1 1 0,1-1 0,0 1 0,0-1 0,0 1 0,0-1 0,0 1 0,-1 0 0,1-1 0,0 1 0,0 0 0,-1 0 0,1 0 0,-1 0 0,1-1 0,-1 1 0,1 0 0,-1 0 0,1 0 0,-1 0 0,0 0 0,0 0 0,1 0 0,-1 0 0,0 2 0,0-2 0,0 0 0,0 0 0,0 0 0,0 0 0,1 0 0,-1 1 0,0-1 0,1 0 0,-1 0 0,1 0 0,-1 0 0,1 0 0,-1 0 0,1 0 0,0-1 0,0 1 0,-1 0 0,1 0 0,0 0 0,0-1 0,0 1 0,0 0 0,0-1 0,0 1 0,0-1 0,0 1 0,0-1 0,0 1 0,0-1 0,0 0 0,0 0 0,0 1 0,0-1 0,2 0 0,3-1 0,-1 0 0,0 0 0,0-1 0,0 1 0,0-1 0,-1 0 0,1-1 0,-1 1 0,1-1 0,-1 0 0,0 0 0,0 0 0,0 0 0,0-1 0,0 0 0,-1 0 0,0 0 0,1 0 0,2-6 0,-2 4 0,0 0 0,1 1 0,0-1 0,0 1 0,0 0 0,1 1 0,0-1 0,0 1 0,10-5 0,-15 12 0,0 0 0,0 0 0,0 0 0,0 1 0,-1-1 0,1 0 0,-1 1 0,0-1 0,0 0 0,0 1 0,-1 4 0,1-4 0,-5 119 0,5-122 0,0 0 0,0 0 0,0 0 0,0-1 0,0 1 0,0 0 0,0 0 0,1-1 0,-1 1 0,0 0 0,0 0 0,1-1 0,-1 1 0,0 0 0,1-1 0,-1 1 0,0 0 0,1-1 0,-1 1 0,1-1 0,-1 1 0,1 0 0,0-1 0,-1 0 0,1 1 0,0-1 0,-1 1 0,1-1 0,0 0 0,-1 1 0,1-1 0,0 0 0,-1 0 0,1 1 0,0-1 0,0 0 0,0 0 0,-1 0 0,1 0 0,0 0 0,0 0 0,-1 0 0,1 0 0,0 0 0,0-1 0,-1 1 0,1 0 0,0 0 0,-1-1 0,1 1 0,0 0 0,0-1 0,-1 1 0,1-1 0,0 0 0,37-25 0,4-21-2083,-39 43 1550,0 0 1,0-1 0,-1 1 0,0-1-1,0 1 1,0-1 0,-1 0 0,1 0-1,-1 0 1,1-7 0,-2-11-8154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22101,'0'0'7207,"59"-3"-17873,-44 3 704</inkml:trace>
  <inkml:trace contextRef="#ctx0" brushRef="#br0" timeOffset="1">285 93 13805,'0'0'5093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62 290 12844,'0'0'14809,"-5"3"-14281,0 2-298,0-1-1,0 2 0,0-1 0,1 0 1,0 1-1,0 0 0,0 0 1,1 0-1,0 0 0,0 1 0,0 0 1,1-1-1,0 1 0,1 0 1,-1 0-1,1 0 0,1 0 0,-1 0 1,1 9-1,1-16-229,-1 1 0,1-1 0,-1 1 0,1-1 0,-1 1 0,1-1 0,-1 1 0,1-1 0,0 0 0,-1 1 0,1-1 0,-1 0 0,1 1 0,0-1 0,-1 0 0,1 0 0,0 0 0,-1 1 0,1-1 0,0 0 0,0 0 0,-1 0 0,1 0 0,0 0 0,-1-1 0,1 1 0,1 0 0,20-3 0,-7-3 0,-1 0 0,1-1 0,-2 0 0,1-2 0,19-14 0,-21 14 0,0 0 0,0 1 0,1 1 0,0 0 0,0 1 0,25-9 0,-37 15 0,-1 0 0,1-1 0,0 1 0,-1 0 0,1 0 0,0 0 0,-1 0 0,1 0 0,0 0 0,-1 0 0,1 0 0,0 0 0,-1 1 0,1-1 0,-1 0 0,1 0 0,0 0 0,-1 1 0,1-1 0,-1 0 0,1 1 0,0-1 0,-1 1 0,1-1 0,-1 0 0,1 1 0,-1-1 0,0 1 0,1-1 0,-1 1 0,1 1 0,3 26 0,-16 43 0,8-57 0,3-9 0,0 1 0,0-1 0,1 1 0,-1-1 0,1 1 0,0 0 0,1 5 0,0-10 0,-1 0 0,0 0 0,0-1 0,1 1 0,-1 0 0,0 0 0,1-1 0,-1 1 0,1 0 0,-1-1 0,1 1 0,-1 0 0,1-1 0,-1 1 0,1-1 0,-1 1 0,1-1 0,0 1 0,-1-1 0,1 1 0,1-1 0,0 1 0,-1-1 0,1 0 0,0 0 0,-1 0 0,1 0 0,0 0 0,-1 0 0,1 0 0,0-1 0,-1 1 0,1-1 0,-1 1 0,1-1 0,2-1 0,7-4-1032,1 0-1,-1-1 1,0-1-1,-1 0 1,0-1 0,17-17-1,20-31-4103,-20 20 9134,-36 43-267,-8 13-2359,17-17-1350,-1-1-1,1 1 1,0 0-1,0 0 1,0 0 0,-1 0-1,2 0 1,-1 0-1,0 0 1,0 0-1,1 0 1,-1-1-1,1 1 1,-1 0-1,1 0 1,0 0 0,0-1-1,0 1 1,0 0-1,0-1 1,0 1-1,0-1 1,0 1-1,1-1 1,-1 0-1,1 1 1,-1-1 0,1 0-1,-1 0 1,1 0-1,0 0 1,-1 0-1,1 0 1,0-1-1,0 1 1,3 0 0,-2 0-2,0 0 1,-1 0 0,1 0 0,0 0 0,0-1 0,1 1-1,-1-1 1,0 0 0,0 0 0,0 0 0,0 0 0,0-1 0,0 1-1,0-1 1,0 0 0,0 0 0,0 0 0,0 0 0,-1 0 0,1-1-1,0 1 1,-1-1 0,1 0 0,3-2 0,16-26 20,-2 0 1,-1-2-1,-1 0 1,-2-1-1,19-53 1,33-66 1417,-81 179-1432,1 0 0,2 1-1,0 0 1,-10 60 0,12-43-2,3 0 0,1 0 1,3 47-1,5-80-25,2-14 0,6-19 0,6-109 0,-18 129 0,1 1 0,-1-1 0,0 0 0,1 0 0,-1 1 0,1-1 0,-1 0 0,1 1 0,-1-1 0,1 1 0,0-1 0,-1 1 0,1-1 0,0 1 0,-1-1 0,1 1 0,0-1 0,-1 1 0,1 0 0,0-1 0,0 1 0,0 0 0,-1 0 0,1 0 0,0 0 0,0-1 0,0 1 0,0 0 0,-1 1 0,1-1 0,0 0 0,0 0 0,0 0 0,-1 0 0,1 1 0,1-1 0,41 14 0,-20-7 0,-14-5 0,0-1 0,0-1 0,0 0 0,0 0 0,0 0 0,17-4 0,-23 3 0,-1 1 0,0-1 0,1 1 0,-1-1 0,0 0 0,0 0 0,1 0 0,-1 0 0,0 0 0,0-1 0,0 1 0,0 0 0,-1-1 0,1 0 0,0 1 0,-1-1 0,1 0 0,-1 0 0,1 0 0,-1 0 0,0 0 0,0 0 0,0 0 0,0-1 0,0 1 0,-1 0 0,1-1 0,-1 1 0,1 0 0,-1-5 0,0 6 0,0 1 0,0 0 0,0-1 0,0 1 0,0 0 0,0-1 0,0 1 0,0 0 0,0-1 0,0 1 0,0 0 0,-1-1 0,1 1 0,0 0 0,0-1 0,0 1 0,-1 0 0,1 0 0,0-1 0,0 1 0,-1 0 0,1 0 0,0 0 0,0-1 0,-1 1 0,1 0 0,0 0 0,-1 0 0,1 0 0,0 0 0,-1-1 0,1 1 0,0 0 0,-1 0 0,1 0 0,0 0 0,-1 0 0,1 0 0,0 0 0,-1 0 0,1 0 0,0 0 0,-1 0 0,1 1 0,0-1 0,-1 0 0,1 0 0,0 0 0,-1 0 0,1 0 0,0 1 0,0-1 0,-1 0 0,1 1 0,-15 8 0,8-3 0,1 0 0,1 1 0,-1-1 0,1 1 0,1 0 0,-1 1 0,1-1 0,0 1 0,1 0 0,-1 0 0,2 0 0,-1 0 0,1 0 0,1 1 0,-2 11 0,3-19 1,0 0-1,0 0 1,0 0-1,1 0 1,-1 0-1,0 0 1,0 0-1,1 0 1,-1-1-1,1 1 1,-1 0-1,0 0 1,1 0-1,0-1 1,-1 1-1,1 0 1,-1-1-1,1 1 1,0 0-1,0-1 1,-1 1-1,1-1 1,0 1-1,0-1 1,0 1-1,31 6 14,31-12-148,-54 3-522,-1 0-1,0-1 0,0 0 1,0 0-1,0-1 0,0 0 1,9-8-1,-5 4-2941,0-2 0,-1 1 0,15-18 0,-2-2-8584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16624,'0'0'142,"0"0"0,0 0 0,0 0 0,0-1 0,0 1 0,-1 0 0,1 0 1,0 0-1,0 0 0,0 0 0,0-1 0,0 1 0,0 0 0,0 0 0,-1 0 0,1 0 1,0 0-1,0 0 0,0 0 0,0-1 0,0 1 0,-1 0 0,1 0 0,0 0 0,0 0 0,0 0 1,0 0-1,-1 0 0,1 0 0,0 0 0,0 0 0,0 0 0,-1 0 0,1 0 0,0 0 1,0 0-1,0 0 0,0 0 0,-1 0 0,1 0 0,0 0 0,0 1 0,0-1 0,0 0 0,0 0 1,-1 0-1,1 0 0,0 0 0,0 0 0,0 0 0,0 1 0,0-1 0,0 0 0,-1 0 1,1 0-1,0 0 0,0 0 0,0 1 0,0-1 0,0 0 0,0 0 0,0 0 0,0 0 0,0 1 1,0-1-1,0 0 0,-1 1 247,0 0 1,1 0-1,-1 0 1,1 0-1,-1 0 1,0 0 0,1 0-1,0 0 1,-1 0-1,1 0 1,0 0-1,-1 0 1,1 0-1,0 0 1,0 1-1,0 0 1,1 0-395,-1-1-1,1 1 1,0 0 0,0-1-1,0 1 1,0-1-1,0 0 1,0 1 0,1-1-1,-1 0 1,0 1 0,1-1-1,-1 0 1,1 0-1,-1 0 1,1 0 0,1 0-1,36 17-267,-25-12 82,0 0 13,-1 1 0,0 0 0,0 1 0,-1 1 0,15 12-1,-25-20 218,0 0-1,-1 1 0,1 0 1,0-1-1,-1 1 0,1 0 1,-1 0-1,1 0 0,-1 0 0,0 0 1,0 0-1,0 0 0,0 1 1,0-1-1,-1 0 0,1 1 0,-1-1 1,1 0-1,-1 1 0,0-1 1,0 1-1,0-1 0,0 0 0,0 1 1,-1-1-1,1 0 0,-1 1 1,1-1-1,-1 0 0,0 1 0,0-1 1,0 0-1,0 0 0,0 0 1,-1 0-1,1 0 0,-1 0 1,1 0-1,-1-1 0,0 1 0,-3 3 1,-4 2 2,-1 1 1,0-1 0,0 0 0,-1-1 0,1-1 0,-13 6-1,16-9-324,0 1-1,0-1 0,0 0 0,0 0 1,0-1-1,-1 0 0,1-1 0,0 1 1,-1-1-1,1-1 0,-11-1 0,-9-9-8593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31 17424,'0'0'2531,"-9"-6"565,4 3-2821,0-1-1,-1 2 1,0-1 0,1 0-1,-1 1 1,0 0 0,0 1-1,0-1 1,-8 0 0,10 2-204,1 0-1,-1 0 1,1 0 0,-1 1-1,0-1 1,1 1 0,0 0 0,-1 0-1,1 0 1,-1 1 0,1-1 0,0 1-1,0-1 1,0 1 0,0 0-1,0 1 1,0-1 0,1 0 0,-1 1-1,1-1 1,-3 4 0,-3 5-59,1 0 0,0 1 0,1-1 0,0 1-1,1 1 1,0-1 0,1 1 0,0 0 0,1 0 0,1 0 0,0 0 0,-1 24 0,3-36-11,1 1 1,-1-1 0,0 0 0,0 0 0,1 0-1,-1 0 1,1 0 0,-1 0 0,1 0 0,-1 0-1,1 0 1,0 0 0,-1 0 0,1 0-1,0 0 1,0 0 0,-1 0 0,1-1 0,0 1-1,0 0 1,0-1 0,0 1 0,0 0 0,0-1-1,0 0 1,1 1 0,-1-1 0,0 0 0,0 1-1,0-1 1,0 0 0,0 0 0,1 0-1,-1 0 1,0 0 0,0 0 0,0 0 0,0 0-1,1-1 1,-1 1 0,0 0 0,2-1 0,3-1 35,0 1 0,0-1 0,0 0 0,0 0 0,0 0 0,0-1 0,5-3 0,6-7 43,0-1-1,-1-1 0,-1 0 1,0-1-1,-2-1 0,19-27 1,-41 100-48,2-34 161,3-15-5,1 0 0,1 1 0,-1-1-1,1 1 1,1 0 0,-1 0 0,1 0-1,1 0 1,0 8 0,0-16-164,1 1-1,-1-1 1,1 1 0,-1-1-1,1 1 1,0-1 0,-1 1-1,1-1 1,0 0 0,-1 1-1,1-1 1,0 0 0,-1 0-1,1 0 1,0 1 0,0-1-1,-1 0 1,1 0 0,0 0-1,0 0 1,-1 0-1,1 0 1,0-1 0,0 1-1,-1 0 1,1 0 0,0 0-1,0-1 1,0 0 0,24-6 237,-11-1-151,0-1 0,-1 0-1,0 0 1,18-18 0,35-26-45,-65 53-71,0-1 0,-1 1 0,1 0 0,-1 0 0,1-1 0,0 1 0,-1 0 0,1 0 0,0 0-1,-1 0 1,1-1 0,0 1 0,-1 0 0,1 0 0,0 1 0,-1-1 0,1 0 0,0 0 0,-1 0-1,1 0 1,0 0 0,-1 1 0,1-1 0,0 0 0,-1 1 0,1-1 0,-1 0 0,1 1 0,-1-1 0,1 1-1,-1-1 1,1 1 0,-1-1 0,1 1 0,-1-1 0,1 1 0,-1-1 0,0 1 0,0 0 0,1-1-1,-1 1 1,0 0 0,0-1 0,1 1 0,-1 0 0,0-1 0,0 1 0,0 0 0,0-1 0,0 2 0,5 50 154,-2-24 25,-3-28-168,0 1-1,0-1 1,1 1-1,-1-1 1,0 0-1,0 1 1,0-1-1,0 0 1,1 1-1,-1-1 1,0 0-1,1 1 1,-1-1-1,0 0 1,1 1-1,-1-1 1,0 0-1,1 0 1,-1 0-1,0 1 1,1-1-1,-1 0 1,0 0-1,1 0 1,-1 0-1,1 0 1,-1 1-1,1-1 1,-1 0-1,0 0 1,1 0-1,-1 0 1,1-1-1,17-7 196,11-19 74,-27 26-271,16-19-3,-11 11 0,0 1 0,1 0 0,1 0 0,-1 0 0,1 1 0,18-10 0,-27 16 0,0 1 1,1 0-1,-1 0 0,1 0 1,-1 0-1,0 0 0,1 0 1,-1 0-1,0 0 0,1 0 0,-1 0 1,0 0-1,1 0 0,-1 0 1,0 0-1,1 0 0,-1 0 1,0 0-1,1 0 0,-1 0 1,0 1-1,1-1 0,-1 0 1,0 0-1,1 0 0,-1 1 1,0-1-1,0 0 0,1 0 0,-1 1 1,0-1-1,0 0 0,1 0 1,-1 1-1,0-1 0,0 0 1,0 1-1,0-1 0,0 0 1,1 1-1,-1 0 0,2 23 14,-8 24-148,6-48 164,-6 32-2296,9-22-2655,11-14-3563,2-12-271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18 15535,'0'0'4041,"-12"3"-1431,-5 2-1681,0 1 0,0 0-1,-32 18 1,44-22-767,0 1 0,0 0-1,0 0 1,1 0 0,-1 1 0,1 0 0,0-1-1,0 2 1,0-1 0,1 0 0,-1 1 0,1-1-1,0 1 1,0 0 0,1 0 0,0 1 0,0-1-1,0 0 1,-2 10 0,4-14-164,0 0 0,0 0 0,0 0 0,0 0 1,0 0-1,0 0 0,0 1 0,0-1 0,0 0 0,1 0 0,-1 0 0,1 0 1,-1-1-1,0 1 0,1 0 0,-1 0 0,1 0 0,0 0 0,-1 0 1,1-1-1,0 1 0,0 0 0,-1 0 0,1-1 0,0 1 0,1 0 0,1 0 12,-1 0-1,1 0 0,-1 0 0,1 0 1,0-1-1,0 1 0,-1-1 0,1 0 1,0 0-1,3 0 0,2-1 43,0 0 0,0 0 1,0 0-1,0-1 0,0-1 0,10-4 0,-10 4 1,0-2 0,-1 1 0,1-1 0,-1 0 0,0-1 0,0 0 0,-1 0 0,0 0 0,0-1-1,0 0 1,-1 0 0,0 0 0,0-1 0,-1 0 0,0 0 0,0 0 0,-1 0 0,0 0 0,0-1 0,-1 0 0,0 1 0,0-13-1,-2 29-153,-1-1 0,0 1 0,-1 0 0,-4 13-1,4-15-179,0 1 0,0-1 0,1 1 0,0-1 0,0 1 0,0 0 0,1 9 0,0-15 97,1-1 1,-1 1-1,0 0 0,1 0 1,-1-1-1,0 1 1,1 0-1,-1-1 0,1 1 1,0 0-1,-1-1 1,1 1-1,-1-1 1,1 1-1,0-1 0,-1 1 1,1-1-1,0 0 1,0 1-1,-1-1 0,1 0 1,0 1-1,0-1 1,-1 0-1,1 0 0,0 0 1,0 0-1,0 0 1,0 0-1,-1 0 0,1 0 1,0 0-1,0 0 1,0 0-1,-1 0 0,3-1 1,30-12-6835,-10-8-845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4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12940,'0'0'12866,"-7"12"-12162,-10 27 113,0 2 0,3 0 0,2 0 0,-8 46-1,-7 144-207,25-271-1036,1 11-160,0 1-1,4-35 1,-3 61 589,1 0 0,0 0 0,0 0 0,-1 0 0,1 0 0,0 0 0,1 0 0,-1 0 0,0 1 0,0-1 0,1 1 0,-1-1 0,1 1 0,0-1 0,-1 1 0,1 0 0,0-1 0,0 1 0,0 0 0,-1 0 0,1 1 0,0-1 0,1 0 0,2 0 0,65-10 462,-23 5-268,-28 1-120,-1-2-1,0 0 1,-1-1-1,1 0 1,-2-2-1,23-15 1,-33 21-35,0-1 0,0 0 0,0 0 0,-1 0 0,0 0 0,0-1 0,0 0 1,-1 0-1,0 0 0,0-1 0,-1 1 0,1-1 0,-1 0 0,-1 0 0,1 0 0,-1 0 0,-1 0 1,1-1-1,0-8 0,-2 14-35,0 1 1,0 0-1,-1 0 1,1 0-1,0 0 1,0-1-1,-1 1 1,1 0-1,0 0 1,-1 0-1,1 0 1,-1 0-1,0 0 1,1 0-1,-1 0 1,0 0-1,1 0 0,-1 0 1,0 1-1,0-1 1,0 0-1,0 0 1,0 1-1,0-1 1,0 1-1,0-1 1,0 1-1,0-1 1,0 1-1,0-1 1,0 1-1,-1 0 1,1 0-1,0 0 1,0 0-1,0 0 1,0 0-1,-1 0 1,1 0-1,0 0 1,0 0-1,-2 1 1,-1 0-34,-1 0 0,0 0 0,0 0 0,1 0 1,-1 1-1,1 0 0,-1 0 0,1 1 0,-6 3 0,-11 14 88,2 0-1,0 2 1,1 0-1,2 1 1,0 0-1,1 1 1,2 1-1,-19 46 1,29-65 2,1 1 1,-1-1-1,1 1 1,1 0-1,-1-1 0,0 14 1,2-19-57,0 0 0,0 0 0,0 0 0,0 0 0,0 0 0,0 0 0,1 0 1,-1 0-1,0 0 0,1 0 0,-1 0 0,1 0 0,-1 0 0,1 0 0,0 0 0,-1-1 0,1 1 0,0 0 1,1 1-1,0-1 0,-1-1 0,1 1 0,0 0 0,0 0 1,0-1-1,0 0 0,0 1 0,-1-1 1,1 0-1,0 0 0,0 0 0,0 0 0,0 0 1,3-1-1,8-1 29,0-1 1,-1-1 0,1 0-1,-1-1 1,0-1-1,16-8 1,-19 8-130,2 0 0,-1 1 0,1 1 0,-1 0 0,1 0 1,0 1-1,1 0 0,-1 1 0,13-1 0,-22 3 85,-1 1 0,1-1 0,-1 1-1,0-1 1,1 1 0,-1 0 0,0-1-1,0 1 1,1 0 0,-1 0 0,0 0 0,0 0-1,0 0 1,0 0 0,0 0 0,0 0-1,-1 1 1,1-1 0,0 0 0,0 0 0,-1 1-1,1-1 1,-1 1 0,1-1 0,-1 0-1,0 1 1,0-1 0,1 1 0,-1-1-1,0 1 1,-1 2 0,1 61 142,0-47-138,-1-13 682,3 13-3122,1-17-951,4-10-610,2-10-2588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69 17136,'0'0'13560,"-1"-6"-13528,0 4-41,1 0 1,-1 1-1,1-1 0,-1 1 1,0-1-1,1 0 1,-1 1-1,0 0 0,0-1 1,0 1-1,0 0 1,0-1-1,0 1 0,-1 0 1,1 0-1,0 0 1,-1 0-1,1 0 0,-3-1 1,2 1-6,1 1 1,-1 0-1,0 0 1,1 0-1,-1 0 1,1 1-1,-1-1 1,1 0-1,-1 1 1,1-1-1,-1 1 1,1-1-1,-1 1 1,1 0-1,0 0 1,-1-1-1,1 1 1,0 0-1,0 0 1,-1 0-1,1 1 1,0-1-1,0 0 1,0 0-1,0 1 1,1-1-1,-2 2 1,-1 0-1,1 0 1,0 1-1,0-1 1,0 0-1,1 1 1,-1 0-1,1-1 0,0 1 1,0 0-1,0-1 1,0 1-1,1 0 1,-1 5-1,1-7 11,0-1 0,1 0 0,-1 1 1,0-1-1,1 1 0,-1-1 0,1 0 0,-1 1 0,1-1 0,0 0 0,0 1 0,-1-1 1,1 0-1,0 0 0,0 0 0,0 0 0,0 0 0,1 0 0,-1 0 0,0 0 1,0 0-1,0 0 0,1-1 0,-1 1 0,0-1 0,1 1 0,-1-1 0,1 1 0,-1-1 1,1 0-1,-1 1 0,1-1 0,-1 0 0,0 0 0,3 0 0,43-1-74,-1-1-1,50-9 1,66-3-812,-162 14 936,0 0 0,-1 0 0,1 0 0,0 0 0,-1 1 0,1-1 0,0 0 0,-1 0 0,1 0 0,0 0 1,-1 1-1,1-1 0,0 0 0,0 0 0,-1 1 0,1-1 0,0 0 0,0 0 0,-1 1 0,1-1 0,0 0 0,0 1 0,0-1 0,0 0 0,0 1 0,-1-1 0,1 0 0,0 1 0,0-1 0,0 1 0,0-1 0,0 0 0,0 1 0,0-1 0,0 0 0,0 1 0,0-1 0,1 0 0,-1 1 0,0-1 0,0 0 0,0 1 0,0-1 0,0 0 0,1 1 1,-1-1-1,0 0 0,0 1 0,0-1 0,1 0 0,-1 0 0,0 1 0,1-1 0,-1 0 0,0 0 0,0 0 0,1 1 0,-1-1 0,0 0 0,1 0 0,-1 0 0,1 0 0,-5 0-12,1 0 0,-1 0 0,0 0 1,1-1-1,-1 0 0,1 0 0,-1 0 0,1 0 0,-1 0 0,1-1 0,0 0 1,-1 1-1,1-1 0,0 0 0,0-1 0,0 1 0,1 0 0,-1-1 0,1 0 0,-1 1 1,-2-5-1,1 2-15,1 0 1,-1 0 0,1 0-1,0 0 1,1-1 0,-1 1-1,1-1 1,0 1-1,0-1 1,1 0 0,0 0-1,-1-9 1,2 14-21,0 1 0,1-1 0,-1 0 0,1 0 0,-1 1 0,0-1 0,1 0 0,-1 1 0,1-1 0,0 1 0,-1-1 0,1 1 0,-1-1 0,1 1 0,0-1 0,-1 1 0,1 0 0,0-1 0,0 1 0,-1 0 0,1 0 0,0-1 0,0 1 0,-1 0 0,1 0 0,0 0 0,0 0 0,0 0 0,1 0 0,32-1 0,-25 2 0,52-1-2404,1 0-3675,-12 0-2478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15759,'0'0'6705,"-12"0"-4404,6-1-2078,0 1 0,-1 0 1,1 1-1,-1-1 0,1 1 0,0 0 1,-1 1-1,1 0 0,0 0 0,0 0 1,0 0-1,1 1 0,-1 0 1,0 0-1,1 1 0,-9 7 0,-34 41 1734,45-49-1859,0 1 0,1-1 1,0 1-1,-1 0 0,1 0 0,1 0 0,-1 0 0,1 1 1,0-1-1,-1 0 0,2 1 0,-1-1 0,0 8 1,2-11-85,0 0 0,0 0 0,0 0 0,0 0 0,0 0 0,0 0 0,0 0 0,1 0 0,-1 0 0,0-1 0,0 1 0,1 0 0,-1-1 0,1 1 0,-1-1 0,0 0 0,1 1 1,-1-1-1,1 0 0,-1 0 0,1 0 0,-1 0 0,1 0 0,-1 0 0,0 0 0,1 0 0,-1-1 0,2 0 0,49-6 219,-16-4-353,0-2 0,60-30 0,20-9-657,-115 51 789,0 1-1,0-1 1,0 0-1,0 1 1,0-1-1,0 1 1,0 0 0,1-1-1,-1 1 1,0 0-1,0-1 1,0 1-1,0 0 1,0 0 0,0 0-1,1 0 1,-1 0-1,0 0 1,0 1-1,0-1 1,0 0-1,0 0 1,1 1 0,-1-1-1,0 1 1,0-1-1,1 2 1,-1 0 37,-1 0-1,0 0 1,0-1 0,0 1 0,0 0-1,0 0 1,0 0 0,-1 0 0,1-1-1,-1 1 1,1 0 0,-2 2 0,1-2-18,0 1 1,0-1 0,1 0 0,-1 1 0,1-1 0,-1 1 0,1-1 0,0 1-1,0-1 1,0 1 0,0-1 0,1 4 0,3-5-32,-1-1 0,1 1 0,0-1 0,-1 0 0,1 0 0,0 0 0,0 0 0,-1-1 0,8-1 0,82-25 0,-68 18 0,-1 2 0,2 0 0,-1 2 0,1 1 0,32-2 0,-57 7 0,0-1 0,0 0 0,0 1 0,0-1 0,0 1 0,0 0 0,0-1 0,0 1 0,0 0 0,0-1 0,-1 1 0,1 0 0,0 0 0,0 0 0,-1 0 0,1 0 0,-1 0 0,1 0 0,-1 0 0,1 0 0,-1 0 0,0 0 0,1 0 0,-1 0 0,0 0 0,0 0 0,0 0 0,0 0 0,0 0 0,0 1 0,0 0 0,-1 48 0,1-34 0,0-14-18,1 16-1029,-1-17 982,0-1 1,0 0-1,0 0 0,0 1 0,0-1 1,1 0-1,-1 0 0,0 0 0,0 1 1,0-1-1,0 0 0,1 0 0,-1 0 0,0 0 1,0 1-1,1-1 0,-1 0 0,0 0 1,0 0-1,0 0 0,1 0 0,-1 0 1,0 0-1,0 0 0,1 0 0,-1 1 1,0-1-1,0 0 0,1 0 0,-1 0 1,0 0-1,1-1 0,-1 1 0,0 0 1,0 0-1,1 0 0,-1 0 0,0 0 0,0 0 1,0 0-1,1 0 0,-1 0 0,0-1 1,0 1-1,1 0 0,-1 0 0,0 0 1,0-1-1,0 1 0,0 0 0,1 0 1,-1 0-1,0-1 0,0 1 0,0 0 1,0 0-1,0-1 0,0 1 0,0 0 1,0 0-1,0-1 0,0 1 0,0 0 0,0-1 1,11-17-9140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3972,'10'-28'4883,"-6"14"-2335,0 1 1,2 0-1,-1 0 1,2 1-1,8-15 1,-13 34 624,0 29-2759,-5 19 131,-11 66 1,6-66-459,0 68 0,29-165 612,-7-8-691,-2-1-1,-2 0 1,-3-1-1,2-67 1,-9 141 41,-1-11-23,1 1 0,0 0-1,1-1 1,0 1 0,1-1-1,4 17 1,-4-25 7,-1-1 1,0 1-1,1 0 0,-1-1 0,1 1 1,0-1-1,0 0 0,0 0 0,0 1 1,0-1-1,0 0 0,1-1 0,-1 1 1,1 0-1,-1-1 0,1 1 0,0-1 1,-1 0-1,1 0 0,0 0 0,0 0 0,0-1 1,0 1-1,0-1 0,0 0 0,0 1 1,0-1-1,0-1 0,0 1 0,4-1 1,1 0 42,-1-1 1,0 0 0,0 0 0,0-1-1,0 1 1,0-1 0,-1-1-1,1 0 1,-1 0 0,0 0 0,0 0-1,0-1 1,-1 0 0,1 0-1,-1-1 1,-1 1 0,5-7 0,2-3-29,-1-1 0,-1 1 1,0-1-1,-1-1 0,10-31 1,-40 161-749,16-91 735,-1 2 118,1 1 0,1 0 1,1 1-1,-2 47 0,7-71-153,-1-1 0,0 1 0,1-1 0,-1 1 0,1 0 0,0-1 0,-1 1 0,1-1 0,0 1 0,0-1 0,0 0 0,0 1 0,0-1 0,0 0 0,0 0 0,0 0 0,1 1 0,-1-1 0,0 0 0,1-1 0,-1 1 0,1 0 0,-1 0 0,1-1 0,-1 1 0,1-1 0,-1 1 0,1-1 0,0 1 0,-1-1 0,1 0 0,0 0 0,-1 0 0,1 0 0,0 0 0,-1-1 0,4 1 0,2-1 0,0 0 0,0 0 0,0-1 0,0 0 0,0 0 0,0 0 0,11-7 0,-5 1 0,-1-1 0,1 0 0,-1-2 0,-1 1 0,0-1 0,-1-1 0,0 0 0,0 0 0,12-22 0,-26 86 0,-2-31 0,2 0 0,1 0 0,-2 37 0,5-57-90,0 1 0,0-1-1,1 0 1,-1 1 0,0-1 0,1 1-1,-1-1 1,1 0 0,0 0 0,-1 1-1,1-1 1,0 0 0,0 0 0,0 0-1,0 0 1,0 0 0,0 0 0,0 0-1,0 0 1,0 0 0,0 0 0,1-1-1,-1 1 1,0 0 0,1-1 0,-1 1-1,0-1 1,1 1 0,-1-1 0,1 0-1,-1 0 1,0 0 0,1 1 0,-1-1-1,1-1 1,2 1 0,0 0-320,-1 0 1,1-1-1,0 1 1,-1-1 0,1 1-1,-1-1 1,1 0-1,-1-1 1,1 1-1,-1-1 1,0 1-1,0-1 1,1 0-1,2-3 1,8-13-7001,-4-1-4975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15535,'0'0'2199,"-11"8"113,5-4-2195,-59 48 3234,60-48-3018,1 0 1,-1 0 0,1 1 0,0 0 0,1 0-1,-1 0 1,1 0 0,0 0 0,0 1 0,1 0-1,0-1 1,0 1 0,-1 6 0,3-11-329,0 0 1,0 0 0,1 0-1,-1 0 1,0 0 0,1 0 0,-1-1-1,1 1 1,-1 0 0,1 0-1,0 0 1,-1-1 0,1 1 0,0 0-1,-1-1 1,1 1 0,0 0-1,0-1 1,-1 1 0,1-1 0,0 0-1,0 1 1,0-1 0,0 1-1,0-1 1,0 0 0,0 0 0,0 0-1,0 0 1,0 1 0,0-1-1,0 0 1,0-1 0,1 1-1,47 0-374,-38 0-91,174-9-1740,-183 9 2200,-1 0 0,0 0 0,0 0 0,1 0 0,-1 0 0,0 0 0,0 0 0,1 0 0,-1 0 0,0 1 0,0-1 0,0 0 0,0 1 0,1-1 0,-1 1 1,0-1-1,0 1 0,0 0 0,0 0 0,0-1 0,0 1 0,0 0 0,0 0 0,-1 0 0,1 0 0,0 0 0,-1 0 0,1 0 0,0 0 0,-1 0 0,1 0 0,-1 0 0,1 1 0,-1-1 0,0 0 0,0 0 0,1 0 0,-1 1 0,0-1 0,0 0 0,0 0 0,0 1 0,0-1 0,-1 0 0,1 2 0,-2 2 105,1 0 0,-1 0 0,1 0 0,-1 0 0,-1 0 1,1-1-1,-1 1 0,0-1 0,-5 7 0,-10 9 538,-1-1 0,-29 22 1,41-35-505,0-1 0,0 0 0,-1 0 0,1-1 0,-1 0 0,0 0 0,0-1 0,0 0 0,0-1 0,-1 1 0,-10 0 0,18-3-161,1 0 0,-1 0-1,0 0 1,0-1 0,1 1 0,-1 0 0,0 0-1,1-1 1,-1 1 0,0-1 0,1 1-1,-1 0 1,1-1 0,-1 1 0,0-1 0,1 0-1,-1 1 1,1-1 0,0 1 0,-1-1 0,1 0-1,-1 1 1,1-1 0,0 0 0,0 1-1,-1-1 1,1 0 0,0 1 0,0-1 0,0 0-1,0 0 1,0 1 0,0-1 0,0 0-1,0 0 1,0 1 0,0-1 0,0 0 0,0 0-1,1 0 1,7-35-2772,29-50-8000,-13 33 219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 14638,'0'0'15999,"-1"10"-15727,0-1-211,-1 1 8,1 0 0,0 1 0,0-1 0,1 0 1,0 1-1,1-1 0,3 17 0,-3-26-56,0 0-1,-1 0 1,1 0 0,0 0-1,0 0 1,0-1 0,1 1-1,-1 0 1,0-1 0,0 1-1,0-1 1,0 1 0,0-1-1,1 0 1,-1 1 0,0-1-1,0 0 1,1 0 0,-1 0-1,0 0 1,1 0 0,-1 0-1,0 0 1,0 0 0,1-1-1,-1 1 1,0 0-1,0-1 1,2 0 0,35-16 403,110-105-128,-147 122-287,-1-1-1,1 1 1,-1-1 0,1 0-1,-1 1 1,1-1 0,-1 1-1,1-1 1,0 1 0,-1 0-1,1-1 1,0 1 0,0-1 0,-1 1-1,1 0 1,0 0 0,0 0-1,-1-1 1,1 1 0,0 0-1,0 0 1,-1 0 0,1 0 0,0 0-1,0 0 1,0 0 0,-1 0-1,1 1 1,0-1 0,0 0-1,-1 0 1,1 1 0,0-1-1,-1 0 1,2 2 0,-1 0 3,0 0 0,-1 0 1,1 0-1,0 0 0,-1 0 0,0 0 1,0 0-1,1 0 0,-1 0 0,0 0 0,-1 0 1,0 4-1,-1 9 16,-1 0 0,-1-1 0,-5 15 0,5-21-20,3-6 0,-1 0 0,1 0 0,0 0 0,0 0 0,0 0 0,0 0 0,1 1 0,-1-1 0,0 0 0,1 1 0,0-1 0,-1 0 0,1 1 0,0-1 0,1 5 0,-1-7-44,0 1 1,1-1-1,-1 0 0,0 0 1,0 0-1,1 1 0,-1-1 1,0 0-1,1 0 0,-1 0 1,0 0-1,1 0 0,-1 0 1,0 0-1,1 0 0,-1 1 1,0-1-1,1 0 0,-1 0 1,0 0-1,1-1 0,-1 1 1,0 0-1,1 0 0,-1 0 1,0 0-1,0 0 0,1 0 1,-1 0-1,0 0 0,1-1 1,-1 1-1,0 0 0,0 0 1,1 0-1,-1-1 0,0 1 1,0 0-1,1 0 0,-1-1 1,0 1-1,0 0 0,0-1 1,0 1-1,1 0 0,-1 0 1,0-1-1,0 1 0,0 0 1,0-1-1,0 1 0,0 0 1,0-1-1,0 1 0,0 0 1,0-1-1,8-20-5672,-8 4-1646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15599,'0'0'9481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17232,'0'0'8029,"0"9"-6801,-1 84 1826,2 130-278,-1-223-2772,0 0 1,1 0 0,-1 1-1,0-1 1,0 0 0,0 0-1,0 0 1,0 0 0,0 0-1,0 1 1,0-1 0,0 0-1,1 0 1,-1 0 0,0 0-1,0 0 1,0 0 0,0 0-1,0 1 1,1-1 0,-1 0-1,0 0 1,0 0 0,0 0-1,0 0 1,0 0 0,1 0-1,-1 0 1,0 0 0,0 0-1,0 0 1,1 0 0,-1 0-1,0 0 1,0 0 0,0 0-1,0 0 1,1 0 0,-1 0-1,0 0 1,0 0 0,0-1-1,0 1 1,0 0 0,1 0-1,-1 0 1,0 0 0,0 0-1,0 0 1,0 0 0,0-1-1,0 1 1,1 0 0,-1 0-1,0 0 1,0 0 0,0 0-1,0-1 1,0 1 0,0 0-1,9-10 128,-3-3-127,-1-1 0,0 0 0,0 0 0,-2 0 0,0 0 0,0 0 0,0-26 0,-4-109-12,-1 110 6,2 38 1,1-1 0,-1 0 0,0 0 0,0 0 0,0 0 0,-1 0 0,1 0 0,0 1 0,-1-1 0,1 0 0,-1 0 0,0 0 0,1 1 0,-1-1 0,-1-2 0,1 5 0,0-1 0,0 1 0,1-1 0,-1 1 0,0-1 0,0 1 0,1-1 0,-1 1 0,1 0 0,-1-1 0,1 1 0,-1 0 0,1 0 0,-1-1 0,1 1 0,0 0 0,-1 0 0,1 0 0,0 0 0,0-1 0,-1 2 0,-16 65 0,16-62 0,1-1 0,-1 1 0,1 0 0,0 0 0,0-1 0,1 1 0,0 0 0,-1 0 0,1-1 0,1 1 0,-1 0 0,1-1 0,0 0 0,2 5 0,-2-6 0,1-1 0,0 0 0,-1 0 0,1 0 0,0 0 0,0 0 0,0 0 0,0-1 0,1 0 0,-1 1 0,0-1 0,0 0 0,1-1 0,-1 1 0,1-1 0,-1 1 0,1-1 0,-1 0 0,7-1 0,-1 0 0,-1 0 0,1 0 0,-1-1 0,0 0 0,1-1 0,-1 0 0,0 0 0,0-1 0,-1 0 0,1 0 0,-1-1 0,0 0 0,0 0 0,0-1 0,-1 0 0,0 0 0,0 0 0,0-1 0,-1 0 0,0 0 0,0 0 0,-1-1 0,0 1 0,0-1 0,-1 0 0,0 0 0,-1-1 0,1 1 0,-2 0 0,3-16 0,-4 24 0,0-1 0,0 1 0,0 0 0,1 0 0,-1-1 0,0 1 0,0 0 0,0-1 0,0 1 0,0 0 0,0 0 0,1-1 0,-1 1 0,0 0 0,0-1 0,0 1 0,0 0 0,0-1 0,0 1 0,0 0 0,0-1 0,0 1 0,-1 0 0,1 0 0,0-1 0,0 1 0,0 0 0,0-1 0,0 1 0,0 0 0,-1 0 0,1-1 0,0 1 0,0 0 0,0 0 0,-1 0 0,1-1 0,0 1 0,0 0 0,-1 0 0,1 0 0,0 0 0,-1-1 0,1 1 0,-4 4 0,-8 14 0,1 1 0,1-1 0,0 2 0,2-1 0,0 1 0,-5 23 0,10-34 0,-1 2 0,1 1 0,0-1 0,1 0 0,0 1 0,0 0 0,2-1 0,-1 1 0,1 0 0,3 13 0,-3-20 0,2 0 0,-1 0 0,1 0 0,-1 0 0,1-1 0,1 1 0,-1 0 0,1-1 0,-1 0 0,1 1 0,1-1 0,-1 0 0,0-1 0,1 1 0,0-1 0,0 1 0,0-1 0,0 0 0,1 0 0,-1-1 0,1 0 0,8 4 0,41 8-3294,-45-13 1940,0 0 1,0 0 0,-1-1 0,1-1 0,0 1-1,-1-1 1,17-5 0,8-9-8902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18449,'0'0'11238,"-8"4"-10042,-37 19-451,26-12-517,-1 0 0,0-2 0,-1 0-1,-31 8 1,48-13-228,0 0 0,1 0 0,-1 1 0,1 0 0,0-1 0,0 1 0,0 0 0,-3 8 0,6-13 0,-1 2 0,0 0 0,0 0 0,0 0 0,0 0 0,0 0 0,0 0 0,1 0 0,-1 0 0,1 1 0,0-1 0,-1 0 0,1 0 0,0 0 0,0 1 0,0-1 0,1 0 0,-1 0 0,0 0 0,1 0 0,0 0 0,-1 1 0,3 2 0,-1-3 0,-1 0 0,1 0 0,0 0 0,0-1 0,1 1 0,-1-1 0,0 1 0,0-1 0,1 0 0,-1 0 0,1 0 0,-1 0 0,1-1 0,-1 1 0,1-1 0,3 1 0,7 0 0,1-1 0,-1 0 0,1 0 0,-1-2 0,1 0 0,17-4 0,-17 1 0,-1 0 0,1 0 0,-1-1 0,0-1 0,21-14 0,-30 18 0,0 0 0,1 0 0,-1 0 0,-1 0 0,1-1 0,0 0 0,-1 0 0,0 0 0,0 0 0,0 0 0,0-1 0,-1 1 0,1-1 0,-1 0 0,0 1 0,-1-1 0,1 0 0,-1 0 0,1-7 0,-2 12 0,0-1 0,-1 1 0,1-1 0,0 1 0,0-1 0,0 1 0,0-1 0,-1 1 0,1-1 0,0 1 0,0-1 0,-1 1 0,1 0 0,0-1 0,-1 1 0,1 0 0,-1-1 0,1 1 0,0 0 0,-1-1 0,1 1 0,-1 0 0,1-1 0,-1 1 0,1 0 0,-1 0 0,1 0 0,-1 0 0,1-1 0,-1 1 0,1 0 0,-1 0 0,1 0 0,-1 0 0,1 0 0,-1 0 0,1 0 0,-1 1 0,1-1 0,-1 0 0,1 0 0,-1 0 0,1 0 0,-1 1 0,1-1 0,-1 0 0,1 0 0,-1 1 0,1-1 0,0 0 0,-1 1 0,1-1 0,-1 1 0,-26 17 0,22-12 0,-1-1 0,1 1 0,0 1 0,0-1 0,0 1 0,1 0 0,0 0 0,1 0 0,0 1 0,0-1 0,0 1 0,1 0 0,0-1 0,1 1 0,-2 12 0,3-19 0,1 0 0,-1 0 0,0 0 0,0 0 0,1 0 0,-1 0 0,1-1 0,-1 1 0,1 0 0,-1 0 0,1 0 0,-1 0 0,1-1 0,0 1 0,-1 0 0,1-1 0,0 1 0,0 0 0,0-1 0,-1 1 0,1-1 0,0 0 0,0 1 0,0-1 0,0 1 0,0-1 0,0 0 0,0 0 0,0 0 0,0 0 0,2 1 0,38 0 0,-30-1 0,60-5-2058,-49 1 167,0 0 0,-1-2 0,1 0 0,-2-1-1,30-15 1,-8 2-5235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19:5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10890,'0'0'17681,"-57"62"-15791,33-31-353,-3 2-768,6-2-769,2 1 0,6-7 0,4-3 0,5-7 0,1-3 0,-1-10-1986,1-2-1890,-2 0-159,-1-16-2275,-2-8-1282</inkml:trace>
  <inkml:trace contextRef="#ctx0" brushRef="#br0" timeOffset="1">1 56 15855,'0'0'14958,"65"15"-13613,-29 7-736,3 1-609,4 1 0,0 1 0,-2-5-2306,-1-5-4549,-6-8-13804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0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253 191 9513,'-13'-1'2210,"2"0"-1833,-2-1 326,0 1-1,0 0 1,-21 3-1,29-2-573,1 1 0,-1 0 0,0 0-1,0 1 1,1-1 0,-1 1 0,1 0 0,-1 0-1,1 1 1,0-1 0,0 1 0,0 0-1,0 0 1,1 0 0,-5 4 0,-1 5-108,1 1 1,-1 0-1,2 0 1,0 0-1,0 1 1,2 0 0,-1 0-1,2 0 1,0 1-1,-4 27 1,3 6-14,2 1 0,3 49 0,2-65 173,1-1 0,2 1-1,1-1 1,2-1-1,1 1 1,1-1 0,2-1-1,23 44 1,-23-51-125,1-1 0,1 0 1,1-1-1,1-1 0,1-1 0,0 0 1,2-1-1,0 0 0,0-2 1,2-1-1,28 17 0,-37-26-58,0 0 0,0-1-1,0 0 1,0-1 0,1-1 0,0 0-1,-1-1 1,1 0 0,0-1 0,0 0-1,0-1 1,14-2 0,-10-1 79,-1 0 0,0-1 1,0-1-1,0 0 0,0-1 0,-1-1 1,0 0-1,20-14 0,-2-3 162,-1-2 0,-1 0 0,-2-3 0,0 0 0,-2-2-1,44-65 1,-46 59 50,-2 0-1,-1-2 0,-2-1 0,-2-1 1,-1 0-1,-2-1 0,-2-1 1,-2 0-1,-2-1 0,-2 0 0,2-61 1,-8 90-130,-2 1 1,0 0 0,0 0 0,-2 0-1,0 0 1,0 0 0,-1 1 0,-1-1-1,0 1 1,-1 0 0,-11-19 0,10 22-59,-1 0 0,0 1 0,0 0 0,0 0 0,-1 1 0,-1 0 0,1 0 0,-1 1 0,0 1 0,-1-1 0,0 2 0,0-1 0,-21-6 0,8 5-95,-1 1 1,0 1-1,0 1 1,0 1-1,-1 1 1,1 1-1,0 2 1,-1 0-1,1 2 1,-27 6-1,22-2-910,2 1-1,-1 1 0,1 2 0,-49 26 1,33-12-2716,8-6-1403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0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110 215 8840,'-11'8'1394,"4"-3"-1143,-1 1-1,1 0 1,-1 1 0,2 0 0,-1 0 0,1 0 0,0 1 0,1 0 0,-1 0 0,2 0 0,-1 1 0,1 0-1,0-1 1,1 1 0,0 1 0,1-1 0,0 0 0,-1 11 0,1 18-41,2 1 0,2-1 0,1 1 0,2-1 0,2 0 0,1 0 0,2-1 1,1 0-1,3-1 0,19 39 0,-22-52-199,2 0 0,0-1 0,2 0 0,0-2 0,2 1 0,0-2 0,1 0 0,1-2 0,0 0 0,2 0 0,0-2 0,0-1 0,2 0 0,-1-2 1,49 19-1,-41-22-9,0 0 0,0-2 0,0-2 0,1 0 0,0-2 0,0-2 0,0 0 0,0-2 0,0-2 1,48-9-1,-57 6 6,-1 0 0,0-1 0,0-1 1,-1-1-1,0-1 0,0-1 0,-1 0 0,-1-2 1,0 0-1,0-1 0,-1 0 0,-1-2 1,-1 0-1,0-1 0,17-26 0,-14 14 143,-1-1 0,-1 0 0,-2-1 0,-2-1-1,0 0 1,-2 0 0,6-39 0,-7 18 636,-3 1 1,-2-1-1,-5-98 0,0 128-483,-2-1-1,0 1 0,-1 0 0,-2 0 1,0 0-1,-2 1 0,0 0 0,-15-28 0,18 41-232,-1 0 1,1 1-1,-1 0 0,-1 0 0,1 1 0,-1-1 0,-1 1 0,1 1 0,-1 0 0,0 0 0,-1 0 0,0 1 0,1 0 0,-2 1 0,1 0 0,0 0 0,-1 1 0,0 0 0,1 1 0,-1 0 0,-18-1 1,7 3-57,1 1 0,-1 0 0,1 2 0,0 0 1,0 1-1,0 1 0,-37 15 0,-132 73-1035,132-61-1862,-72 28 0,61-38-2365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110 251 10570,'0'0'609,"-9"-3"170,-33-9 203,41 12-930,-1 0-1,1-1 0,-1 1 1,0 0-1,1 0 0,-1 0 1,0 0-1,1 0 1,-1 0-1,0 0 0,1 0 1,-1 1-1,1-1 0,-1 1 1,0-1-1,1 1 0,-1 0 1,1 0-1,-1 0 1,1-1-1,0 1 0,-1 0 1,1 1-1,0-1 0,0 0 1,0 0-1,0 0 0,0 1 1,0-1-1,0 1 1,0-1-1,0 1 0,1-1 1,-1 1-1,0 1 0,-1 5 86,-1 1 0,2-1-1,-1 1 1,1-1-1,0 10 1,1-15-56,0 32 168,1-1 1,2 0 0,1 0 0,2 0 0,1-1 0,2 0-1,1 0 1,1-1 0,26 51 0,-16-43-226,2 0-1,1-2 1,3-1-1,0-1 1,3-1 0,60 56-1,-67-72-25,1-2 0,1 0 0,1-2-1,0-1 1,1-1 0,0-1 0,1-1-1,0-1 1,1-2 0,0-1 0,0-1 0,1-2-1,0-1 1,0-1 0,-1-1 0,1-2-1,0-1 1,0-2 0,-1 0 0,1-2-1,-1-1 1,-1-2 0,1-1 0,-2-1-1,1-1 1,-2-1 0,1-1 0,-2-2-1,0-1 1,34-29 0,-35 22 201,-1-1 0,0-1 1,-2 0-1,-2-2 0,0 0 0,-2-2 0,-1 0 1,-1 0-1,14-43 0,-20 45 131,-1 0 0,-1 0 0,-1 0 0,-2-1 0,-1 0 0,-1 0 0,-2 0 0,-1 0 0,-1 0 0,-1 0 0,-10-37 0,9 50-226,-2-1 0,0 1 0,-1 0 0,0 0 0,-1 1 0,-1 0 0,-1 0 0,0 1 0,0 1 0,-2 0 0,0 0-1,0 1 1,-1 0 0,0 1 0,-1 1 0,0 0 0,-1 1 0,0 0 0,-28-11 0,18 11-279,0 1 0,-1 1 0,1 2 0,-1 0-1,0 2 1,-1 0 0,1 2 0,0 1 0,-1 1 0,1 1 0,0 2 0,-37 8 0,-3 9-2935,-94 41 0,110-41 436,-35 13-4271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1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97 7495,'-16'9'3999,"-40"24"-1930,1 4 1,-97 84-1,113-84-1451,2 3 0,1 0 1,3 3-1,-29 46 0,57-79-516,1 0 0,0 0 0,0 0-1,1 0 1,1 0 0,-1 1 0,2 0 0,0-1 0,0 1-1,1 0 1,0-1 0,0 1 0,1 0 0,1-1 0,0 1-1,1-1 1,0 1 0,0-1 0,7 13 0,2 3-3,1 0 1,1-1-1,1-1 1,2 0-1,0-1 1,21 21-1,-23-29-71,0 0 0,2-1 0,0 0 0,0-2 0,1 0 0,0-1 0,1 0 0,1-2 0,-1 0 1,1-2-1,1 0 0,31 6 0,7-3 45,1-4 0,0-1 0,72-5 0,-106-1-82,0 0 1,0-2-1,-1-1 0,1-1 1,-1-1-1,0-1 0,-1-1 0,1-1 1,29-16-1,-37 15 18,-1-1 0,0 0-1,0-1 1,-2-1 0,1 0-1,-1-1 1,-1 0 0,-1-1 0,0-1-1,0 0 1,-2 0 0,17-35 0,-11 10 355,-1 0 1,-2-2-1,-2 1 1,-2-1 0,-1-1-1,-3 0 1,-1 0-1,-3 0 1,-4-55 0,2 85-218,-1 0 1,-1-1 0,0 1-1,-1 0 1,0 0-1,-1 0 1,-1 1 0,0 0-1,-1 0 1,0 0 0,-17-20-1,12 19-79,0 0-1,-2 2 1,1-1-1,-2 2 1,1 0-1,-2 0 1,1 2-1,-27-13 1,13 10-58,-1 1 1,-1 1-1,0 2 0,0 1 1,-1 2-1,0 0 0,0 3 1,0 0-1,0 2 0,-45 6 1,49-1 7,-1 2 0,1 1 1,1 1-1,0 1 0,0 1 1,1 2-1,0 0 0,1 2 1,-38 29-1,-3 9 42,3 3 0,-57 65 0,108-109-73,0 1 1,1 0 0,1 1 0,0 0-1,1 0 1,0 1 0,-7 18 0,14-25-6,-1 0-1,1 0 1,1 0 0,-1 0 0,1 0 0,1 0 0,0 0 0,0 1 0,0-1 0,1 0 0,0 0-1,1 0 1,0 0 0,0 0 0,0 0 0,8 14 0,13 24-140,3-1 0,1-1 0,2-2-1,2 0 1,2-2 0,2-2 0,71 62 0,-86-84 97,1-1-1,1 0 1,0-2 0,1 0 0,0-2 0,1-1-1,0 0 1,1-2 0,0-1 0,0-1 0,30 4 0,-37-9-15,-1 1 1,1-2 0,-1 0 0,1-1 0,-1-1 0,1-1-1,-1 0 1,0-1 0,0-1 0,0-1 0,-1 0 0,0-1-1,0-1 1,-1 0 0,0-1 0,0-1 0,17-15-1,-10 5 92,-2-2-1,-1 0 1,-1-1-1,0-1 1,-2-1-1,-1 0 1,-1-1-1,-1 0 1,-1-1-1,-2-1 1,10-36-1,-7 7 145,-1-2 1,-4 1-1,-1-1 1,-4-96-1,-3 141-47,-1 0 0,0 0 1,-1 0-1,-1 0 0,0 0 0,-1 1 0,0 0 0,-1-1 0,-1 2 0,-12-23 1,12 27-22,0 0 1,0 1-1,0-1 1,-1 1 0,0 0-1,-1 1 1,0 0-1,0 0 1,0 1 0,-1 0-1,1 0 1,-1 1-1,0 0 1,0 0 0,-1 1-1,-10-2 1,-10 0-40,0 1 1,1 2-1,-1 0 1,0 2-1,0 2 1,0 0-1,0 2 1,-30 8-1,-37 14 35,-97 40 0,145-48-46,28-11-420,-3 1 586,0 1 0,1 1 0,-33 19 0,51-25-389,-1-1 0,1 2 0,0-1 0,0 0 0,0 1 0,1 0 0,-7 9 0,9-10-219,0-1 0,0 1 0,1-1 0,-1 1 1,1 0-1,0-1 0,0 1 0,0 0 0,1 0 0,-1 0 0,1 0 0,0 0 0,1 7 0,6 12-6833,12-4-7870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1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19378,'0'0'10101,"0"10"-9658,0 22-7,-1 20-179,2 0 0,16 101-1,-17-151-251,0-1 0,0 0 0,0 1 0,1-1 0,-1 0 0,0 0-1,1 1 1,-1-1 0,1 0 0,-1 0 0,1 0 0,0 0 0,-1 0 0,1 0 0,0 0 0,0 0 0,0 0-1,0 0 1,0 0 0,0 0 0,0 0 0,0-1 0,0 1 0,0 0 0,2 0 0,-1-1 15,0 0-1,-1 0 1,1-1 0,-1 1 0,1-1 0,-1 1 0,1-1 0,-1 1 0,1-1-1,-1 0 1,0 0 0,1 0 0,-1 0 0,0 0 0,0 0 0,0 0-1,2-2 1,6-7 83,-1-1 0,0 1 0,10-20 0,-4 4 7,-1 0 0,-1-1 0,-2 0 0,8-29 0,-24 93-14,-3 55 0,9-91-96,0-1 0,0 1 0,-1-1 0,1 1 0,0 0 0,0-1 0,0 1 0,0-1 0,0 1 0,0 0 0,0-1 0,0 1 0,0-1 0,0 1 0,0 0 0,1-1 0,-1 1 0,0-1 0,0 1 0,1-1 0,-1 1 0,0-1 0,0 1 0,1-1 0,-1 1 0,1-1 0,-1 1 0,0-1 0,1 1 0,-1-1 0,1 0 0,-1 1 0,1-1 0,-1 0 0,1 0 0,0 1 0,-1-1 0,1 0 0,-1 0 0,1 0 0,-1 1 0,2-1 0,1-1 0,-1 0 0,1 0 0,-1-1 0,0 1 0,1-1 0,-1 1 0,0-1 0,0 0 0,0 1 0,2-4 0,44-54 0,-26 21 0,-16 25 0,1 1 0,0 0 0,13-14 0,-17 68 0,-7-1 0,3-32 0,0 0 0,0 0 0,1-1 0,0 1 0,2 17 0,-2-25 0,1-1 0,-1 1 0,1-1 0,-1 1 0,0-1 0,1 1 0,-1-1 0,1 1 0,-1-1 0,1 0 0,-1 1 0,1-1 0,0 0 0,-1 0 0,1 1 0,-1-1 0,1 0 0,0 0 0,-1 0 0,1 0 0,-1 1 0,1-1 0,0 0 0,-1 0 0,1 0 0,0 0 0,-1-1 0,1 1 0,0 0 0,-1 0 0,1 0 0,-1 0 0,1-1 0,0 1 0,22-9 0,-11 1 0,-1-1 0,0 0 0,-1-1 0,1 0 0,12-18 0,24-22 0,-47 50 0,0-1 1,0 1-1,1 0 0,-1 0 0,0-1 1,0 1-1,0 0 0,1 0 0,-1 0 1,0 0-1,0-1 0,1 1 1,-1 0-1,0 0 0,0 0 0,1 0 1,-1 0-1,0 0 0,0 0 0,1 0 1,-1 0-1,0 0 0,0 0 0,1 0 1,-1 0-1,0 0 0,1 0 1,-1 0-1,0 0 0,0 0 0,1 0 1,-1 0-1,0 0 0,0 0 0,1 0 1,-1 1-1,0-1 0,0 0 1,1 0-1,-1 0 0,0 1 0,5 15 0,-5 29-244,0-36 34,-1 6-862,1 30-1701,5-27-1182,7-9-3310,-1-8 128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15407,'0'0'6795,"-2"9"-5161,-2 15-1072,1 1 0,1-1 0,2 1 0,0 0 0,2 0 0,0-1 0,2 1 0,0-1 0,2 0 0,11 30 0,2-3-989,3-2 0,2 0 0,54 82-1,-74-124-4052,-8-12 2496,-30-39 953,-45-27 779,59 56 1072,0-1 0,1-1 0,2-1 0,-1-1 0,2-1 0,-21-30 0,36 49-766,1-1 1,-1 1-1,0-1 0,0 1 0,0 0 0,1-1 0,-1 1 1,1-1-1,-1 1 0,1-1 0,0 0 0,-1 1 1,1-1-1,0 1 0,0-1 0,0 1 0,0-1 0,1 0 1,-1 1-1,0-1 0,1 1 0,-1-1 0,1 1 0,-1-1 1,1 1-1,0-1 0,-1 1 0,1 0 0,0-1 0,0 1 1,0 0-1,0 0 0,0-1 0,0 1 0,1 0 1,-1 0-1,0 0 0,1 1 0,-1-1 0,0 0 0,1 0 1,-1 1-1,1-1 0,-1 1 0,1-1 0,-1 1 0,1 0 1,3-1-1,11-2-241,-1 1 0,1 0 1,1 2-1,15 0 0,-13 0-333,71-9-8614,-42-1-875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19859,'0'0'5301,"-2"9"-3406,-6 14-820,3-10-413,0 1 1,0 0-1,2 0 1,0 0-1,0 1 1,0 26-1,3-41-662,1 1 0,0-1 0,-1 1 0,1-1 0,-1 0 0,1 1 0,-1-1 0,1 0 0,0 0 0,-1 0 0,1 1 0,-1-1 0,1 0 0,0 0 0,-1 0 0,1 0 0,0 0 0,-1 0 0,1 0 0,0 0 0,-1 0 0,1 0 0,-1-1 0,1 1 0,0 0 0,-1 0 0,2-1 0,18-6 0,0-4 0,-2-1 0,23-19 0,-31 22 0,0 0 0,1 1 0,0 0 0,1 1 0,0 1 0,0-1 0,0 2 0,0 0 0,1 0 0,17-3 0,-29 8 0,0 0 0,0 0 0,0 1 0,0-1 0,0 0 0,1 1 0,-1-1 0,0 1 0,0-1 0,-1 1 0,1-1 0,0 1 0,0 0 0,0-1 0,0 1 0,0 0 0,-1 0 0,1 0 0,0 0 0,-1 0 0,1 0 0,-1-1 0,1 1 0,-1 0 0,1 1 0,-1-1 0,0 0 0,1 0 0,-1 0 0,0 0 0,0 0 0,0 0 0,0 0 0,0 0 0,0 0 0,0 1 0,0-1 0,0 0 0,-1 1 0,-6 63 0,4-43 0,7-4-108,7-18-345,11-18-2253,-13 0-3118,-2-4-2542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1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25945,'0'0'6822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1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2 19442,'0'0'2424,"-10"-1"-283,4 1-1979,0 0 0,-1 0 0,1 0-1,-1 1 1,1 0 0,0 0 0,-1 1 0,1-1 0,0 1 0,0 1 0,0-1 0,0 1 0,1 0 0,-1 0 0,1 1 0,0 0 0,-7 6-1,-9 10 75,0 1-1,1 1 1,2 1-1,0 0 1,2 2-1,-14 26 1,19-32-125,2 1 0,1 0 0,0 1 0,1 0 0,2 0 0,0 0 0,1 0 0,-2 39 0,6-56-114,0-1 0,0 1 0,0-1-1,0 1 1,1-1 0,-1 0 0,1 1 0,0-1-1,0 0 1,0 1 0,1-1 0,-1 0-1,1 0 1,0 0 0,-1 0 0,1 0 0,1-1-1,-1 1 1,0 0 0,1-1 0,-1 0-1,6 4 1,-2-3-254,0 0 1,-1-1-1,1 0 0,0 0 1,0-1-1,0 1 0,1-1 1,-1-1-1,0 1 0,0-1 0,1 0 1,5-2-1,34-6-3704,0-12-1933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13741,'0'0'5504,"-10"12"-3572,-135 202 3321,121-176-4735,-22 37-94,-39 58-773,178-246-11662,-53 60 3021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14478,'0'0'7986,"-7"9"-7004,-19 24 2,2 0 0,2 1 0,-27 55 0,39-67-928,1 0 0,1 0 0,1 1 0,0 0-1,2 0 1,1 1 0,-2 46 0,6-14-2061,0-20-4505,-1-30-3</inkml:trace>
  <inkml:trace contextRef="#ctx0" brushRef="#br0" timeOffset="1">0 357 18225,'0'0'9097,"64"-48"-8296,-26 40-385,4 3-352,1 1-128,-2 0-2018,-3 0-2434,-4-2-3748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16335,'0'0'8072,"-21"66"-4613,11-39-992,3 3-481,1-2-1538,0 2-448,4-6 0,2-2 0,2-7 0,10-7-801,6-8-2274,0-1-2562,-1-18-5381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20467,'0'0'6855,"61"75"-4965,-32-42-257,0 3-640,0 5-320,-7 3-417,-8 5-256,-14 5 0,-3 5 0,-25 6 0,-13 6 0,-11 1-416,-6-1-641,-4-9-961,-3-9-2915,2-13-4484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20756,'0'0'6726,"52"-45"-6149,-21 40-225,8 0 353,6 4-577,4 1-96,-1 0-1378,-9 0-2529,-14 0-2307,-11 5-5413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18706,'0'0'6053,"59"6"-4291,-11-6-289,11-8-1088,5-3-321,4-1-801,-7-1-3939,-12-1-6247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18578,'0'0'2514,"-8"2"219,2-1-2600,1 1 0,0 0-1,0 0 1,0 1 0,0 0-1,0-1 1,1 1 0,-1 1-1,1-1 1,0 1 0,0 0 0,0 0-1,0 0 1,1 0 0,0 1-1,0-1 1,0 1 0,0 0-1,1 0 1,-1 0 0,1 0 0,1 0-1,-1 1 1,1-1 0,0 0-1,0 1 1,0 7 0,1-12-135,0 0 1,1 0 0,-1 1 0,1-1-1,-1 0 1,1 0 0,-1 0-1,1 0 1,0 0 0,-1 0 0,1 0-1,0 0 1,0 0 0,0-1-1,0 1 1,-1 0 0,1 0 0,0-1-1,1 1 1,-1-1 0,0 1-1,0-1 1,0 1 0,0-1 0,0 0-1,0 1 1,1-1 0,-1 0-1,0 0 1,0 0 0,0 0 0,3 0-1,48-1-130,-45 0 83,69-13-1269,-59 10 914,0 0 1,1 1 0,23-1 0,-40 4 403,0 0 0,-1 0 0,1 0 0,-1 1 0,1-1 0,0 0 0,-1 0 0,1 0 0,0 1 0,-1-1 0,1 0 0,-1 0 0,1 1 0,-1-1 0,1 1 0,-1-1 0,1 0 1,-1 1-1,1-1 0,-1 1 0,1-1 0,-1 1 0,0-1 0,1 1 0,-1-1 0,0 1 0,0 0 0,1-1 0,-1 1 0,0 0 0,0-1 0,0 1 0,0-1 0,0 1 0,0 0 0,0-1 0,0 1 0,0 0 0,0-1 0,0 1 0,0 0 1,0-1-1,0 1 0,-1-1 0,1 1 0,0 0 0,0-1 0,-1 1 0,1-1 0,-1 2 0,-18 31 943,2-15 35,-1-1 0,-35 26 0,46-37-867,-1-1 1,0 0-1,0 0 0,0-1 1,-1 0-1,1-1 0,-1 0 0,0 0 1,0 0-1,-15 1 0,23-4-189,-1 0 0,1 0-1,-1 0 1,1 0 0,0-1 0,-1 1-1,1 0 1,-1 0 0,1-1 0,0 1-1,-1-1 1,1 0 0,0 1-1,-1-1 1,1 0 0,0 1 0,0-1-1,0 0 1,0 0 0,0 0 0,0 0-1,0 0 1,0-1 0,0 1 0,0 0-1,0-2 1,-10-38-5994,10 36 5278,-4-29-6584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17136,'0'0'2605,"7"-9"566,-3 3-2848,0 0 0,0 0 0,1 1 0,0 0-1,0 0 1,0 1 0,1-1 0,0 1 0,0 0 0,0 0-1,0 1 1,0 0 0,1 0 0,-1 1 0,1-1-1,7 0 1,19-2 473,-1 1-1,57 1 0,-88 3-782,1 0-1,-1-1 0,1 1 0,-1 0 0,1 0 0,-1 0 0,1 1 0,0-1 0,-1 0 0,1 1 0,-1-1 0,0 0 0,1 1 0,-1 0 0,1-1 1,-1 1-1,0 0 0,1 0 0,-1 0 0,0 0 0,0 0 0,0 0 0,0 0 0,0 0 0,0 0 0,0 0 0,0 1 0,0-1 0,0 0 0,-1 1 1,1-1-1,0 1 0,-1-1 0,1 1 0,-1-1 0,0 2 0,0 1 13,0 0 0,0 0 0,-1-1 0,0 1 0,0-1 0,0 1 0,0-1 0,-1 1 0,1-1 0,-1 0 0,0 1 0,0-1 0,0 0 1,-4 5-1,-63 62 381,51-55-298,2 1-1,0 0 0,1 1 1,1 1-1,1 0 1,-17 30-1,29-46-104,-1 1-1,1 0 1,0 0-1,0 0 1,0 0-1,0-1 1,1 1-1,-1 0 1,1 0-1,0 1 1,0-1-1,0 0 1,0 0-1,0 0 1,1 4-1,0-6 1,0 1-1,0 0 0,0-1 1,0 1-1,0-1 1,0 1-1,0-1 1,0 0-1,1 1 1,-1-1-1,0 0 1,1 0-1,-1 0 0,1 0 1,-1 0-1,1 0 1,0-1-1,-1 1 1,3 0-1,8 2-52,1-1-1,-1-1 1,0 0-1,1-1 1,23-2-1,-21 1-98,53-9-5085,-23-2-4261,-11-1-4721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5477,'0'0'5926,"13"-7"-2766,129-55 993,39-17-5306,-167 71 550,4-1 1882,-18 10-1220,1-1 0,-1 1 0,0 0 0,1-1 0,-1 1 0,0 0 0,0-1 0,1 1 0,-1-1 0,0 1 0,0 0 0,0-1 0,0 1 0,0 0 0,0 0 0,0-1 0,0 1 0,0 0 0,0-1 0,-1 1 0,1 0-1,0-1 1,0 1 0,-1-1 0,1 1 0,0 0 0,-1-1 0,1 1 0,-1 0 0,-3 11 610,0 0-1,1 1 0,0-1 1,1 1-1,-1 14 1,3-24-655,0 0 1,0 1 0,0-1 0,1 1 0,-1-1 0,1 0 0,0 0-1,0 1 1,0-1 0,0 0 0,1 0 0,-1 0 0,1 0-1,0 0 1,0 0 0,0-1 0,0 1 0,0 0 0,1-1 0,-1 0-1,1 0 1,0 0 0,5 4 0,-2-3-346,8 5-307,0 0 0,0 1 0,-1 0-1,0 1 1,16 17 0,-27-25 686,0 1-1,0-1 1,0 1 0,0-1-1,-1 1 1,1 0-1,-1 0 1,0 0 0,0 0-1,0 0 1,0 0 0,0 0-1,-1 0 1,1 6 0,-1-6 186,-1 0 0,1 1 1,-1-1-1,0 0 1,0 0-1,0 0 0,-1 0 1,1 0-1,-1 0 1,0 0-1,0 0 1,0 0-1,0-1 0,0 1 1,0-1-1,-1 0 1,-2 3-1,-3 2 353,-1 0 1,1 0-1,-1-1 0,0 0 1,-1-1-1,0 0 0,0 0 1,-12 3-1,19-7-688,-1 0 1,0-1-1,1 1 1,-1-1-1,0 0 0,1 0 1,-1 0-1,0 0 1,0 0-1,1-1 0,-7-1 1,7 1-415,0-1 0,1 1-1,-1-1 1,0 0 0,0 1 0,1-1 0,-1 0 0,1-1-1,-1 1 1,1 0 0,0-1 0,0 1 0,0-1 0,0 1-1,-1-5 1,-13-24-7466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15407,'0'0'5060,"67"-10"-2914,-34 10-1313,3 0-64,1 0-577,-1 5-480,-3 3-2755,-9-4-4997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19186,'0'0'6401,"-1"9"-5483,-1 19 774,2 48 1,0-66-1505,1 1 1,1 0 0,-1-1-1,2 0 1,-1 1-1,2-1 1,-1 0 0,10 18-1,-11-26-173,0 1 0,-1-1-1,1 0 1,0 1-1,0-1 1,0 0 0,1-1-1,-1 1 1,0 0 0,1-1-1,-1 1 1,1-1 0,0 1-1,-1-1 1,1 0 0,0 0-1,0-1 1,-1 1-1,1-1 1,0 1 0,0-1-1,0 0 1,0 0 0,0 0-1,0 0 1,0-1 0,0 1-1,-1-1 1,1 1 0,0-1-1,0 0 1,0 0-1,-1-1 1,1 1 0,3-3-1,7-3 28,-1-1 0,0 0 1,0-1-1,-1-1 0,16-16 0,7-14-116,12-12-66,-44 81-335,-12 28 886,7-48-327,1 0 1,0 0 0,1 0 0,0 0 0,0 0-1,1 0 1,1 10 0,-1-18-85,1-1 0,-1 1 0,1-1 0,-1 1 0,0-1 0,1 1 0,-1-1 0,1 0 0,-1 1 0,1-1 0,0 0 0,-1 1 0,1-1 0,-1 0 0,1 0 0,0 0 0,-1 0 0,1 1 0,-1-1 0,1 0 0,0 0 0,-1 0 0,1 0 0,0 0 0,-1-1 0,1 1 0,-1 0 0,1 0 0,0 0 0,-1 0 0,1-1 0,-1 1 0,1 0 0,-1-1 0,2 0 0,22-10 0,1-7 0,-1-2 0,25-24 0,-24 20 0,39-29 0,-63 53 0,-1-1 0,1 1 0,-1-1 0,0 1 0,1 0 0,-1 0 0,1-1 0,-1 1 0,1 0 0,-1 0 0,1-1 0,-1 1 0,1 0 0,-1 0 0,1 0 0,-1 0 0,1 0 0,-1 0 0,1 0 0,0 0 0,-1 0 0,1 0 0,-1 0 0,1 0 0,-1 0 0,1 1 0,-1-1 0,1 0 0,-1 0 0,1 0 0,-1 1 0,1 0 0,6 18 0,-6 42 0,-2-44 0,1 74 0,0-90-76,0 0 1,1 0-1,-1 0 0,1 0 0,-1 0 1,1 0-1,0 0 0,-1 0 0,1 0 1,0 0-1,0 0 0,-1-1 0,1 1 1,0 0-1,0-1 0,0 1 0,0 0 1,0-1-1,0 1 0,0-1 1,0 0-1,0 1 0,0-1 0,0 0 1,0 1-1,1-1 0,-1 0 0,0 0 1,0 0-1,0 0 0,2-1 0,1 2-556,0-1 0,1 0-1,-1 0 1,0-1 0,0 1 0,1-1-1,-1 0 1,4-2 0,8-8-6821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7303,'0'0'23302,"0"12"-22069,-1 12-803,-1-7-347,1 0 0,1-1 0,0 1 1,1 0-1,5 24 0,-5-40-83,-1 0 0,1 0 0,-1 0 0,1 0 0,-1 0 0,1 0 0,0 0 0,-1 0 0,1 0 0,0 0 0,0 0 0,0 0 0,0-1 0,-1 1 0,1 0 0,0-1 0,0 1 0,0 0 0,1-1 0,-1 0 0,0 1 0,0-1 0,0 0 0,2 1 0,1-1 0,-1 0 0,1 0 0,-1 0 0,1 0 0,-1-1 0,0 0 0,1 1 0,4-3 0,4-2 0,0 0 0,-1-1 0,17-10 0,0-5 0,-22 16 0,1-1 0,-1 1 0,2 0 0,-1 0 0,0 1 0,1-1 0,0 2 0,0-1 0,0 1 0,1 1 0,9-3 0,-17 6 0,0-1 0,0 0 0,-1 1 0,1 0 0,0-1 0,-1 1 0,1-1 0,-1 1 0,1 0 0,0-1 0,-1 1 0,0 0 0,1 0 0,-1-1 0,1 1 0,-1 0 0,0 0 0,0 0 0,1-1 0,-1 1 0,0 0 0,0 0 0,0 0 0,0 0 0,0 0 0,0-1 0,0 3 0,0 33 0,0-25 0,0-8 0,0 0 0,0 0 0,0 0 0,1 0 0,-1 0 0,1-1 0,0 1 0,0 0 0,0 0 0,0-1 0,0 1 0,0 0 0,1-1 0,0 1 0,-1-1 0,4 4 0,-3-5 0,-1 0 0,1 0 0,0-1 0,0 1 0,0-1 0,-1 1 0,1-1 0,0 1 0,0-1 0,0 0 0,0 0 0,0 0 0,0 0 0,0 0 0,0 0 0,-1-1 0,1 1 0,0 0 0,0-1 0,0 0 0,0 1 0,-1-1 0,1 0 0,0 0 0,-1 0 0,3-2 0,26-21-2397,-28 21 1864,0 1-1,-1 0 1,1-1-1,-1 0 1,1 1 0,-1-1-1,0 0 1,0 0 0,0 1-1,0-1 1,0-3-1,0-18-8797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23126,'0'0'7943,"63"-20"-32862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17745,'0'0'6102,"-13"5"-3876,2-1-2064,1 0 0,-1 1 1,1 1-1,0 0 1,0 0-1,0 1 0,1 0 1,0 0-1,1 1 0,0 1 1,-8 8-1,2 2-5,2 0-1,0 1 1,0 0-1,2 1 0,1 0 1,1 0-1,0 1 1,2 0-1,0 1 1,2-1-1,0 1 1,-1 41-1,5-62-213,0 0 0,0 1-1,1-1 1,-1 0 0,0 0 0,1 0-1,-1 1 1,1-1 0,0 0 0,-1 0-1,1 0 1,0 0 0,0 0 0,1 0-1,-1 0 1,0 0 0,1-1 0,-1 1-1,1 0 1,-1-1 0,1 1 0,0-1 0,0 0-1,-1 1 1,1-1 0,0 0 0,0 0-1,0 0 1,1 0 0,-1-1 0,0 1-1,0-1 1,0 1 0,0-1 0,1 0-1,-1 0 1,0 1 0,5-2 0,0 1-584,1-1 0,0 0 0,-1 0 0,1-1 0,-1 0 0,0 0 0,1-1 0,-1 0 0,0 0 0,8-6 0,27-21-5461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17328,'0'0'10731,"-57"80"-9995,32-40-287,-3 2-193,1 2-160,0-5 0,7-2-32,2-9-64,5-7 0,8-11-640,5-13-3813,13-22 418,5-6-2564</inkml:trace>
  <inkml:trace contextRef="#ctx0" brushRef="#br0" timeOffset="1">185 37 16400,'0'0'3715,"-10"66"-2402,-1-33-416,1 5 384,0 0-160,3-2-704,5-4-289,2-5-288,0-5-1089,1-8-417,2-5-288,-3-6-865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14350,'0'0'7238,"59"-10"-5956,-29 8-642,4 0-512,4-3-64,1 1-1249,-5-6-2818,-4-3-5639</inkml:trace>
  <inkml:trace contextRef="#ctx0" brushRef="#br0" timeOffset="1">338 0 17264,'0'0'4543,"9"1"-2802,-7-1-1622,1 0 1,-1 0 0,1 0-1,-1 0 1,1 1 0,-1-1-1,1 1 1,-1-1 0,1 1 0,-1 0-1,0 0 1,1 0 0,-1 0-1,0 0 1,0 1 0,0-1-1,0 1 1,0-1 0,0 1-1,0 0 1,-1-1 0,1 1 0,0 0-1,-1 0 1,0 0 0,1 1-1,-1-1 1,0 0 0,0 0-1,0 1 1,-1-1 0,1 1-1,0-1 1,-1 1 0,0-1 0,1 0-1,-1 6 1,-1 1 87,0 0 0,-1 0 1,0-1-1,0 1 0,-1 0 0,0-1 1,0 0-1,-1 0 0,0 0 0,-1 0 1,0 0-1,0-1 0,-6 8 0,2-4 143,1 0 0,1 1-1,0 1 1,-7 17 0,14-29-350,-1 0 0,1 0 0,-1 0 0,1 0 0,-1 1 0,1-1 1,0 0-1,0 0 0,0 1 0,0-1 0,0 0 0,0 0 0,0 1 1,0-1-1,0 0 0,0 0 0,1 0 0,-1 1 0,0-1 0,1 0 0,-1 0 1,1 0-1,0 0 0,-1 0 0,1 0 0,1 2 0,0-2 3,0 0 1,0 0-1,0 0 0,0 0 0,0 0 0,0 0 0,0 0 0,0-1 1,1 1-1,-1-1 0,0 0 0,0 1 0,4-1 0,7-1-64,0 0-1,-1-1 0,1 0 0,15-5 0,-14 3-785,1-1 1,-1-1-1,15-9 0,37-31-7078,-26 8-1620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0 15150,'0'0'7784,"-12"60"-4389,12-23-1153,0 3 128,0 9-544,0 3-1826,-12 4 0,-4 3 0,-7 7 0,-10 1 0,-9 3 0,-8 3 0,-13-2-833,-5-3-3427,-14-4-4292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20948,'0'0'897,"53"-7"832,-12-3-255,7-2-1058,7-1 225,-1 3-417,-3 2-192,-8 6-1602,-11 2-2305,-16 0-2499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1:5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126 297 5381,'-51'50'1993,"37"-35"-1086,0-1 0,-1-1 0,-17 13 0,47-24 4744,62 1-5686,188 8 676,-261-11-625,43 6 593,64 14-1,-71-11-425,0-1 1,67 2-1,-35-12-140,119-18-1,289-48 690,-192 38-676,1 0 16,342-50 964,-279 39-981,112-9-4,-79 41-38,146-14-15,333-87 34,-803 105 84,1 1 0,77 7 0,123 25 139,-18-8-963,-206-20-277,1-1 1,-1-2-1,0-2 0,50-13 0,18-18-5197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24055,'0'0'8712,"64"-53"-9449,-44 36-3971,1-1-3460,-1 1-9993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14606,'0'0'6566,"81"-9"-6214,-36-3-191,5-1-354,5-1-2465,1-5-3620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9353,'-13'0'7191,"-1"0"-6758,0 0-1,0 1 1,1 0 0,-1 1 0,1 1 0,-1 0 0,1 1 0,0 1 0,0 0 0,-17 9-1,16-5-199,1 1-1,1 0 0,0 0 0,0 1 0,1 1 0,0 0 0,-16 25 1,21-28-35,0 1-1,1 0 1,1 0 0,0 0 0,0 0 0,1 1 0,0 0 0,1-1 0,0 1 0,1 0 0,0 0 0,1 16 0,0-24-182,1 0-1,-1 0 0,1 0 0,0 0 0,-1 0 0,1 0 1,1 0-1,-1 0 0,0-1 0,1 1 0,-1 0 0,1-1 1,0 1-1,0-1 0,0 0 0,0 1 0,0-1 0,0 0 1,1 0-1,3 2 0,-2-2 11,1 1 1,-1-1-1,1 0 1,0 0 0,0-1-1,0 0 1,0 1-1,0-2 1,0 1-1,1 0 1,8-1-1,-10 0 11,1 0-1,-1-1 1,1 1-1,-1-1 1,0 1-1,1-1 0,-1 0 1,0-1-1,1 1 1,-1-1-1,0 0 1,0 0-1,0 0 1,-1-1-1,1 1 1,-1-1-1,1 0 0,-1 0 1,0 0-1,0 0 1,0-1-1,0 1 1,-1-1-1,1 0 1,-1 0-1,0 0 1,0 0-1,0 0 0,-1 0 1,2-5-1,-3 5 59,0 1-1,0 0 1,0 0 0,-1 0-1,1-1 1,-1 1-1,1 0 1,-1 0-1,0 0 1,-1 0-1,1 0 1,0 0 0,-1 1-1,1-1 1,-1 0-1,0 1 1,0-1-1,0 1 1,0-1-1,-1 1 1,1 0 0,-1 0-1,1 0 1,-1 0-1,0 1 1,1-1-1,-1 1 1,0-1-1,-4 0 1,2 0-105,0 0 1,-1 1-1,1-1 1,-1 1-1,1 0 1,-1 0-1,1 1 1,-1 0-1,0 0 1,1 0-1,-1 1 1,0-1-1,1 1 0,-1 1 1,1-1-1,-8 4 1,11-4-24,0 0 0,1 0 1,-1 0-1,0 0 0,1 1 0,-1-1 1,1 1-1,-1-1 0,1 1 0,0-1 1,-1 1-1,1 0 0,0 0 0,0 0 1,0-1-1,1 1 0,-1 0 0,0 0 1,0 4-1,1-5-89,0 0 0,0 0 1,0 0-1,0 1 0,0-1 0,0 0 1,0 0-1,0 0 0,1 0 0,-1 1 1,0-1-1,1 0 0,-1 0 0,1 0 0,-1 0 1,1 0-1,-1 0 0,1 0 0,0 0 1,0 0-1,0 0 0,-1 0 0,1-1 1,0 1-1,0 0 0,0 0 0,0-1 1,0 1-1,0-1 0,0 1 0,0-1 1,1 1-1,-1-1 0,1 1 0,11 1-1627,0 0-1,0 0 1,0-1-1,0-1 1,1 0-1,24-4 1,12-7-7006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26 15791,'0'0'6433,"-10"3"-4709,4 0-1526,-1 0-1,1 0 1,0 1-1,0 0 1,0 0-1,1 0 1,0 0-1,-1 1 1,1 0-1,1 0 1,-1 1-1,1-1 1,0 1-1,0 0 1,1 0-1,-1 0 1,1 1-1,1-1 1,-4 11-1,5-13-115,-1-1-1,1 1 0,0 0 1,0-1-1,1 1 0,-1 0 0,1 0 1,-1 0-1,1 0 0,1-1 1,-1 1-1,0 0 0,1 0 0,0 0 1,0-1-1,0 1 0,0 0 1,1-1-1,2 6 0,-1-7-52,-1 1 1,1 0-1,0-1 0,0 1 1,0-1-1,1 0 1,-1 0-1,0 0 0,1-1 1,0 1-1,-1-1 0,1 0 1,0 0-1,-1 0 0,1 0 1,0-1-1,0 1 0,7-1 1,-5 0 28,-1 0-1,1 0 1,-1 0 0,1-1 0,0 1-1,-1-1 1,1-1 0,-1 1 0,0-1-1,0 0 1,1 0 0,-1-1 0,0 1-1,-1-1 1,1 0 0,0-1 0,-1 1-1,0-1 1,1 0 0,-2 0 0,1 0-1,0 0 1,-1-1 0,0 1 0,0-1-1,0 0 1,-1 0 0,1 0 0,-1 0-1,0-1 1,-1 1 0,1 0 0,-1-1-1,0 0 1,-1 1 0,1-1 0,-1 1-1,0-1 1,0 0 0,-1 1 0,0-1-1,0 1 1,-3-11 0,2 12-48,0-1 0,0 0 0,-1 1 0,1-1 1,-1 1-1,0 0 0,0 0 0,0 0 0,-1 0 0,0 0 0,1 1 0,-1 0 1,0 0-1,-1 0 0,-5-3 0,6 4-183,1 0 0,-1 0-1,0 1 1,0 0 0,0 0 0,0 0-1,0 0 1,-8 0 0,9 1-179,1 0 0,-1 1 1,0-1-1,0 1 0,0-1 1,0 1-1,0 0 0,1 0 1,-1 0-1,0 0 0,1 1 1,-1-1-1,-2 3 0,-14 11-6385,-1 1-5525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4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142 517 17809,'-11'7'406,"2"-2"-314,1 1 1,0 0 0,0 1 0,0-1 0,1 2-1,0-1 1,0 1 0,1 0 0,0 0 0,1 1-1,-1 0 1,-6 16 0,4-1 104,2 0 0,0 0 0,2 1 0,-2 38 0,5 105 104,3-80-247,-4 21 219,0-29 437,11 112-1,-8-180-687,1 1 0,1-1 0,0 0-1,1 0 1,0-1 0,1 1 0,0-1 0,1 0-1,0 0 1,0-1 0,1 1 0,1-2 0,0 1-1,9 8 1,-6-8-8,1-1 0,0 0 1,0-1-1,0-1 0,1 0 0,1 0 0,-1-2 0,1 1 0,0-2 0,0 0 1,24 4-1,33 1 120,0-3 1,1-4 0,111-9-1,213-45 10,-369 48-143,273-40-146,1 14-1,1 13 1,402 28-1,-562-2 526,1-6 0,0-6 0,-1-6 1,159-32-1,213-71 116,-499 107-143,0 0-1,0-1 0,0-1 1,-1 0-1,0-1 1,22-16-1,75-70 610,-33 26-312,-65 55-433,1 0 0,-2 0 1,0-1-1,0-1 0,-1 0 1,-1 0-1,-1-1 0,15-33 1,-12 18-175,-1 0 0,-1-1 1,-2 0-1,5-37 0,-8 38-39,-2-1-1,-2 0 1,0 1-1,-2-1 1,-2 1-1,-1-1 1,-13-53-1,12 68-2,-1 0 0,-1 0 0,0 1 0,-1 0 0,-1 0 0,-1 0 0,0 2 0,0-1 0,-2 1 0,0 1-1,0 0 1,-1 0 0,-1 2 0,0-1 0,-18-9 0,-23-8 4,-2 2 0,0 4 1,-2 1-1,-69-15 0,-30-11-4,90 25-17,-1 3 0,-1 3 0,0 3 0,-1 3 0,0 4 0,-125 1 0,10 22-106,-201 42 1,165-20 129,-799 148-3,991-180-11,-420 69 37,396-70-60,-1-3 1,0-2-1,0-2 0,0-3 0,1-2 1,-68-19-1,67 10-328,11 2 12,-57-10 1,90 22 87,0 0-1,0 1 1,0 1 0,0 0 0,0 0-1,0 1 1,0 0 0,0 1 0,0 0-1,-17 6 1,23-5-389,0 0 0,0-1 0,0 2 0,1-1 1,-1 0-1,1 1 0,0 0 0,0 0 0,-6 9 0,3-1-6433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5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35 14029,'0'0'3956,"0"-8"-1383,0-19-19,0 46 761,0 60-1171,-1-57-2060,0-15-63,0 1 0,1-1-1,0 1 1,1-1 0,2 15-1,-3-21-14,0 0 0,1 0 0,-1 0 0,1 0 0,0 0 0,-1 0 0,1 0 0,0 0 0,-1 0 0,1 0 0,0 0 0,0 0 0,0 0 0,0-1 0,0 1 0,0 0 0,0 0 0,0-1 0,0 1 0,0-1 0,0 1 0,1-1 0,-1 0 0,0 1 0,0-1 0,0 0 0,1 0 0,-1 0 0,0 0-1,0 0 1,0 0 0,1 0 0,-1 0 0,0-1 0,0 1 0,0 0 0,1-1 0,-1 1 0,0-1 0,0 1 0,2-2 0,5-2 42,0 0-1,-1 0 0,1-1 1,-1 0-1,0-1 1,-1 0-1,1 0 1,7-9-1,46-60 99,-53 66-116,-7 9-31,0 0 0,0 0 0,0-1 0,0 1 0,0 0 0,0 0-1,0 0 1,0 0 0,0 0 0,0 0 0,0 0 0,0 0 0,1-1-1,-1 1 1,0 0 0,0 0 0,0 0 0,0 0 0,0 0 0,0 0-1,0 0 1,1 0 0,-1 0 0,0 0 0,0 0 0,0 0 0,0 0-1,0 0 1,0 0 0,0 0 0,1 0 0,-1 0 0,0 0 0,0 0 0,0 0-1,0 0 1,0 0 0,0 0 0,1 0 0,-1 0 0,0 0 0,0 0-1,0 0 1,0 0 0,0 0 0,0 0 0,0 0 0,0 1 0,1-1-1,-1 0 1,0 0 0,0 0 0,0 0 0,0 0 0,0 0 0,0 0-1,0 0 1,0 1 0,0-1 0,0 0 0,0 0 0,0 0 0,0 0 0,0 0-1,0 0 1,0 1 0,0-1 0,0 0 0,2 17 26,-3 21 242,0-23-134,-1-5-105,1 0 0,1 0 0,0 0 0,0 0 0,4 20 0,-4-29-25,0 1-1,1-1 1,-1 1 0,1-1 0,0 0-1,-1 1 1,1-1 0,0 0 0,0 1 0,0-1-1,0 0 1,0 0 0,0 0 0,0 0-1,0 0 1,0 0 0,1 0 0,1 1 0,0-2 10,-1 1 0,1-1 0,-1 1 1,0-1-1,1 0 0,-1 0 0,1 0 1,-1 0-1,1 0 0,-1-1 0,0 1 1,1-1-1,-1 0 0,0 0 1,4-1-1,5-4 42,-1 1 1,0-2 0,0 0 0,-1 0-1,0 0 1,0-1 0,15-18-1,-2 0 16,28-44 0,-44 60-93,5-9 101,-7 19-177,-3 11-213,-16 162 433,15-172-139,0-1-1,1 1 0,-1 0 0,0 0 0,1-1 0,-1 1 0,0 0 0,1-1 0,-1 1 0,1 0 0,-1-1 0,1 1 0,-1-1 0,1 1 0,0-1 0,-1 1 1,1-1-1,0 1 0,-1-1 0,1 0 0,0 1 0,-1-1 0,1 0 0,0 1 0,0-1 0,0 0 0,-1 0 0,1 0 0,0 0 0,0 0 0,-1 0 0,1 0 1,0 0-1,0 0 0,0 0 0,-1 0 0,1-1 0,0 1 0,0 0 0,-1-1 0,1 1 0,0 0 0,-1-1 0,2 0 0,36-16-3589,8-24-6696,-20 16 848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6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32 5541,'0'0'10624,"-12"6"-6845,8-4-3551,-65 40 2967,65-38-2838,-1-1 0,1 1 1,-1 0-1,1 0 0,0 0 0,1 0 1,-1 1-1,1 0 0,0-1 0,0 1 0,0 0 1,0 1-1,-2 9 0,4-14-325,1 0 0,0-1-1,0 1 1,0 0 0,0-1 0,0 1 0,0 0-1,0 0 1,0-1 0,0 1 0,0 0-1,0 0 1,0-1 0,0 1 0,1 0 0,-1-1-1,0 1 1,1 0 0,-1-1 0,0 1-1,1 0 1,-1-1 0,1 1 0,-1-1 0,1 1-1,-1-1 1,1 1 0,-1-1 0,2 1-1,24 3 521,-19-6-429,1 1 0,-1-1 0,0 0-1,0 0 1,10-5 0,-5 1 44,-1-1 0,-1 0-1,1-1 1,-1 0-1,-1-1 1,11-11 0,-15 15-101,-1 0 0,0 0 0,-1-1 0,1 1 0,-1-1 0,0 1 0,0-1 0,-1 0 0,0 0 0,0-1 0,0 1 0,-1 0 0,0-1 0,1-7 0,-5 12-66,-3 8 0,-4 9 0,4-2-21,0 1-1,1 0 1,0 0 0,2 0-1,-1 1 1,2 0 0,0-1-1,0 20 1,2-33-92,1 0 0,-1 0 0,0 0 0,1 0-1,-1 0 1,1 0 0,0 0 0,-1 0 0,1 0 0,0 0 0,0 0 0,-1 0 0,1 0 0,0-1 0,0 1 0,0 0 0,0 0 0,0-1-1,0 1 1,0-1 0,0 1 0,1-1 0,-1 0 0,0 1 0,0-1 0,0 0 0,0 0 0,0 1 0,1-1 0,-1 0 0,0 0 0,0-1-1,2 1 1,45-4-3692,-33-1 2027,-1 0 1,0-1-1,0 0 0,16-11 1,21-12-5708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6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0 17809,'0'0'8424,"-59"63"-7303,27-27 384,-1 4-95,1 0-546,3-2-447,7-3-321,3-7-128,7-9-224,4-5-1154,3-10-960,2-4-897,1-4-577,0-15-1665,1-4 865,1-7-1538</inkml:trace>
  <inkml:trace contextRef="#ctx0" brushRef="#br0" timeOffset="1.29">1 181 2434,'4'-26'5798,"4"2"-673,3 6-897,3 5-865,3 8-993,3 2-448,4 3-353,6 0-832,3 13-545,6 5-160,2 0-64,4-1-2274,0-3-4324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5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1218 227 12684,'-8'-16'375,"0"1"0,-1 0 0,-1 1 0,0 0-1,-1 1 1,0 0 0,-1 1 0,-1 0 0,0 1 0,0 0 0,-1 1 0,-1 0 0,1 2-1,-1-1 1,-1 2 0,0 0 0,0 1 0,0 0 0,-1 2 0,1 0 0,-1 0 0,0 2 0,-1 0-1,1 1 1,0 1 0,0 0 0,0 1 0,0 1 0,0 1 0,-31 9 0,16-1-222,0 3 0,0 0-1,1 2 1,1 1 0,-48 36 0,22-8-110,-89 90 0,109-96 45,1 2-1,2 1 1,2 1 0,2 2-1,-46 95 1,63-112 2,0 0 1,2 1-1,2 1 1,0-1 0,2 1-1,1 1 1,2-1-1,1 1 1,1-1-1,1 1 1,9 55-1,-6-73-62,0 1 0,1-2 0,0 1 0,1 0 0,0-1 0,1 0 0,1 0 0,0-1 0,0 0 0,1 0 0,0 0 0,18 16 0,-12-15-4,0-1-1,1 0 0,1-1 1,0-1-1,0 0 0,1-1 1,0-1-1,26 8 0,-3-6 13,1-1 0,0-1-1,0-3 1,1-1 0,-1-3 0,0-1-1,68-10 1,-43-1 7,-1-4 0,0-2 0,-1-3 1,82-38-1,-43 8 20,167-109 0,-215 122-27,-1-2 1,-1-2 0,56-61 0,-91 85-14,-1-2 1,-1 0 0,0 0 0,-2-2 0,-1 0-1,0 0 1,-2-2 0,0 1 0,-2-1-1,0-1 1,7-36 0,-14 50 41,0 0-1,-1 1 1,0-1-1,-1 0 1,0 1-1,-1-1 1,0 0-1,0 0 1,-1 1-1,-1-1 1,0 1 0,0 0-1,-1 0 1,0 0-1,-1 0 1,0 1-1,-1 0 1,1 0-1,-2 0 1,1 1 0,-1-1-1,-1 2 1,0-1-1,0 1 1,0 0-1,-1 1 1,1 0-1,-2 0 1,1 1-1,-1 0 1,1 1 0,-14-5-1,-8-1 15,0 2 0,-1 0 0,0 2 0,0 2 0,0 1 0,-1 1 0,1 2 0,-1 1 0,-45 7 0,-23 11-1408,-159 52 0,153-39-1485,36-15-4505,23-14-8258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9257,'1'-11'3416,"-1"-5"-1664,1-39 3241,7 19 1795,-3 34-4291,2 12-1775,1 12-97,2 23 649,-8-34-1095,0 0 0,1 0 0,0 0 0,0 0 1,8 15-1,-10-25-175,0 0 1,0 0 0,0 1 0,0-1-1,0 0 1,0 0 0,0 0 0,0 0-1,0 0 1,0-1 0,1 1 0,-1 0-1,0 0 1,1-1 0,-1 1 0,1-1-1,-1 1 1,0-1 0,1 0 0,-1 1 0,1-1-1,-1 0 1,1 0 0,-1 0 0,1 0-1,-1 0 1,1 0 0,-1-1 0,1 1-1,-1 0 1,1-1 0,-1 1 0,0-1-1,1 0 1,-1 1 0,0-1 0,1 0-1,-1 0 1,0 0 0,2-2 0,8-5 35,-1-1-1,0 0 1,14-17 0,-12 14-26,22-25-14,-20 21 0,0 1 0,1 0 0,21-15 0,-35 29 0,0 0 0,1 0 0,-1 0 0,0 0 0,1 0 0,-1 0 0,1 1 0,-1-1 0,1 1 0,-1-1 0,1 1 0,-1-1 0,1 1 0,-1 0 0,1 0 0,0 0 0,-1 0 0,1 0 0,2 0 0,-3 1 0,0 0 0,0-1 0,0 1 0,0 0 0,-1-1 0,1 1 0,0 0 0,0 0 0,0 0 0,-1 0 0,1 0 0,0 0 0,-1 0 0,1 0 0,-1 0 0,1 0 0,-1 0 0,0 0 0,1 1 0,-1 0 0,2 10 0,-1-1 0,-1 1 0,1 0 0,-3 15 0,1-6 0,0-20 0,1 0 0,0 0 0,0 0 0,0 1 0,0-1 0,0 0 0,0 0 0,0 1 0,0-1 0,0 0 0,1 0 0,-1 0 0,0 0 0,1 1 0,-1-1 0,1 0 0,-1 0 0,1 0 0,0 0 0,-1 0 0,1 0 0,0 0 0,0 0 0,0-1 0,1 2 0,-1-2 0,1 0 0,0-1 0,0 1 0,-1 0 0,1-1 0,0 0 0,-1 1 0,1-1 0,-1 0 0,1 0 0,-1 0 0,1 0 0,-1 0 0,0 0 0,1 0 0,-1 0 0,0-1 0,2-1 0,50-54 0,-36 38 0,0 0 0,1 1 0,1 1 0,1 0 0,23-14 0,-41 30 0,1-1 0,-1 1 0,1 0 0,-1 0 0,1 0 0,0 0 0,-1 0 0,1 0 0,0 1 0,0-1 0,-1 1 0,1 0 0,4 0 0,-6 0 0,0 0 0,0 1 0,1-1 0,-1 0 0,0 1 0,0 0 0,0-1 0,0 1 0,0-1 0,0 1 0,-1 0 0,1 0 0,0 0 0,0-1 0,0 1 0,-1 0 0,1 0 0,0 0 0,-1 0 0,1 0 0,-1 0 0,1 2 0,1 7 0,0 0 0,-1 0 0,0 0 0,0 0 0,-1 0 0,-2 12 0,2 30 0,1-51-104,-1-1 0,0 1-1,0-1 1,1 1 0,-1-1 0,0 1 0,1-1-1,-1 1 1,0-1 0,1 0 0,-1 1 0,1-1 0,-1 1-1,1-1 1,-1 0 0,1 1 0,-1-1 0,1 0-1,-1 0 1,1 1 0,-1-1 0,1 0 0,-1 0-1,1 0 1,-1 0 0,1 0 0,0 0 0,-1 0-1,1 0 1,-1 0 0,1 0 0,0 0 0,-1 0-1,1 0 1,-1 0 0,1-1 0,-1 1 0,1 0 0,-1 0-1,1-1 1,-1 1 0,2-1 0,21-13-9173,-5-7-2846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20916,'0'0'8200,"-2"9"-7896,-3 20 115,2 0 0,0 1 0,3-1 0,0 0 0,5 33 0,-5-60-408,0-1-1,1 1 1,-1 0-1,1-1 1,-1 1-1,1-1 1,0 1-1,0-1 1,0 1-1,-1-1 1,1 0-1,0 1 1,1-1-1,-1 0 1,0 0-1,0 0 1,0 0-1,1 0 1,-1 0-1,1 0 1,-1 0-1,1-1 1,-1 1-1,1 0 1,-1-1-1,1 1 1,-1-1-1,1 0 1,0 0-1,-1 1 1,1-1-1,0 0 1,-1 0-1,1 0 1,0-1-1,-1 1 1,1 0-1,-1-1 1,1 1-1,0-1 1,-1 1-1,1-1 1,-1 0-1,3-1 1,6-3 61,0 0 0,1 0 0,-2-2 0,18-12 0,4-7-108,-18 14-4,0 0-1,1 2 1,0-1 0,1 2 0,20-11-1,-34 20 42,0-1 0,0 0 0,0 1 0,0-1 0,1 1 0,-1 0 0,0-1 0,0 1 0,0 0 0,0 0 0,0 0 0,0 0 0,1 0 0,-1 0 0,0 0 0,0 0 0,0 0 0,0 0 0,0 0 0,1 1 0,-1-1 0,0 1 0,0-1 0,0 1 0,0-1-1,0 1 1,0-1 0,0 1 0,0 0 0,-1 0 0,2 0 0,0 3 13,0-1-1,-1 1 1,1 0 0,-1-1-1,0 1 1,0 0-1,1 7 1,7 23 81,-8-32-93,-1-1 0,1 0-1,0 0 1,-1 0 0,1 0 0,0 0-1,0 0 1,0 0 0,0 0 0,0 0 0,0 0-1,0-1 1,0 1 0,0 0 0,0-1 0,0 1-1,0-1 1,1 1 0,-1-1 0,0 1 0,0-1-1,1 0 1,0 1 0,7-2-147,1 0 0,-1 0 0,0 0 0,0-1 0,-1-1 1,1 0-1,0 0 0,-1 0 0,1-1 0,-1 0 0,8-6 0,-4 3-392,0 1-1,1 0 1,0 1 0,15-4-1,-22 8-1276,0 0-793,-2-1-3670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5:1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18097,'4'-8'2509,"-1"2"-2167,0 0-1,0 0 0,1 1 1,0 0-1,0 0 1,0 0-1,1 0 1,-1 0-1,1 1 1,0 0-1,1 0 0,-1 0 1,1 1-1,-1 0 1,1 0-1,0 0 1,0 1-1,0 0 0,1 0 1,-1 0-1,0 1 1,1 0-1,8 0 1,-5 0-151,-1 1-1,1 0 1,-1 1 0,1 0 0,-1 0 0,11 4 0,-17-4-155,0 0 0,0 0 0,-1 0 0,1 1 0,0-1 0,-1 1 0,1-1 0,-1 1 0,0 0 0,0 0 0,1 0 0,-1 0 0,0 1 0,-1-1 0,1 0 0,0 1 0,-1 0 0,1-1 0,-1 1 0,0 0 0,0-1 0,0 1 0,0 0 0,0 4 0,0 1-2,0 0-1,-1 1 0,0-1 0,0 0 1,0 0-1,-1 0 0,-1 1 1,1-1-1,-2 0 0,-5 15 0,-3 0 179,0 1-1,-19 24 0,22-36-150,-1 0-1,2 1 1,-1 0 0,2 0 0,0 0 0,0 1 0,2 0 0,-1 0-1,2 1 1,0-1 0,-1 16 0,4-29-79,0 1 1,0 0-1,1 0 0,-1-1 0,0 1 1,1 0-1,-1 0 0,1-1 0,0 1 1,-1-1-1,1 1 0,0 0 1,0-1-1,0 0 0,0 1 0,0-1 1,1 1-1,-1-1 0,0 0 0,1 0 1,-1 0-1,2 1 0,2 1-141,0-1 0,-1 0 0,1 0 0,0 0 0,0-1 0,0 0 0,9 2 0,4-2-1200,-1 0 0,0-1 0,33-5 0,-16-3-7572</inkml:trace>
  <inkml:trace contextRef="#ctx0" brushRef="#br0" timeOffset="1">315 622 14478,'0'0'18289,"10"36"-23926,8-55-8553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12908,'0'0'192,"59"19"-10826</inkml:trace>
  <inkml:trace contextRef="#ctx0" brushRef="#br0" timeOffset="1">511 1 21332,'0'0'1383,"-11"7"822,-10 11-1747,1 0 0,1 2 1,0 0-1,2 1 1,0 1-1,1 0 1,-16 32-1,22-34-166,2-1-1,0 2 0,1-1 1,1 1-1,1-1 1,1 2-1,1-1 1,1 0-1,0 27 1,2-44-300,0 0 1,0-1 0,1 1-1,-1-1 1,1 1 0,0-1-1,0 1 1,0-1-1,1 0 1,-1 0 0,1 1-1,0-1 1,0 0-1,0 0 1,0 0 0,0-1-1,1 1 1,-1-1 0,1 1-1,0-1 1,-1 0-1,1 0 1,0 0 0,5 2-1,-3-1-422,0-2 0,0 1 0,0 0 0,1-1 0,-1 0 0,0 0 0,1-1 0,-1 0 0,0 0 0,1 0 0,-1 0 0,0-1 0,1 0 0,-1 0 0,0 0 0,6-3 0,23-14-5768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15887,'0'0'10218,"-3"9"-8676,-28 58-314,-2 0 0,-82 119-1,77-127-617,23-39-3023,22-44-5036,-2 11 5369,9-28-7796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21268,'0'0'1885,"-1"9"720,-6 32-1371,-5 18-128,4 0 0,2 0 0,2 73 0,13-89-1025,1-23-1453,5-8-3572,-15-12 4340,3-16-15965</inkml:trace>
  <inkml:trace contextRef="#ctx0" brushRef="#br0" timeOffset="1">41 313 8456,'0'0'15631,"-40"-58"-12748,40 48-802,0 2-735,5 2-834,12 2-448,4 1-64,2 2-320,4 1-1089,2 0-1762,-2 0-1922,-2-4-4452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16560,'0'0'13319,"7"1"-12807,24 6-52,-30-6-380,0 0 1,0 0 0,0 0 0,0 1 0,0-1 0,0 0 0,0 0-1,0 1 1,-1-1 0,1 0 0,0 1 0,-1-1 0,1 1 0,-1-1 0,0 1-1,1-1 1,-1 4 0,4 7 215,28 15-160,-7-8-107,16 4-29,-40-22 0,0-1 0,0 1 0,-1-1 0,1 1 0,0-1 0,-1 1 0,1-1 0,0 1 0,-1 0 0,1-1 0,-1 1 0,1 0 0,-1-1 0,1 1 0,-1 0 0,0 0 0,1-1 0,-1 1 0,0 0 0,1 0 0,-1 0 0,0-1 0,0 1 0,0 0 0,0 0 0,0 1 0,-14 16 0,3-7 0,-12 14 0,13-17 0,1 2 0,0-1 0,1 1 0,0 0 0,-11 20 0,19-29 0,0-1 0,0 1 0,0-1 0,0 1 0,0 0 0,0-1 0,0 1 0,0-1 0,0 1 0,0-1 0,0 1 0,0 0 0,0-1 0,1 1 0,-1-1 0,0 1 0,0-1 0,1 1 0,-1-1 0,0 1 0,1-1 0,-1 0 0,0 1 0,1-1 0,-1 1 0,1-1 0,-1 0 0,0 1 0,1-1 0,-1 0 0,1 1 0,-1-1 0,1 0 0,0 0 0,-1 0 0,1 1 0,-1-1 0,1 0 0,-1 0 0,1 0 0,-1 0 0,2 0 0,30 4 0,-25-4 0,32 1 0,29 3 0,-64-4 0,0 1 0,0 0 0,0 0 0,0 0 0,0 0 0,0 1 0,0 0 0,0 0 0,0 0 0,-1 0 0,1 0 0,3 4 0,-4-2 0,-1-1 0,0 1 0,0 0 0,0 0 0,0 1 0,-1-1 0,0 0 0,0 1 0,0-1 0,0 0 0,0 1 0,-1-1 0,0 8 0,-4 61 0,2-66 0,0-1 0,0 0 0,0 0 0,-1 0 0,1 0 0,-2-1 0,1 1 0,-1-1 0,1 0 0,-1 0 0,-1 0 0,1 0 0,-1-1 0,0 1 0,0-1 0,0 0 0,-8 4 0,4-2 0,-1-1 0,0 0 0,0 0 0,0-1 0,0 0 0,-1 0 0,1-2 0,-1 1 0,-16 1 0,24-4 0,-1 0 0,0 1 0,1-2 0,-1 1 0,1 0 0,-1-1 0,1 1 0,-1-1 0,1 0 0,-1 0 0,1-1 0,0 1 0,-1-1 0,1 1 0,0-1 0,-3-2 0,4 1 0,0 1 0,1 0 0,-1 0 0,1-1 0,0 1 0,0-1 0,0 1 0,0-1 0,0 1 0,0-1 0,1 0 0,-1 1 0,1-1 0,0 0 0,0 1 0,0-1 0,0 0 0,0 0 0,0 1 0,1-1 0,-1 0 0,3-4 0,-1-1-292,2 0 1,-1 1-1,1-1 1,0 1-1,0-1 1,1 1-1,8-10 1,7-10-2683,7-17-4596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2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21781,'0'0'6630,"31"53"-3843,-13-18-1602,9 7-801,1 4-384,-4 7 0,-3 5 0,-6 4 0,-10 3 0,-5 1 0,-20 3 0,-11-1 0,-10-5 0,-5-11 0,-3-16 0,-3-20-3940,1-16-8135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19122,'0'0'10122,"78"-9"-9578,-33-1-384,5-3-128,-1 3-640,-4 1-1987,-11 0-2497,-15 4-2404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3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16367,'0'0'5862,"82"-31"-5125,-36 4-513,7-2-256,5-2-1377,-3 0-2243,-5-1-2530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5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17008,'0'0'13640,"12"-16"-13026,60-74-226,-11 17-16,-3-3 1,70-122-1,-128 198-372,0 0 0,0 0 0,0 0 0,0 0 0,1 0 0,-1 0 0,0 0 0,0 0 0,0 0 0,0 0 0,0 0 0,0 0 0,0 0 0,1 0 0,-1 0 0,0 0 0,0 0 0,0 0 0,0 0 0,0 0 0,-8 28 0,-21 60 0,19-60 0,3-6 0,-6 13 0,2 1 0,1 0 0,2 0 0,-4 39 0,12-74-29,0-1 0,0 1 1,0 0-1,0 0 0,0-1 0,0 1 1,0 0-1,0 0 0,0-1 0,0 1 1,0 0-1,0 0 0,1-1 0,-1 1 0,0 0 1,1-1-1,-1 1 0,0 0 0,1-1 1,-1 1-1,1 0 0,-1-1 0,1 1 0,-1-1 1,1 1-1,-1-1 0,1 1 0,-1-1 1,1 1-1,0-1 0,-1 0 0,1 1 1,0-1-1,0 0 0,-1 0 0,1 1 0,0-1 1,0 0-1,-1 0 0,1 0 0,0 0 1,0 0-1,-1 0 0,1 0 0,0 0 0,0 0 1,-1 0-1,1-1 0,0 1 0,0 0 1,-1 0-1,1-1 0,0 1 0,-1 0 1,1-1-1,0 1 0,-1-1 0,2 0 0,41-28-3686,-22 8-2568,35-45-1,-17 11-5300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0:5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19603,'-8'12'2060,"-10"19"-218,-18 43 0,29-59-1187,2 0 0,0 0 0,0 0 0,1 1 0,1 0 0,-1 23 0,4-37-621,0 1 0,0-1 0,0 0 0,0 0 0,0 1 0,1-1-1,-1 0 1,1 0 0,-1 1 0,1-1 0,0 0 0,0 0 0,0 0-1,0 0 1,0 0 0,1 0 0,-1 0 0,1 0 0,-1-1 0,1 1 0,-1-1-1,4 3 1,-1-2 11,-1 0 0,1-1-1,-1 0 1,1 0 0,0 0-1,0 0 1,-1 0 0,1-1-1,0 0 1,0 1 0,0-2-1,5 1 1,4-2 115,0-1-1,0 0 1,0 0 0,0-2-1,-1 1 1,0-1 0,12-8-1,-8 4-125,-1-1-1,-1-1 0,0 0 0,0-1 0,13-16 0,-23 24-33,-1 0 0,0 0 0,1 0 0,-1 0 0,-1 0 0,1-1 0,-1 1 0,1-1 0,-1 0 0,-1 0 0,1 0 0,-1 0 0,0 0 0,0 0-1,0 0 1,-1 0 0,1 0 0,-1-1 0,-1 1 0,1 0 0,-1 0 0,-1-8 0,-1 9 5,1 0 0,-1 0 0,1 0 0,-1 1 0,0-1 0,0 1 0,-1-1 0,1 1 0,-1 0-1,0 1 1,1-1 0,-1 0 0,0 1 0,-1 0 0,1 0 0,0 0 0,-1 1 0,1-1 0,-1 1 0,1 0 0,-1 0 0,1 1 0,-9-1 0,6 1-45,0-1 1,0 1-1,0 0 0,-1 0 1,1 1-1,0 0 1,0 1-1,0-1 0,0 1 1,0 0-1,1 1 1,-1 0-1,1 0 0,-12 8 1,-1 6-3239,3-3-4084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13 17136,'0'0'10442,"-4"12"-10501,-51 242 1960,57-277-1497,0 0 0,8-36 1,-5 33-381,0 0 1,1-46-1,-6 79-84,-1 5 7,1 1-1,1 0 1,0 0-1,1-1 0,5 20 1,-6-30 53,0 0 1,-1 0-1,1 1 1,0-1-1,0-1 1,0 1-1,1 0 0,-1 0 1,0 0-1,1-1 1,-1 1-1,1 0 1,-1-1-1,1 0 0,0 1 1,0-1-1,0 0 1,0 0-1,0 0 1,0 0-1,0 0 1,0 0-1,0-1 0,0 1 1,0-1-1,0 1 1,1-1-1,-1 0 1,0 0-1,0 0 1,0 0-1,1 0 0,-1 0 1,0-1-1,0 1 1,0-1-1,0 0 1,1 1-1,-1-1 1,0 0-1,2-2 0,4-1 79,0-1-1,-1 1 0,1-2 1,-1 1-1,0-1 0,0 0 1,-1 0-1,0-1 0,0 0 0,8-13 1,-3 4 213,-1-1 0,-1 1 0,-1-1 0,7-22 1,-27 80-412,1 0 0,3 1 0,-6 59 0,14-93 190,-1-2-380,0 1 1,1-1 0,0 1-1,1-1 1,-1 1-1,4 12 1,-4-18 41,1 1 1,0-1-1,-1 0 1,1 1 0,0-1-1,0 0 1,0 0-1,0 0 1,0 1 0,1-1-1,-1 0 1,0-1-1,0 1 1,1 0-1,-1 0 1,1 0 0,-1-1-1,0 1 1,1-1-1,-1 1 1,1-1-1,-1 0 1,1 1 0,0-1-1,-1 0 1,1 0-1,-1 0 1,1 0 0,-1 0-1,1-1 1,-1 1-1,1 0 1,-1-1-1,3 0 1,16-7-6188,2-7-3929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1:23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1561 0 9513,'-111'12'663,"1"5"-1,1 5 1,-135 45-1,194-50-781,0 3-1,2 3 0,1 1 0,0 2 0,2 2 0,2 2 1,0 3-1,2 0 0,-38 42 0,31-21-63,3 2 0,2 3-1,2 0 1,4 3 0,2 1 0,-38 94 0,34-54 246,5 1 0,4 2 0,-25 167 0,49-227 13,1 1 1,3 0 0,1 0 0,3 0-1,1 0 1,3 0 0,2-1-1,1 0 1,3 0 0,2-1-1,1-1 1,3 0 0,1-1 0,3-2-1,1 0 1,2-1 0,1-1-1,57 62 1,-39-54-76,2-3 0,2-1 1,2-3-1,78 49 0,-47-41-15,3-4 0,123 47 1,20-15 20,349 69 0,-205-75 38,3-17 0,2-16 0,1-16 0,0-17 0,1-16 0,454-74 0,272-113 50,-6-43-18,-628 136-9,454-126 122,-730 171-173,-4-8 0,305-156-1,-464 208-7,249-143 23,-225 125-21,-2-3 1,90-81-1,-132 108 2,0-1 1,0 0 0,-2-1-1,1 0 1,-2 0-1,0-1 1,0 0 0,-2 0-1,1-1 1,-2 0-1,0 0 1,5-29-1,-8 26 33,0 0-1,-2 0 0,0 0 0,-1 0 0,-1 0 0,0 0 0,-2 0 0,0 1 0,-1 0 0,-14-34 1,1 12 65,-2 1 1,-1 1-1,-2 0 1,-2 2 0,-1 1-1,-2 1 1,-1 1-1,-1 2 1,-2 1-1,-1 1 1,-1 2 0,-68-40-1,30 28 31,-2 3 0,-1 4-1,-2 3 1,0 3 0,-153-28-1,-581-44 218,425 60-146,-692-110 317,68 8-31,-6 69 655,-41 131-919,11 116-1281,984-164 738,-349 67-4050,168-44-1183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29 18321,'0'0'6385,"-10"5"-5504,-33 19-278,41-23-551,0 1 0,0-1 0,0 1 0,0-1 0,1 1 0,-1 0 0,0 0 0,1 0-1,-1 0 1,1 0 0,-3 4 0,4-5-50,0 0 0,-1 0 0,1 0 0,0 0 0,0 0 0,0 0 0,-1-1 0,1 1 0,0 0 0,0 0 0,1 0 0,-1 0 0,0 0 0,0 0 0,0 0 0,1 0 0,-1 0 0,0 0 0,1 0 0,0 1 0,0-1-5,0 0 0,0 0 1,0 0-1,1 0 0,-1 0 1,0 0-1,1-1 0,-1 1 1,0 0-1,1-1 0,-1 1 1,1-1-1,-1 1 0,1-1 1,-1 0-1,1 0 0,-1 0 1,1 0-1,-1 0 0,1 0 1,-1 0-1,1 0 0,-1 0 1,1-1-1,-1 1 0,1-1 1,-1 1-1,1-1 0,-1 1 1,3-3-1,4-3 178,-1 0-1,1-1 1,-1 0 0,-1 0-1,1-1 1,-1 1-1,0-2 1,-1 1 0,0-1-1,0 1 1,4-14 0,-6 17 35,-7 52-306,-2-23 84,4-19-187,0 1 0,0-1-1,1 1 1,0 0 0,0 0 0,0 0 0,1 0 0,0-1-1,0 1 1,0 0 0,2 7 0,-2-13-2,1 1 0,-1-1 0,1 1 1,-1-1-1,1 0 0,-1 1 0,1-1 0,-1 0 1,1 1-1,-1-1 0,1 0 0,0 0 0,-1 0 1,1 0-1,-1 1 0,1-1 0,-1 0 0,1 0 1,0 0-1,-1 0 0,1 0 0,0 0 0,-1 0 1,1-1-1,-1 1 0,1 0 0,-1 0 0,1 0 1,0-1-1,-1 1 0,1 0 0,-1 0 0,1-1 1,19-10-5951,0-8-5882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14638,'0'0'6054,"-57"43"-4261,25-16 578,1 3-1026,5 1-705,4 0-383,4-3-193,3-2-64,5-7-513,3-3-256,-1-6-223,4-5-514,2-5-736,2-2-609,0-17-2530,0-7-3876</inkml:trace>
  <inkml:trace contextRef="#ctx0" brushRef="#br0" timeOffset="1">45 50 12716,'0'0'11275,"50"40"-10923,-32-21-224,11-2-224,-2-3-1762,2-1-2113,2-4-3941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 13741,'0'0'8269,"-4"13"-7938,-67 292 3027,90-356-421,-2 9-2927,-10 20-12,-2 0 1,0 0 0,-2 0-1,0-1 1,-1 1 0,-2-1-1,-3-41 1,3 65-8,0-1 0,0 0 0,0 0 0,-1 1-1,1-1 1,0 0 0,0 1 0,0-1 0,0 0 0,0 1 0,-1-1 0,1 0-1,0 0 1,0 1 0,0-1 0,-1 0 0,1 0 0,0 0 0,0 1 0,-1-1-1,1 0 1,0 0 0,-1 0 0,1 0 0,0 0 0,0 1 0,-1-1-1,1 0 1,0 0 0,-1 0 0,1 0 0,0 0 0,-1 0 0,1 0 0,0 0-1,-1 0 1,1 0 0,0 0 0,-1 0 0,1-1 0,0 1 0,-1 0 0,1 0-1,0 0 1,0 0 0,-1 0 0,1-1 0,0 1 0,0 0 0,-1 0 0,1 0-1,0-1 1,0 1 0,-1 0 0,1 0 0,0-1 0,0 1 0,0 0 0,0-1-1,0 1 1,-1 0 0,1 0 0,0-1 0,0 1 0,0 0 0,0-1 0,-12 23-223,10-15 239,0 0 1,0 1 0,1 0-1,0-1 1,1 1 0,-1 0-1,2 11 1,-1-17 10,1-1 0,-1 1 0,1 0-1,-1 0 1,1-1 0,0 1 0,0-1 0,0 1-1,0 0 1,0-1 0,0 0 0,0 1 0,0-1 0,0 0-1,1 1 1,-1-1 0,1 0 0,-1 0 0,1 0-1,-1 0 1,1 0 0,-1-1 0,1 1 0,0 0 0,0-1-1,-1 1 1,1-1 0,0 0 0,0 1 0,-1-1-1,1 0 1,0 0 0,0 0 0,0 0 0,-1-1-1,3 1 1,1-1 86,0 0 0,0 0 1,0-1-1,-1 1 0,1-1 0,0 0 0,-1 0 0,0 0 0,1-1 0,-1 0 0,0 0 0,0 0 0,-1 0 0,7-7 0,5-6 115,-2-1 0,14-20 0,-7 8-205,-20 73-1023,-18 44 1105,12-65-78,1 1 1,1 0 0,1 0 0,1 0-1,1 29 1,1-51-84,0-1 0,1 1 0,-1 0-1,1 0 1,-1-1 0,1 1 0,0-1 0,0 1 0,0-1 0,0 1 0,0-1 0,0 1-1,0-1 1,0 0 0,1 1 0,-1-1 0,0 0 0,1 0 0,-1 0 0,1 0-1,-1 0 1,1-1 0,-1 1 0,1 0 0,0-1 0,-1 1 0,1-1 0,0 1-1,0-1 1,-1 0 0,1 0 0,0 0 0,3 0 0,1 0-725,1 0-1,-1-1 1,0 0 0,1 0 0,-1 0-1,0-1 1,0 1 0,8-5 0,18-13-6438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15 13132,'0'0'7506,"-4"5"-5210,3-4-2191,0 0 1,1 0 0,-1-1-1,0 1 1,0 0-1,0 0 1,0 0 0,0 0-1,0-1 1,0 1-1,0-1 1,0 1 0,0-1-1,0 1 1,0-1-1,-2 1 1,-10-10 2568,11 6-2413,-1 1 1,1-1-1,-1 1 1,0 0-1,0 0 1,0 0-1,0 0 1,-4-1-1,5 2-240,0 1-1,0 0 1,0 0-1,0-1 1,0 2-1,0-1 1,-1 0 0,1 0-1,0 1 1,0-1-1,0 1 1,0-1-1,0 1 1,0 0-1,0 0 1,0 0 0,1 0-1,-1 0 1,0 1-1,0-1 1,1 0-1,-1 1 1,1-1-1,-1 1 1,0 1-1,-40 51 125,33-41-12,3-6-64,0 1 1,0 0 0,1 0 0,0 0 0,0 1-1,1 0 1,0 0 0,1 0 0,-1 0 0,2 1 0,0-1-1,-2 12 1,4-20-68,0 0 0,0-1 0,0 1 1,1 0-1,-1 0 0,0 0 0,0-1 0,1 1 0,-1 0 0,0 0 0,1-1 0,-1 1 0,0 0 1,1-1-1,-1 1 0,1 0 0,-1-1 0,1 1 0,0-1 0,-1 1 0,1-1 0,0 1 1,-1-1-1,1 0 0,0 1 0,-1-1 0,1 0 0,1 1 0,30 2 137,-24-4-97,1-1-1,-1 1 0,0-1 1,-1-1-1,15-5 1,-5-2-22,-2 0 0,1-1 0,-2-1 1,19-18-1,-27 23-28,1 1 0,-1-1 0,-1-1 0,1 1 0,-1-1 0,-1 0 0,1 0 0,-1 0 0,-1 0 0,1-1 0,1-10 0,-4 19 6,-1 0 1,0 0-1,0-1 1,0 1-1,1 0 1,-1 0-1,0-1 0,0 1 1,0 0-1,0 0 1,0-1-1,0 1 1,1 0-1,-1-1 1,0 1-1,0 0 0,0-1 1,0 1-1,0 0 1,0-1-1,0 1 1,0 0-1,0 0 1,0-1-1,-1 1 0,1 0 1,0-1-1,0 1 1,0 0-1,0 0 1,0-1-1,-1 1 1,1 0-1,0-1 0,0 1 1,0 0-1,-1 0 1,1 0-1,0-1 1,0 1-1,0 0 1,-1 0-1,1 0 0,0 0 1,-1-1-1,1 1 1,-1 0-1,-13 13-156,-13 28 55,22-31 122,0 0 0,0 0 1,0 1-1,2-1 1,-1 1-1,1 0 0,1 1 1,0-1-1,1 0 1,-1 13-1,3-23-57,-1 0-1,1 0 1,-1 0-1,1 0 1,0 0-1,-1 0 1,1 0-1,0 0 0,0 0 1,-1 0-1,1-1 1,0 1-1,0 0 1,0-1-1,0 1 1,0 0-1,0-1 1,0 1-1,1-1 1,-1 1-1,0-1 1,0 0-1,0 1 1,0-1-1,0 0 1,1 0-1,-1 0 1,0 0-1,0 0 1,0 0-1,1 0 1,-1-1-1,2 0 1,46-9-3062,-31 2 67,0-2 1,28-19 0,-1-2-5339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11371,'0'0'10442,"-60"71"-8392,31-34 0,1 4-97,2-1-575,6-4-546,7-5-607,0-7-193,9-3-385,1-9-1408,0-9-1346</inkml:trace>
  <inkml:trace contextRef="#ctx0" brushRef="#br0" timeOffset="1">0 108 18642,'0'0'8616,"82"59"-7335,-36-39-1057,7-1-320,0-1-3748,0-3-4579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4740,'0'0'-4740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1634,'0'0'320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1170 58 6726,'-16'-6'2376,"-16"-6"-1218,0 2 1,-1 1-1,0 1 1,-43-4-1,46 11-892,-1 2-1,0 0 1,1 2-1,0 2 1,0 0-1,0 2 1,0 1-1,1 2 1,1 1-1,-1 1 1,2 1-1,0 1 1,0 2-1,-35 28 1,16-10-20,2 2 1,2 2-1,1 2 1,2 1 0,2 3-1,2 0 1,2 3 0,2 0-1,-49 103 1,70-127-32,2 1 1,0 0-1,2 1 1,0-1-1,-3 39 1,8-53-178,1 0-1,0 0 1,0 0 0,1 0 0,0-1 0,1 1 0,0 0 0,0 0 0,1-1 0,1 1 0,0-1 0,0 0 0,0 0 0,1 0 0,1-1 0,10 14 0,-4-10-22,1-1 0,0-1 0,0 0 1,1 0-1,1-2 0,-1 0 0,1 0 0,1-1 1,-1-1-1,1-1 0,0 0 0,22 3 0,12 1 53,1-3 0,90-1-1,-59-9-27,-1-3 0,0-3-1,0-4 1,-2-4 0,0-3 0,-1-3-1,-1-4 1,-2-3 0,-1-4 0,78-49 0,-116 62-13,-2-1 1,0-2 0,-2-1-1,-1-2 1,-1-1 0,33-41-1,-53 57 105,0 0 0,-1 0-1,0-1 1,-1 0 0,-1-1 0,0 0-1,-1 0 1,0 0 0,-2-1 0,1 0-1,-2 0 1,0 0 0,-1 0-1,-1 0 1,-1-1 0,0 1 0,-1 0-1,-5-29 1,3 33-52,-1 2 0,0-1 0,-1 0-1,0 1 1,-1 0 0,0 0 0,0 1 0,-1-1 0,0 1-1,-1 1 1,0 0 0,0 0 0,-1 0 0,0 1 0,0 0-1,-1 1 1,-13-7 0,13 8-205,-1 0 1,0 1-1,0 0 0,-1 0 0,1 1 1,-1 1-1,-16-2 0,19 3-287,0 1-1,0 1 0,0-1 1,0 1-1,0 1 1,0-1-1,0 2 0,0-1 1,1 1-1,-9 4 1,-23 16-5227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1112 144 17873,'-14'-9'710,"-11"-6"-299,-1 2 0,0 1 0,0 0 0,-2 2 0,-28-7 0,16 9-259,0 1 0,-1 2 0,0 2 1,0 2-1,0 1 0,-47 7 0,61-2-38,1 0 0,-1 1 1,1 2-1,1 0 0,-1 2 1,2 1-1,-1 1 0,1 1 1,1 1-1,-28 22 0,24-13-51,1 1 0,0 1-1,2 1 1,1 1-1,1 1 1,2 1 0,-32 59-1,43-70-60,1 0 0,0 0-1,2 1 1,0-1 0,1 2 0,1-1-1,0 0 1,2 1 0,0-1 0,2 1-1,0 0 1,1 0 0,0-1-1,2 1 1,9 34 0,-6-39-1,1 0 0,0-1 1,1 0-1,1 0 0,0 0 0,1-1 1,0-1-1,1 0 0,0 0 0,1-1 1,1 0-1,-1-1 0,2-1 1,16 10-1,-2-3 18,1-1 1,1-1-1,0-2 0,1-1 1,1-1-1,35 6 1,-12-8-42,-1-2 1,1-3 0,0-1-1,0-4 1,-1-1-1,1-3 1,93-23 0,-70 8-9,-1-4 0,-1-3 0,-2-4 0,113-64 0,-152 76 30,0-2-1,-2-2 0,0-1 0,-2-1 1,0-2-1,30-36 0,-51 51 81,0 0-1,-1-1 1,-1 0-1,0-1 0,-1 0 1,0 0-1,8-29 1,-12 32 116,-1 0-1,-1 0 1,1-1 0,-2 1-1,0 0 1,0-1 0,-1 1-1,-1 0 1,0-1 0,0 1 0,-8-18-1,3 13-3,-1 0 0,0 1 0,-1 0 0,-1 1 0,-1 0-1,0 0 1,-1 1 0,-1 1 0,0 0 0,0 1 0,-1 0 0,-1 1 0,-16-10-1,3 4-154,-1 2-1,0 0 1,-1 2-1,0 1 1,-1 2-1,-49-11 1,45 14-82,-1 2 1,1 2-1,-1 1 0,1 2 1,-1 1-1,-65 12 1,72-7-639,0 1 0,1 2 0,0 1 0,0 1 0,-26 15 0,-8 10-4068,13-6-3732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118 17328,'-27'-17'656,"0"1"-1,-1 2 0,0 1 0,-1 1 0,0 2 1,-1 0-1,-44-7 0,52 14-572,-1 0 0,1 1-1,-1 2 1,0 0 0,1 1 0,-1 2 0,1 0-1,0 1 1,0 2 0,0 0 0,-22 9 0,7 3 69,2 2 1,0 1-1,0 2 1,2 1-1,1 1 1,2 2-1,0 1 0,2 1 1,0 2-1,3 1 1,0 1-1,3 0 1,0 2-1,2 1 1,-18 47-1,31-65-114,1 0-1,1 0 1,0 1 0,2 0-1,0 0 1,1 0-1,1 0 1,1 0 0,0 0-1,2 0 1,0 0-1,1 0 1,6 19 0,-4-23-47,0 0 1,2-1 0,-1 0-1,2-1 1,0 1-1,0-1 1,1-1 0,1 0-1,0 0 1,0-1 0,2 0-1,-1-1 1,1 0 0,1 0-1,-1-2 1,23 12 0,-10-9-53,2 0 1,-1-2 0,1-1 0,1-1-1,-1-2 1,1 0 0,0-2 0,0-1 0,42-2-1,3-5 89,-1-2 1,106-26-1,139-51 421,-258 64 3,-2-2 0,0-2 1,68-41-1,-113 57-187,0 1-1,0-2 1,-1 1-1,0-2 1,-1 1-1,0-1 1,-1-1 0,12-17-1,-17 22-154,-1 0 1,0 0-1,0 0 0,0 0 0,-1 0 1,0-1-1,-1 0 0,1 1 0,-1-1 0,0 0 1,-1 1-1,1-1 0,-2 0 0,1 0 1,-1 1-1,1-1 0,-2 0 0,1 1 0,-5-12 1,0 4-103,-1 0 0,-1 1-1,0 0 1,0 0 0,-2 1 0,1 0 0,-23-21 0,-3 2-45,-51-36 0,-45-16-2403,56 38-2535,22 10-1415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1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1025 5285,'-13'-100'1169,"-1"-108"0,-2-29 1374,10 195-1961,-1 1 1,-2-1 0,-22-61 0,30 101-564,-5-14 489,-1-1 0,-1 1 0,-12-20 0,19 33-400,-1 0 0,0 1 0,0-1 0,0 0 0,0 1 0,0 0 0,0-1 1,-1 1-1,1 0 0,-1 0 0,1 0 0,-1 0 0,0 1 0,0-1 1,0 1-1,0 0 0,0 0 0,0 0 0,0 0 0,0 0 0,0 0 1,0 1-1,-1 0 0,1 0 0,0 0 0,-4 0 0,4 1-103,1 0 0,0 0 0,-1 0 0,1 0 0,0 0 0,0 0 0,0 1 0,0-1 0,0 1 0,0 0 0,0 0 0,0-1 0,1 1 0,-1 0 0,1 0 1,-1 1-1,0 1 0,-19 46-133,16-37 96,-19 61 14,3 0 0,-22 144 0,16 160 317,28-316-194,3 1-1,3-1 0,2 0 0,2-1 1,4 0-1,37 99 0,-33-112-129,2-1 1,3-1-1,1-1 0,2-1 0,2-2 1,2 0-1,2-2 0,57 53 1,-72-77-257,0-1 0,2 0 0,0-2 0,0 0 0,1-1 0,38 15 0,-51-24 242,1 0 1,-1 0-1,1-1 0,0 0 0,0 0 0,0-1 1,0 0-1,0-1 0,0 0 0,0 0 0,0-1 1,0 0-1,0-1 0,0 0 0,0 0 0,0-1 0,-1 0 1,0-1-1,1 0 0,11-7 0,-4-3 210,0 0 0,-1 0 0,-1-1 0,0-1 0,-1-1 0,-1 0 0,-1 0 0,0-1 0,-1-1 0,-1 1 0,13-41 0,1-15 840,23-139-1,-7-83 944,-36 248-1393,-3-1-1,-1 1 1,-3 0-1,-11-56 1,4 64-250,-1 1 0,-2 0 0,-2 1 0,-1 1 0,-2 0 0,-2 1 0,-42-56 0,5 21-82,-2 2 1,-94-84-1,111 113-247,-2 2-1,-1 2 0,-2 2 0,-1 2 1,-60-28-1,99 55-38,0 1 0,0 0 1,-1 1-1,1 0 0,-13-2 0,21 5-33,0-1-1,0 1 1,0 0-1,0 0 1,0 0-1,-1 0 1,1 1-1,0-1 1,0 0 0,0 1-1,0 0 1,0-1-1,0 1 1,0 0-1,0 0 1,0 0-1,0 0 1,1 0 0,-1 1-1,0-1 1,1 1-1,-1-1 1,1 1-1,-1-1 1,1 1-1,0 0 1,0 0 0,-1-1-1,1 1 1,1 0-1,-1 0 1,-1 3-1,-7 50-5034,8 7-2572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17777,'0'0'10468,"-7"10"-10430,4-6-33,-1 0-1,1 1 0,-1 0 1,1 0-1,0 0 0,0 0 0,1 1 0,0-1 1,0 1-1,0 0 0,0-1 0,1 1 0,0 0 1,0 8-1,1-13 2,0 0-1,0-1 1,0 1 0,0 0 0,1 0-1,-1 0 1,0-1 0,0 1-1,1 0 1,-1-1 0,1 1 0,-1 0-1,1-1 1,-1 1 0,1 0 0,-1-1-1,1 1 1,-1-1 0,1 1 0,0-1-1,-1 1 1,1-1 0,0 0-1,-1 1 1,1-1 0,0 0 0,-1 1-1,1-1 1,0 0 0,0 0 0,0 0-1,-1 0 1,1 0 0,0 0 0,0 0-1,0 0 1,-1 0 0,1 0 0,0 0-1,0 0 1,-1 0 0,1-1-1,1 1 1,1-1 42,1 0-1,-1 0 0,0 0 1,0 0-1,0 0 0,0-1 1,1 1-1,-2-1 0,5-2 1,23-37 307,-7 9 731,-19 88-45,-4-54-1024,-1 4 7,1 0 0,0 1 0,0-1 0,1 0 1,0 0-1,0 0 0,4 11 0,-4-15-12,0-1-1,0 1 1,1-1-1,-1 0 1,0 1-1,1-1 1,-1 0-1,1 0 1,0 0-1,-1 0 1,1 0-1,0 0 1,-1 0-1,1-1 1,0 1-1,0 0 1,0-1-1,0 0 1,-1 1-1,1-1 1,0 0-1,0 0 1,0 0-1,0 0 1,0 0-1,0-1 1,0 1-1,0-1 1,2 0-1,1-1 24,0 1-1,0-1 0,0 0 1,-1-1-1,1 1 0,-1-1 1,1 0-1,-1 0 1,0 0-1,0-1 0,-1 1 1,1-1-1,-1 0 0,4-5 1,27-25 106,-34 34-154,0 0-1,1-1 1,-1 1 0,1 0-1,-1-1 1,1 1-1,-1 0 1,1 0 0,-1-1-1,1 1 1,0 0 0,-1 0-1,1 0 1,-1 0 0,1 0-1,-1 0 1,1 0 0,0 0-1,-1 0 1,1 0-1,-1 0 1,1 0 0,-1 0-1,1 0 1,-1 0 0,1 1-1,0-1 1,-1 0 0,1 0-1,-1 1 1,1-1 0,-1 0-1,0 1 1,1-1-1,-1 0 1,1 1 0,-1-1-1,0 1 1,1 0 0,13 27-1264,-13-25 1083,0 1-1,1-1 0,-1 0 0,1 0 1,-1 0-1,1 0 0,0 0 0,0 0 1,4 3-1,-4-5-238,0 1-1,0-1 1,0 0 0,0 0 0,1 0 0,-1 0 0,0 0 0,1 0-1,-1-1 1,0 1 0,1-1 0,-1 0 0,1 0 0,-1 0 0,0 0-1,1 0 1,-1 0 0,1-1 0,-1 1 0,0-1 0,1 1 0,-1-1-1,0 0 1,0 0 0,3-2 0,-2 2-142,0-1 0,0-1 0,-1 1 0,1 0 0,0-1 0,-1 1 0,0-1 0,0 0 0,2-3 0,7-18-382,-6-10 2946,-5 12 2893,0 18-3463,-3 4 3338,-9 13-3449,8-4-884,0-1 1,1 1 0,0 0-1,1 0 1,-1 1 0,2-1-1,0 0 1,0 1-1,0-1 1,2 10 0,-1-18-396,0 0 0,1 0 0,-1-1 0,0 1 0,1 0 0,-1 0 0,1-1 0,-1 1 0,1-1 0,0 1 0,-1-1 0,1 1 0,0-1 0,-1 1 0,1-1 0,0 1 0,0-1 0,-1 0 0,1 1 0,0-1 0,0 0 0,0 0 0,-1 1 0,1-1 0,0 0 0,0 0 0,0 0 1,0 0-1,-1 0 0,1 0 0,0-1 0,0 1 0,0 0 0,-1 0 0,1-1 0,0 1 0,0 0 0,0-1 0,-1 1 0,1 0 0,1-2 0,34-17 700,-25 7-609,0-1-1,-1 0 0,15-26 1,20-23-149,-44 105-916,-4-23 1125,1-12-634,1 0-1,0 0 1,0 0 0,0 0-1,2 1 1,0 8 0,-1-16 161,0 1 0,1-1 0,-1 1 1,1-1-1,0 1 0,-1-1 0,1 0 0,0 1 1,0-1-1,0 0 0,0 0 0,0 0 0,0 0 0,0 0 1,0 0-1,0 0 0,0 0 0,1 0 0,-1 0 1,0 0-1,1-1 0,-1 1 0,1-1 0,-1 1 0,1-1 1,-1 0-1,1 1 0,-1-1 0,1 0 0,-1 0 1,1 0-1,-1 0 0,1 0 0,-1 0 0,1 0 0,-1-1 1,1 1-1,-1-1 0,2 0 0,25-7-7640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1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17008,'0'0'6182,"-51"79"-4196,28-44-513,-5 3-128,5-5-223,2-3-578,8-9-448,5-6-352,4-4-929,4-9-929,0-14-10250,0-6-1473</inkml:trace>
  <inkml:trace contextRef="#ctx0" brushRef="#br0" timeOffset="1">25 130 15791,'0'0'8424,"61"55"-7399,-34-43-641,0-1-256,4-4-512,-2-7-3812,1 0-7463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17232,'-13'3'3662,"6"1"-3480,1 1-1,-1 0 1,1 0-1,0 0 0,1 1 1,0-1-1,0 1 1,0 1-1,0-1 0,-6 14 1,-34 76 929,33-68-910,1 1 1,1 0-1,2 1 0,1 0 0,1 0 0,1 1 0,2 0 0,1 37 0,2-65-235,0-1 0,1 0-1,-1 1 1,1-1 0,0 0 0,-1 1 0,1-1-1,0 0 1,0 0 0,1 0 0,-1 0-1,0 0 1,1 0 0,-1 0 0,1 0 0,-1 0-1,1-1 1,0 1 0,0-1 0,0 1-1,0-1 1,0 0 0,0 0 0,0 0 0,0 0-1,4 1 1,1 0-656,1 0 0,0-1 0,-1 0 0,1 0 0,0-1 1,0 0-1,8-1 0,21-4-4232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21460,'0'0'673,"-53"26"576,19 0 128,-1 7-768,-2 3-161,3 2-95,5-4-225,7-6-96,6-6-32,11-6-160,5-13-769,8-3-897,14-15 97,2-12-1282,8-8-3075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0 865,'0'0'16720,"-48"79"-15055,24-36-480,-1 4-320,5 1 96,2-1 128,6-5-224,6-6-449,5-8-320,1-5-160,0-8-1025,0-9-993</inkml:trace>
  <inkml:trace contextRef="#ctx0" brushRef="#br0" timeOffset="1">1 287 16335,'0'0'4901,"65"-6"-3492,-35 1-544,8-1-673,-3-2-512,4-7-3107,1-6-4228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92 186 18289,'0'0'4292,"-26"69"-1985,14-39-322,3 3-319,3-2-673,0-2-577,6-4-320,0-3-160,0-6-993,8-3-576,-1-5-1218,-1-8-1985</inkml:trace>
  <inkml:trace contextRef="#ctx0" brushRef="#br0" timeOffset="1">206 11 13229,'0'0'16218,"10"-3"-15359,-7 2-825,-1 0-3,1 0 0,-1 0-1,1 0 1,0 0-1,-1 1 1,1-1 0,0 1-1,-1-1 1,1 1 0,0 0-1,-1 0 1,1 0-1,0 1 1,-1-1 0,1 1-1,0-1 1,-1 1 0,1 0-1,-1 0 1,1 0-1,-1 0 1,1 1 0,-1-1-1,0 0 1,0 1 0,0 0-1,0-1 1,0 1-1,0 0 1,0 0 0,2 3-1,3 5-5,-1 0 0,1 1 1,-2 0-1,0 0 0,0 0 0,-1 0 0,0 1 0,-1-1 0,0 1 0,-1 0 0,0 0 0,-1 0 0,0 0 0,-1 0 0,-1 1 0,-3 21 0,0-11-2,-1 1 0,-2-1 0,0 0 0,-1-1-1,-1 0 1,-1 0 0,-21 31 0,14-26-75,-2-1 0,0-1-1,-36 36 1,41-49-991,0 0 0,-1-1 0,0 0 0,-20 11 0,1-8-6116,3-11-7126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13805,'0'0'10575,"-6"13"-9149,-9 21-581,-16 51 1,26-67-740,0 1 0,1-1 0,1 1 0,1-1 0,0 35 0,2-52-95,1 0-1,-1-1 1,0 1-1,0 0 1,1-1 0,-1 1-1,0-1 1,1 1-1,-1 0 1,0-1-1,1 1 1,-1-1-1,1 1 1,-1-1-1,1 1 1,-1-1-1,1 1 1,0-1 0,-1 0-1,1 1 1,-1-1-1,1 0 1,0 1-1,-1-1 1,1 0-1,0 0 1,-1 0-1,1 0 1,0 0-1,0 1 1,-1-1 0,1 0-1,0-1 1,-1 1-1,1 0 1,0 0-1,0 0 1,-1 0-1,1 0 1,0-1-1,-1 1 1,1 0-1,0-1 1,32-14 604,-20 3-502,0 0 0,19-23 0,-23 24-84,1 0 0,0 0 0,0 2-1,1-1 1,13-8 0,-24 18-22,1 0-1,-1-1 1,1 1 0,-1 0-1,1-1 1,0 1 0,-1 0-1,1 0 1,-1-1 0,1 1-1,0 0 1,-1 0 0,1 0-1,0 0 1,-1 0 0,1 0-1,0 0 1,-1 0 0,1 0-1,0 0 1,-1 1 0,1-1-1,-1 0 1,1 0 0,0 1-1,-1-1 1,1 0 0,-1 1 0,1-1-1,-1 0 1,1 1 0,-1-1-1,1 1 1,-1-1 0,1 1-1,-1-1 1,1 1 0,-1-1-1,0 1 1,1-1 0,-1 1-1,0 0 1,0-1 0,0 1-1,1-1 1,-1 1 0,0 0-1,0-1 1,0 1 0,0 0-1,0-1 1,0 1 0,0 1-1,2 47 575,-3-32-444,1-16-106,0 1 0,0 0 0,0-1-1,0 1 1,0-1 0,0 1 0,0-1-1,1 1 1,-1 0 0,1-1 0,-1 1-1,1-1 1,-1 0 0,1 1 0,0-1-1,0 1 1,-1-1 0,1 0-1,0 0 1,0 1 0,1-1 0,-1 0-1,0 0 1,0 0 0,0 0 0,1 0-1,-1-1 1,0 1 0,1 0 0,-1-1-1,1 1 1,1 0 0,1-1 37,0 0 0,-1-1-1,1 0 1,0 1 0,-1-1 0,1 0 0,-1-1 0,1 1 0,-1-1 0,0 1-1,0-1 1,1 0 0,2-3 0,36-29-68,-34 26 0,1 1 0,-1 0 0,1 0 0,0 1 0,1 0 0,0 1 0,18-8 0,-28 13 0,1 0 0,-1 0 0,1 0 0,-1 0 0,1 0 0,-1 0 0,1 1 0,-1-1 0,0 0 0,1 0 0,-1 0 0,1 1 0,-1-1 0,1 0 0,-1 0 0,0 1 0,1-1 0,-1 0 0,1 1 0,-1-1 0,0 0 0,0 1 0,1-1 0,-1 1 0,0-1 0,0 1 0,1-1 0,-1 0 0,0 1 0,0-1 0,0 1 0,0-1 0,0 1 0,1-1 0,-1 1 0,0-1 0,0 1 0,0-1 0,-1 1 0,1 0 0,0 28 0,0-21 0,-3 87-657,4-94 541,-1-1 0,0 1 0,1-1 0,-1 1 0,0-1 0,1 1-1,-1-1 1,1 1 0,-1-1 0,1 0 0,-1 1 0,1-1-1,-1 0 1,1 1 0,-1-1 0,1 0 0,-1 1 0,1-1 0,0 0-1,-1 0 1,1 0 0,-1 0 0,1 0 0,0 1 0,-1-1 0,1 0-1,0 0 1,-1-1 0,1 1 0,-1 0 0,1 0 0,0 0 0,-1 0-1,1 0 1,-1-1 0,1 1 0,0 0 0,-1-1 0,1 1 0,-1 0-1,1-1 1,28-12-5469,-4-5-826,0-5-3924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14926,'0'0'4244,"-12"9"-1532,5-3-2346,-63 55 2600,66-57-2677,-1 0 0,1 1 0,0 0 0,1 0 0,-1 0 0,1 0 0,0 0 0,0 0-1,1 1 1,0 0 0,0-1 0,0 1 0,0 0 0,0 8 0,3-13-279,-1 0-1,1 0 1,0 0-1,0-1 1,0 1 0,0 0-1,0 0 1,0-1-1,0 1 1,0-1 0,0 1-1,0-1 1,0 1 0,0-1-1,0 0 1,0 0-1,1 1 1,-1-1 0,0 0-1,0 0 1,0 0 0,0 0-1,1 0 1,-1 0-1,0-1 1,0 1 0,2-1-1,38-5 288,-31 3-379,0-1-1,-1-1 1,1 1 0,-1-2-1,0 1 1,0-1 0,-1 0-1,1-1 1,-1 0 0,-1-1 0,14-16-1,-24 61-830,0-22 782,-7 37 393,10-51-313,0 1 0,0-1-1,-1 0 1,1 0 0,1 0 0,-1 1 0,0-1 0,0 0-1,0 0 1,1 0 0,-1 0 0,0 0 0,1 1 0,-1-1-1,1 0 1,0 0 0,-1 0 0,1 0 0,0 0 0,-1 0-1,1-1 1,0 1 0,0 0 0,0 0 0,0 0 0,0-1-1,0 1 1,0-1 0,0 1 0,0 0 0,0-1 0,0 0-1,0 1 1,3-1 0,1 1-752,0 0 0,1-1-1,-1 0 1,0 0 0,0 0 0,1-1 0,-1 0-1,0 0 1,0 0 0,0 0 0,0-1-1,10-4 1,14-13-7236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16496,'0'0'5541,"-74"71"-3747,43-39-257,0 1 193,3 2-545,5-7-641,3-5-448,9-1-128,5-8-448,3-5-801,3-7-1122,0-19-19313</inkml:trace>
  <inkml:trace contextRef="#ctx0" brushRef="#br0" timeOffset="1">27 107 16624,'0'0'5413,"55"2"-4132,-30 3-256,9 3-673,7-2-256,-2 1-512,6-5-1986,-6-2-3204,2 0-8231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17873,'0'0'1964,"-8"7"-410,-4 4-1156,1 1 1,0 1-1,1 0 0,1 0 0,0 1 1,0 0-1,1 0 0,1 1 1,1 0-1,0 1 0,1-1 1,0 1-1,2 0 0,0 0 0,0 0 1,2 1-1,0 26 0,1-41-389,0 1-1,1-1 0,-1 1 0,1-1 0,-1 1 0,1-1 1,0 1-1,0-1 0,0 0 0,1 0 0,-1 1 1,0-1-1,1 0 0,0 0 0,-1 0 0,1-1 1,0 1-1,4 3 0,-2-2 24,1 0 1,1-1-1,-1 1 0,0-1 1,0 0-1,1 0 1,-1-1-1,8 2 0,50 1-1601,-9-7-3859,-19-6-1843,-2-8-6699</inkml:trace>
  <inkml:trace contextRef="#ctx0" brushRef="#br0" timeOffset="1">503 71 20563,'0'0'4709,"-55"35"-3172,34-11-384,-3 6-416,4 0-385,-1 1-255,9-4-65,2-4-385,5-6-768,2-4-544,3-9-610,5-21-8807,4-10-1570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1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10826,'0'0'14798,"87"-63"-14477,-18 27-193,14-5-64,8-3-32,2-2-64,-3 1-737,-9 1-800,-10 5-738,-18 5-960,-18 1-2082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7271,'0'0'11659,"3"50"-10506,-3-19-32,0-2 32,0 3 128,0-1-448,0 0-641,10-4-128,2-2-96,2-4-512,1-3-737,-2-4-353,-3-5-832,-6-5-577</inkml:trace>
  <inkml:trace contextRef="#ctx0" brushRef="#br0" timeOffset="1">1 154 16335,'0'0'7816,"51"-22"-7752,-17 22-384,4-3-1698,3-1-1506,-2-1-3650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40 10794,'0'0'16186,"9"-7"-14670,27-18-592,-35 24-903,0 0 1,-1 1-1,1-1 1,0 1-1,-1-1 1,1 1 0,0-1-1,0 1 1,-1 0-1,1-1 1,0 1-1,0 0 1,0-1-1,-1 1 1,1 0-1,0 0 1,0 0-1,0 0 1,0 0-1,0 0 1,-1 0-1,1 0 1,0 0-1,0 0 1,0 1-1,0-1 1,-1 0 0,1 0-1,0 1 1,0-1-1,0 1 1,-1-1-1,1 1 1,0-1-1,-1 1 1,1-1-1,0 1 1,-1 0-1,1-1 1,-1 1-1,1 0 1,-1-1-1,1 1 1,-1 0-1,0 0 1,1-1-1,-1 1 1,0 0 0,1 0-1,-1 0 1,0 0-1,0-1 1,0 1-1,0 0 1,0 0-1,0 1 1,0 3 15,1-1 1,-1 1-1,0 0 1,-1 0-1,1 0 1,-1-1-1,-2 9 1,-2-3 92,-1-1 1,0 0 0,-1 0-1,1-1 1,-16 14-1,16-16-43,0 0-1,0 0 1,1 0-1,-1 1 0,1-1 1,1 1-1,0 1 0,-1-1 1,2 1-1,-1-1 1,-2 13-1,5-19-86,1 0 0,0 0 0,0 0 0,0 1 0,1-1 0,-1 0 0,0 0 0,0 0 0,1 0 0,-1 0 0,0 0 0,1 0 0,-1 0 0,1 0 0,-1 0 0,1 0 0,0 0 0,-1 0 0,1 0 0,0 0 0,0-1 0,0 1 0,-1 0 0,1 0 0,0-1 0,0 1 0,0-1 0,0 1 0,0-1 0,0 1 0,0-1 0,1 0 0,-1 1 0,0-1 0,0 0 0,0 0 0,0 0 0,1 0 0,54 2 0,-42-2 0,11-1-1486,0 0-1,41-7 1,-59 7 846,-1-1-1,1 0 1,0 0-1,0 0 1,-1-1-1,1 1 0,-1-2 1,0 1-1,0-1 1,0 0-1,-1 0 1,1 0-1,-1-1 1,7-7-1,3-12-11909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13068,'0'0'11659,"15"57"-9256,0-30-578,1 5-383,-1 3-385,-1 2-577,-7 3-352,-7 2-32,-3 3 1,-22 3-130,-10 2 98,-10-1-1475,-3-4-2113,-5-8-5542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8360,'0'0'2520,"-5"9"-11,-4 6-986,2 2 0,0-1 0,1 1 1,0 0-1,1 0 0,1 0 0,1 1 0,-2 35 1,5-49-1439,0-1 1,0 1 0,0-1 0,0 1-1,1 0 1,-1-1 0,1 1 0,0-1-1,0 1 1,0-1 0,1 0-1,-1 1 1,1-1 0,2 3 0,-2-4-80,0-1 0,0 1 1,0-1-1,0 0 0,0 0 1,1 0-1,-1 0 0,0 0 1,1 0-1,-1-1 0,1 1 1,-1-1-1,1 1 0,-1-1 1,1 0-1,-1 0 0,1 0 1,0 0-1,-1-1 0,1 1 1,2-2-1,3 0-11,0 0-1,0 0 1,0-1 0,0 0 0,0-1-1,-1 0 1,1 0 0,-1 0-1,9-9 1,59-55-324,-50 44 321,-25 23 14,0 1 1,1-1-1,-1 1 0,0 0 0,0 0 0,1-1 1,-1 1-1,0 0 0,1-1 0,-1 1 0,0 0 1,1 0-1,-1 0 0,1-1 0,-1 1 0,0 0 1,1 0-1,-1 0 0,1 0 0,-1 0 0,0 0 1,1 0-1,-1 0 0,1 0 0,-1 0 0,0 0 0,1 0 1,-1 0-1,1 0 0,-1 0 0,1 0 0,-1 0 1,1 1-1,5 14 286,-6 34 258,0-36-439,0-10-81,-1-1 1,1 0-1,1 0 0,-1 1 0,0-1 1,0 0-1,1 0 0,-1 1 1,1-1-1,0 0 0,0 0 0,0 0 1,0 0-1,0 0 0,0 0 1,0 0-1,1 0 0,-1 0 0,1-1 1,-1 1-1,1 0 0,0-1 1,0 0-1,-1 1 0,5 1 0,-3-2 38,1 0-1,0 0 0,0-1 0,0 1 0,0-1 0,0 0 0,-1 0 0,1 0 0,0-1 0,0 1 0,0-1 1,0 0-1,0 0 0,6-3 0,1-1 16,1-1 1,-2 0-1,1-1 1,19-15-1,23-15-25,-52 37-72,-1 0 1,1 0 0,-1 0-1,1 1 1,-1-1 0,1 0-1,0 0 1,-1 0-1,1 0 1,-1 0 0,0 1-1,1-1 1,-1 0-1,1 0 1,-1 1 0,1-1-1,-1 0 1,1 1-1,-1-1 1,0 0 0,1 1-1,-1-1 1,0 1-1,1-1 1,-1 1 0,0-1-1,0 0 1,1 1-1,-1-1 1,0 1 0,0-1-1,0 1 1,0 0 0,0-1-1,0 1 1,0-1-1,0 1 1,0-1 0,0 1-1,0-1 1,0 1-1,0-1 1,0 1 0,0-1-1,-1 1 1,2 36-162,-2-30-91,1-5 54,0 0 0,0 1 1,0-1-1,0 1 0,1-1 0,-1 0 1,0 1-1,1-1 0,0 0 1,-1 1-1,1-1 0,0 0 0,0 0 1,1 0-1,-1 0 0,0 0 0,1 0 1,-1 0-1,1 0 0,-1-1 1,1 1-1,3 2 0,-2-3-242,-1 0 1,1 0-1,-1-1 0,1 1 1,0-1-1,-1 1 0,1-1 0,0 0 1,-1 0-1,1 0 0,0-1 1,-1 1-1,1-1 0,0 1 0,-1-1 1,1 0-1,-1 0 0,1 0 1,-1 0-1,5-4 0,19-11-6112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15150,'0'0'2739,"-11"12"-908,-1 0-1283,-1-1 165,1 1 0,0 1 0,1 0 0,1 1 0,-10 16 0,19-29-623,0 0-1,1 0 1,-1 0 0,1 0 0,-1 0-1,1 0 1,-1 0 0,1 0 0,0 0-1,-1 0 1,1 0 0,0 1 0,0-1-1,0 0 1,0 0 0,0 0-1,0 0 1,0 0 0,1 0 0,-1 1-1,0-1 1,0 0 0,1 0 0,0 1-1,0-1-51,0 0-1,0-1 1,0 1-1,0 0 1,0-1-1,0 1 1,0-1-1,0 1 1,0-1-1,0 0 1,1 0-1,-1 1 1,0-1-1,0 0 1,0 0-1,1 0 1,-1 0-1,2 0 0,4-1-2,0 0 0,0-1-1,0 1 1,0-2-1,0 1 1,9-5 0,4-5-47,0-2 0,-1 0 1,0-1-1,-1 0 1,17-22-1,-35 37 13,0 0 0,0 1 0,1-1 0,-1 0 0,0 0 0,0 0 0,0 0 0,0 0 0,0 0 0,0 0 0,0 0 0,0 0 0,0 0 0,0 1 1,0-1-1,0 0 0,0 0 0,0 0 0,0 0 0,0 0 0,1 0 0,-1 0 0,0 0 0,0 0 0,0 0 0,0 0 0,0 0 0,0 0 0,0 0 0,0 0 0,0 0 0,0 0 0,1 0 0,-1 0 0,0 0 0,0 0 0,0 0 0,0 0 0,0 0 0,0 0 0,0 0 0,0 0 0,0 0 0,1 0 0,-1 0 0,0 0 0,0 0 0,0 0 0,0 0 0,0 0 0,0 0 0,0 0 0,0-1 0,0 1 0,0 0 0,0 0 0,0 0 0,1 0 0,-1 0 0,0 0 0,0 0 1,0 0-1,0 0 0,0 0 0,0-1 0,0 1 0,-2 13 130,-9 21 97,10-28-218,-13 47 165,13-49-378,0 0 1,0 0 0,1 0-1,0 0 1,0-1 0,0 1 0,0 0-1,0 0 1,1 0 0,0 0-1,2 7 1,-2-10-86,0 0 0,0 0 0,0 0 0,0-1 0,0 1 0,0 0 0,0-1-1,0 1 1,1 0 0,-1-1 0,0 0 0,0 1 0,1-1 0,-1 0 0,0 1 0,1-1 0,-1 0 0,0 0-1,1 0 1,-1 0 0,0 0 0,2-1 0,-3 1 279,23 0-5474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12844,'0'0'8328,"-46"40"-6406,17-13-577,-2 5 32,2 1 1,0 1-353,2-3-545,5-3-384,5-4-64,6-5-608,3-6-1506,1-6-1474</inkml:trace>
  <inkml:trace contextRef="#ctx0" brushRef="#br0" timeOffset="1">20 138 15439,'0'0'6406,"55"-6"-4485,-28 6-735,7 2-514,2 8-448,-2 4-159,-2-2-866,-5-2-3299,-3-1-7015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18353,'0'0'2178,"-49"76"-928,29-43-802,4 2 65,-1 1 255,1 1-191,4 4-289,4-2 128,6-2 1,2 0-97,10-6-256,10-8-96,14-6 32,4-9-1249,9-8-1410,1 0-1472,2-21-4325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16271,'0'0'9770,"-64"45"-8874,43-18-287,1 1-193,-2-1-223,-2 3-129,4-5 0,2-2-32,3-4-32,3-6-321,6-5-639,5-6-770,1-14-5477,1-10-1889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14606,'0'0'7879,"3"48"-6405,-3-21-674,0-1-191,0 0-225,2 2-288,8-5-64,4 2-800,2-2-962,-1-3-832,-1-2-353,-8-5-1249,-4-3-3011</inkml:trace>
  <inkml:trace contextRef="#ctx0" brushRef="#br0" timeOffset="1">0 210 18225,'0'0'6598,"70"-43"-6726,-39 36-2338,4 2-1538,-4-3-3427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 11307,'0'0'16319,"6"-1"-15967,11-1-181,-18 10-3,-31 24 157,26-27-270,-1 1 0,1 0 0,0 0 0,0 0 0,1 1 0,0-1 0,0 1 0,-5 11 0,10-18-60,0 1 0,0 0 0,0-1 0,0 1 1,1-1-1,-1 1 0,0 0 0,1-1 0,-1 1 0,0-1 0,1 1 1,-1-1-1,1 1 0,-1-1 0,1 1 0,-1-1 0,1 1 0,-1-1 1,1 0-1,-1 1 0,1-1 0,-1 0 0,1 1 0,0-1 1,-1 0-1,1 0 0,-1 1 0,1-1 0,0 0 0,-1 0 0,2 0 1,29 4 2,-23-3-71,20 2-311,55 10-630,-79-13 952,1 1 0,-1 1 0,0-1 0,0 1 0,0-1 0,0 1 0,0 0 0,0 1 0,0-1 1,-1 1-1,1 0 0,-1-1 0,0 2 0,6 5 0,-8-8 78,-1 0 1,1 1 0,0-1-1,-1 0 1,1 0 0,-1 0-1,1 1 1,-1-1-1,0 0 1,0 1 0,1-1-1,-1 0 1,0 0-1,0 1 1,0-1 0,0 0-1,-1 1 1,1-1-1,0 0 1,0 1 0,-1-1-1,1 0 1,-1 0 0,0 2-1,-1 0 78,0-1-1,0 0 1,0 1 0,0-1-1,0 0 1,0 0 0,-1 0-1,1-1 1,-1 1 0,-3 1-1,-6 3 530,-1-1-1,1 0 0,-23 4 0,25-6-389,-1-1 0,1 0 1,-1 0-1,0-1 0,0 0 0,1-1 0,-1 0 0,-13-3 0,24 3-459,0 0-1,-1-1 1,1 1-1,0-1 1,0 1-1,0-1 1,-1 1 0,1-1-1,0 1 1,0-1-1,0 0 1,0 1-1,0-1 1,0 1-1,0-1 1,0 1-1,0-1 1,0 1-1,0-1 1,0 1 0,0-1-1,1 1 1,-1-1-1,0 1 1,0-1-1,0 1 1,1-1-1,-1 1 1,0-1-1,1 1 1,-1-1-1,0 1 1,1 0 0,-1-1-1,1 1 1,-1 0-1,1-1 1,13-11-7542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1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17168,'0'0'4645,"-2"10"-4261,-7 45 48,6-33-312,0 0 0,-2 0 1,-10 33-1,-22 21 117,-57 88 1,14-29 712,76-127-859,1-4-55,0 0 0,1 1 0,-1-1 0,1 0 0,0 1 0,0-1 0,1 1 0,-1 0 0,1 0 0,0-1-1,1 1 1,-1 0 0,1 0 0,0 9 0,1-13-40,0 0-1,0 0 1,0 0-1,1 0 1,-1 0-1,0-1 1,0 1-1,1 0 1,-1-1-1,0 1 1,1-1-1,-1 1 1,1-1-1,-1 0 1,1 0-1,-1 0 1,1 0-1,-1 0 1,1 0-1,-1 0 1,0 0-1,1 0 1,-1-1-1,3 0 1,2 0-1,23-4 76,-1-1 1,1-1 0,49-21-1,7-2 38,80-18-3216,-88 23-2221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18738,'0'0'6438,"59"49"-4420,-35-15-193,3 7-479,-4 7-385,-4 3-257,-10 7-159,-9 1-353,0 6-192,-17 3 0,-14 2 0,-5 5 0,-8 0-352,-5-9-2723,-3-13-4036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23542,'0'0'3428,"49"-23"-3428,-17 20-33,7 3-1184,0-1-1153,0 1-481,-7 0-1120,-11 0-3140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19314,'0'0'6599,"52"26"-6279,-11-26-192,4 0-833,0 0-1441,-3 0-1121,-8 0-2018,-5 1-5957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7655,'0'0'19149,"15"-12"-18348,27-21-382,15-11-244,-1-3 0,59-65 1,-100 93 148,-24 27 369,-25 31 308,28-30-1188,1 0 0,-1 0 0,2 1 0,-1 0 0,1 0 1,1 0-1,0 0 0,0 1 0,1-1 0,0 1 0,1 0 0,1-1 1,-1 1-1,2 13 0,0-23-8,-1 1-1,0-1 1,0 0-1,1 1 1,-1-1-1,1 0 1,-1 0 0,1 0-1,-1 1 1,1-1-1,0 0 1,0 0 0,-1 0-1,1 0 1,0 0-1,0 0 1,1 0-1,15 4-5303,-5-5-405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18353,'0'0'2168,"-4"8"-647,-3 7-1088,1 0 0,1 0 0,0 0 0,1 0 0,1 1 0,0 0 0,1 0 0,0 29 0,2-43-434,0-1-1,0 1 1,0 0-1,1-1 1,-1 1-1,1 0 1,-1-1 0,1 1-1,-1-1 1,1 1-1,0-1 1,0 1-1,0-1 1,-1 0-1,1 1 1,1-1-1,-1 0 1,0 0 0,0 1-1,0-1 1,1 0-1,-1 0 1,2 1-1,0-1-51,0 0 1,0-1-1,0 1 0,0 0 0,0-1 1,0 0-1,0 1 0,0-1 0,0 0 1,0-1-1,6 0 0,0-1-397,0 0-1,0-1 1,0 0 0,-1-1-1,1 0 1,-1 0 0,12-8 0,27-38-3068,-41 43 3734,-8 10 1537,-3 4-1643,0-1 1,0 1-1,1 0 0,0 0 0,0 0 0,1 0 0,0 1 0,0-1 0,1 1 0,0 0 1,0 0-1,1 0 0,0 0 0,0 0 0,1 15 0,1-22-261,0 1-1,0-1 1,0 0-1,0 1 1,0-1-1,0 0 1,0 0-1,0 0 1,0 0 0,1 0-1,-1 0 1,0 0-1,1 0 1,-1 0-1,1-1 1,-1 1-1,1 0 1,-1-1 0,1 1-1,-1-1 1,1 0-1,0 0 1,-1 1-1,1-1 1,-1 0-1,1 0 1,0-1-1,-1 1 1,1 0 0,-1 0-1,4-2 1,4 1-1264,1-1 0,-1 0 0,0 0 0,12-6 0,21-14-8546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17136,'-11'9'1212,"-13"11"65,2 1 0,-30 37 0,45-51-973,1 1 1,0 1 0,0-1 0,1 1 0,0 0 0,0 0-1,1 1 1,1-1 0,0 1 0,0 0 0,0 0 0,1 0 0,0 14-1,2-23-312,0 0-1,0 0 1,0 0-1,0 0 1,0 0-1,0 0 1,1 0-1,-1 0 1,0 0-1,1 0 0,-1 0 1,1 0-1,-1 0 1,1 0-1,0 0 1,-1-1-1,1 1 1,0 0-1,-1 0 1,1-1-1,0 1 0,0 0 1,0-1-1,-1 1 1,3 0-1,0 0 4,0 0-1,-1-1 0,1 1 0,0-1 1,0 1-1,0-1 0,0 0 1,-1 0-1,6-1 0,-1 0 33,1 0 0,0-1 0,-1 0 0,0-1 0,1 1 0,10-7 0,-4 0 9,-1 0 0,0-1 0,-1-1 0,0 0 0,-1 0 0,10-14 0,-16 20 52,-1-1 0,0 0 0,-1 1 0,1-1 1,-1-1-1,0 1 0,-1 0 0,0-1 0,0 0 0,0 1 1,0-1-1,-1 0 0,0 0 0,-1 0 0,0 0 0,0-10 1,-1 16-69,0-1 1,1 1 0,-1 0-1,0-1 1,1 1 0,-1 0 0,0 0-1,0 0 1,0-1 0,0 1-1,0 0 1,0 0 0,-1 1 0,1-1-1,0 0 1,0 0 0,-1 1-1,1-1 1,0 0 0,-1 1-1,1-1 1,-1 1 0,1 0 0,0-1-1,-1 1 1,1 0 0,-1 0-1,1 0 1,-1 0 0,1 0 0,-1 0-1,-1 1 1,-2-1-90,0 1 0,0-1 1,0 1-1,0 0 0,0 1 0,0-1 0,0 1 0,-6 3 1,7-2-324,-1 1 0,0 0 0,1 0 0,0 0 0,0 1 1,-7 9-1,-7 15-5850,14-19-452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19346,'0'0'8072,"75"-19"-7976,-41 16-96,3-1-320,2 0-833,-5 2-577,-8-1-1505,-12-1-2210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16400,'0'0'3074,"69"-5"-2273,-33 1-769,7-1-576,3-2-1602,1 1-3139,-4-4-5221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15375,'0'0'4559,"4"-12"-3364,3-5-859,0 1-1,2 0 1,0 0 0,0 1-1,1 0 1,18-19-1,3-2 34,64-77-22,-112 147-4,2 0 0,-18 61 1,29-80-1023,1 1 0,0 0 1,0 0-1,2 0 0,0 0 0,2 30 1,-1-45 435,0 0 0,0 0 0,0 0 0,1 0 0,-1 0 0,0 0 0,0 0 0,1 0 0,-1 0 0,0 0 0,1 0 0,-1 0 0,1 0 0,-1 0 0,1 0 0,-1 0 0,1 0 0,0-1 0,0 1 0,-1 0 0,1 0 0,0-1 0,0 1 0,0-1 0,0 1 0,-1 0 0,1-1 0,2 1 0,10 0-6649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 19891,'0'0'6699,"10"-2"-5295,-5 0-1231,38-8 370,-40 9-525,0 0 0,0 1 0,0 0 0,0 0 0,0 0 1,0 0-1,0 0 0,-1 0 0,1 1 0,0-1 0,0 1 1,0 0-1,0 0 0,3 2 0,-4-2-21,-1 1 0,1-1 0,-1 1 0,0 0 0,0-1 0,0 1 1,0 0-1,0 0 0,0-1 0,0 1 0,-1 0 0,1 0 0,-1 0 0,1 0 0,-1 0 0,0 0 0,0 0 0,0 0 0,0 0 0,0 0 0,0 0 1,0 0-1,-1 0 0,1 0 0,-1 0 0,1 0 0,-1 0 0,0 0 0,-1 3 0,-4 7 31,0 0 0,-1 0-1,-9 12 1,12-17-14,-19 25-22,8-12 176,1 0 0,-11 25 0,22-41-149,1 1 1,0 0 0,0 0 0,0 0-1,0 0 1,1 0 0,0 1 0,0-1 0,1 0-1,-1 1 1,1-1 0,1 0 0,-1 1-1,0-1 1,3 7 0,-3-10-83,1-1 0,0 1 1,0 0-1,0-1 0,1 1 1,-1-1-1,0 1 0,1-1 0,-1 0 1,0 0-1,1 1 0,0-1 1,-1 0-1,1 0 0,0 0 0,-1-1 1,1 1-1,0 0 0,0-1 1,0 1-1,0-1 0,3 1 1,47 2-3300,-44-3 2577,0 0-387,0 0 1,0-1-1,1 0 1,-1 0-1,0-1 1,0 0-1,0-1 1,8-3-1,26-16-8650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1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96 14157,'0'0'2600,"2"-11"133,1-1-1757,-1 7-586,-1 1 0,0-1 0,0 1-1,0-1 1,-1 0 0,1 1 0,-1-1 0,0 0 0,-2-7-1,2 10-268,-1 1-1,0 0 1,0 0-1,1 0 1,-1 0-1,0 0 1,0 0-1,0 0 1,0 0-1,-1 0 1,1 0 0,0 0-1,0 1 1,0-1-1,-1 0 1,1 1-1,0 0 1,-1-1-1,1 1 1,0-1-1,-1 1 1,1 0-1,-1 0 1,1 0-1,0 0 1,-1 0-1,1 0 1,-1 0-1,-2 1 1,-3 0-88,1-1 1,-1 1-1,0 1 1,1-1 0,-10 4-1,5 1 3,1 0-1,0 1 1,0 0-1,0 0 0,1 1 1,0 0-1,0 1 1,-8 12-1,12-16-36,1 0 0,0 1 0,0 0 0,0 0 1,1 0-1,-1 1 0,2-1 0,-1 1 0,1 0 0,0 0 0,0-1 0,1 1 0,0 0 0,0 1 1,1 8-1,0-13-2,1 0 1,0 0 0,0-1-1,1 1 1,-1-1-1,0 1 1,1-1 0,-1 0-1,1 1 1,0-1 0,0 0-1,0 0 1,0 0 0,0 0-1,1-1 1,-1 1-1,0 0 1,1-1 0,-1 0-1,1 1 1,-1-1 0,4 1-1,68 18-80,-59-17 39,3 1-36,34 9-18,-50-13 90,-1 1-1,1 0 1,-1-1 0,1 1 0,-1 0-1,1 0 1,-1 0 0,0 0 0,1 0 0,-1 0-1,0 0 1,0 0 0,0 0 0,0 1-1,0-1 1,0 0 0,0 1 0,0-1 0,-1 1-1,1-1 1,0 1 0,-1-1 0,1 1-1,-1-1 1,0 1 0,1 1 0,-2 0 55,0 0 1,0-1-1,0 0 1,0 1 0,-1-1-1,1 1 1,-1-1-1,1 0 1,-1 0-1,0 0 1,0 0-1,0 0 1,0 0 0,0-1-1,0 1 1,-1-1-1,1 1 1,0-1-1,-1 0 1,-3 1-1,-56 24 1533,60-25-1494,-12 4 49,-1-1 1,1 0-1,0-1 0,-1 0 1,0-1-1,0-1 1,-27-1-1,42 0-212,-1 0 0,1 0 0,-1 0 0,1 0 0,-1 0 1,1 0-1,0 0 0,-1 0 0,1-1 0,-1 1 0,1 0 0,-1 0 0,1 0 0,0-1 0,-1 1 0,1 0 0,0-1 0,-1 1 0,1 0 0,0-1 0,-1 1 0,1 0 0,0-1 0,0 1 0,-1 0 0,1-1 0,0 1 0,0-1 0,0 1 0,0-1 1,-1 1-1,1 0 0,0-1 0,0 0 0,7-18-3435,17-12-4643,5 5-1833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17809,'0'0'2103,"-9"2"-266,2 0-1688,0 1 1,1-1 0,-1 1 0,1 1 0,0-1 0,0 1 0,0 0 0,1 0 0,-1 1 0,1-1-1,0 1 1,0 0 0,1 1 0,-1-1 0,1 1 0,1 0 0,-1 0 0,1 0 0,0 1 0,0-1 0,1 1-1,-1 0 1,2-1 0,-3 12 0,4-15-139,-1 0 1,1 0-1,0 0 0,0 1 0,0-1 1,1 0-1,-1 0 0,1 0 1,0 0-1,-1 0 0,1 0 0,1-1 1,-1 1-1,0 0 0,1 0 0,-1-1 1,4 4-1,-4-4 24,1-1-1,0 0 1,-1 0-1,1 0 1,0-1 0,0 1-1,0 0 1,0-1-1,0 1 1,0-1 0,0 0-1,0 0 1,0 1-1,0-1 1,0 0 0,0-1-1,0 1 1,0 0-1,0-1 1,-1 1 0,1-1-1,0 1 1,0-1 0,0 0-1,0 0 1,-1 0-1,1 0 1,3-2 0,-1-1 100,1 1 0,-1-1 0,1 0 1,-1 0-1,0 0 0,-1 0 0,1-1 1,-1 0-1,0 0 0,0 0 0,2-5 1,-3 6-27,0 0 0,0 0 0,-1 0 0,1 0 0,-1 0 0,0 0 0,0-1 0,-1 1 0,1 0 1,-1 0-1,0-1 0,0 1 0,-1 0 0,1 0 0,-2-7 0,1 10-142,0-1-1,0 1 1,-1-1-1,1 1 0,0 0 1,0 0-1,-1 0 1,1 0-1,-1 0 1,1 0-1,-1 0 1,1 0-1,-1 0 1,1 1-1,-1-1 1,0 1-1,1-1 1,-1 1-1,0-1 1,1 1-1,-1 0 0,0 0 1,0 0-1,1 0 1,-4 1-1,-22 1-2931,5 3-3549,2 2-6704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47 21845,'0'0'3107,"54"-10"-3011,-17 2-64,6 2-385,1 0-1568,-3 1-386,-7 1-383,-12 0-2403,-12 1-6406</inkml:trace>
  <inkml:trace contextRef="#ctx0" brushRef="#br0" timeOffset="1">1 263 13677,'0'0'5189,"67"5"-4420,-26-15-609,7-6-1185,2-4-2723,0-3-6405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12107,'0'0'3337,"1"-10"-1533,3-7-1161,1 0 0,0 0 0,2 0 0,0 1 0,1 0 0,0 1 0,1 0 0,14-18 0,20-32 130,-24 34-285,2 0 0,47-52 0,-69 102 83,-24 72-369,14-57-496,1 0 1,2 1 0,2 0-1,-4 62 1,10-96 129,-1 0 0,1 0 0,0 0 0,0 0 0,0 0 0,0 0 0,0 0 0,0-1 0,0 1 0,0 0 0,0 0 0,1 0 0,-1 0 0,0 0 0,0 0 0,1 0 0,-1-1 0,1 1 0,-1 0 0,1 0 0,-1-1 0,1 1 0,-1 0 0,1 0 0,0-1 0,-1 1 0,1-1 0,0 1 0,0-1 0,-1 1 0,1-1 1,0 1-1,0-1 0,0 1 0,0-1 0,-1 0 0,1 0 0,0 0 0,0 1 0,0-1 0,0 0 0,0 0 0,0 0 0,0 0 0,1-1 0,13 1-5724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18546,'0'0'3555,"8"-4"-1147,-3 2-2094,-1-1 4,1 1 0,0 0 0,0 0-1,0 0 1,0 0 0,0 1 0,0 0 0,1 0 0,-1 0 0,0 0 0,1 1 0,9 1-1,-15-1-301,1 1 0,0 0 0,0 0 0,0-1 0,0 1 0,0 0 0,-1 0 0,1 0 0,0 0 0,-1 0 0,1 0 0,0 0 0,-1 0 0,0 0 0,1 1 0,-1-1 0,0 0 0,1 0 0,-1 0 0,0 0 0,0 1 0,0-1 0,0 0 0,0 0 0,0 0 0,0 1 0,-1-1 0,1 0 0,0 0 0,-1 0 0,1 0 0,-1 2 0,-16 37 583,-3-15-344,15-20-197,0 0-1,1 0 1,0 0 0,0 1-1,0 0 1,1-1 0,0 1-1,-5 12 1,11-16-134,-1-1 0,1 0 0,-1-1 0,1 1 0,0 0 0,0-1 0,0 0 0,-1 1 0,1-1 0,0 0 0,0 0 0,4-1 0,-2 0-111,6 1-28,-3 0 96,-1 0 0,1 0-1,0 0 1,-1 1 0,1 0 0,0 1 0,9 3 0,-15-4 108,0 0 1,0 0-1,0 1 0,-1-1 0,1 1 1,0-1-1,-1 1 0,1 0 1,-1-1-1,1 1 0,-1 0 1,0 0-1,0 0 0,0 0 0,0 0 1,0 1-1,0-1 0,0 0 1,-1 0-1,1 0 0,-1 1 1,0-1-1,0 0 0,0 1 1,0-1-1,0 0 0,0 1 0,0-1 1,-2 3-1,1 0 147,0 0 0,-1 1 1,0-1-1,0 0 0,-1 0 0,1 0 0,-1-1 1,0 1-1,0-1 0,-1 1 0,0-1 0,1 0 1,-1 0-1,0-1 0,-1 1 0,-7 5 1,0-1 239,0-1 1,-1 0-1,0 0 1,0-2-1,-19 7 1,4-9-1786,28-4 1315,-1 1 1,1 0 0,0 0-1,0 0 1,-1-1-1,1 1 1,0 0 0,-1 0-1,1-1 1,0 1-1,0 0 1,0-1 0,-1 1-1,1 0 1,0-1-1,0 1 1,0 0 0,0-1-1,0 1 1,0 0 0,-1-1-1,1 1 1,0 0-1,0-1 1,0 1 0,0-1-1,0 1 1,1 0-1,-1-1 1,0 1 0,0 0-1,0-1 1,0 1 0,0 0-1,0-1 1,1 0-1,1-3-840,0 0-1,1 0 0,0 1 1,0-1-1,0 0 0,0 1 1,0 0-1,7-5 0,14-10-7216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18385,'0'0'4351,"-11"1"-1991,5-1-2161,0 1 0,0 0 1,0 0-1,0 1 1,1 0-1,-1 0 0,0 0 1,1 0-1,0 1 0,-1 0 1,1 0-1,0 1 1,1-1-1,-1 1 0,1 0 1,-1 0-1,1 1 0,1-1 1,-1 1-1,0 0 0,1 0 1,0 0-1,0 0 1,1 1-1,-4 9 0,4-8-137,0 1 0,0-1 0,1 1-1,0-1 1,0 1 0,1-1 0,0 1-1,0-1 1,1 1 0,0-1 0,0 1-1,1-1 1,5 14 0,-6-18-32,0 0 0,1 0-1,0 1 1,0-1 0,0-1 0,0 1 0,0 0 0,0 0 0,1-1 0,-1 1-1,1-1 1,0 0 0,0 0 0,0 0 0,0 0 0,0 0 0,0-1-1,0 1 1,1-1 0,-1 0 0,0 0 0,1 0 0,-1-1 0,1 1 0,-1-1-1,1 0 1,0 0 0,-1 0 0,1 0 0,-1 0 0,5-2 0,-4 1-6,1-1 0,0 0 0,-1 0 0,1 0 0,-1 0 0,0-1 0,0 0 0,0 0 0,0 0 1,0 0-1,-1-1 0,1 1 0,-1-1 0,0 0 0,0 0 0,0 0 0,-1 0 0,1-1 0,2-6 0,0-1 3,0 1-1,-1-1 1,-1 0-1,1-1 1,-2 1 0,2-20-1,-3 29-91,-1 0-1,0 0 1,0 1-1,0-1 1,0 0 0,0 0-1,-1 0 1,1 0-1,-1 1 1,0-1 0,0 0-1,0 0 1,0 1-1,0-1 1,0 1 0,-1-1-1,1 1 1,-1 0-1,0-1 1,0 1 0,0 0-1,0 0 1,0 0-1,-3-2 1,1 3-164,0-1 0,0 1 0,0 0-1,0 0 1,0 0 0,0 0 0,0 1 0,0 0-1,0 0 1,0 0 0,0 0 0,0 1 0,0-1 0,0 1-1,0 0 1,0 0 0,-4 2 0,-32 17-6668,-1 5-4116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40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285 314 17777,'0'0'1025,"-8"3"-454,3-1-545,1 0 0,0 0 0,0 1-1,0-1 1,0 1 0,0-1 0,1 1 0,-1 0 0,1 1 0,0-1 0,-4 5-1,2 0 74,0 1 0,1-1-1,-1 1 1,1 0 0,-4 17-1,-15 59 447,-19 133-1,8 90-504,33-295-21,-8 89-14,6 163 1,4-252-14,1 0 1,0 0 0,0 0-1,1 0 1,1-1 0,0 1-1,1-1 1,0 0-1,12 19 1,-13-24 6,1-1 1,0 0-1,0 1 0,1-2 1,0 1-1,0-1 0,0 0 0,1 0 1,0 0-1,0-1 0,0 0 1,0-1-1,1 1 0,-1-1 1,1-1-1,14 3 0,9 0 206,1-1-1,-1-2 0,1-2 1,0 0-1,52-9 0,159-42 547,-174 34-614,89-16-69,0 6 0,2 8 0,187 0 0,-106 23-196,343 51 0,3 2 215,-461-54-43,0-5 0,209-32 0,-281 25-26,673-99 658,-695 104-595,1 0 0,-1-3 0,-1 0 0,53-21 0,-67 21-101,-1-2 1,1 0 0,-1 0 0,-1-2 0,0 0 0,0-1 0,-2 0 0,1-1 0,18-23 0,17-29 1233,-2-2 1,-3-1-1,41-90 1,-74 134-1142,-1 0 1,-2-2 0,0 1 0,-2-1 0,0 0 0,-2 0 0,-1 0 0,-1 0 0,-1-1 0,-2 1 0,0-1 0,-2 1 0,-1-1 0,-11-39 0,9 46-69,-1 1 0,0 0 1,-2 0-1,0 1 1,-1 0-1,-1 0 0,0 1 1,-1 1-1,-1 0 1,-1 1-1,0 0 0,-1 1 1,0 1-1,-1 0 1,-1 1-1,0 1 0,-1 0 1,0 2-1,-24-10 1,-40-7-307,-2 3 0,0 4 0,-121-11 1,94 15 243,-558-37-1765,-3 71-2997,-141 26 5382,-118 9-1570,8 37 4061,754-71-2242,142-20-1028,26-7-343,14-6-556,46-28-3332,33-14-2092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41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72 141 18289,'0'0'8931,"-8"15"-8867,-4 12-56,1 1 0,1 0 1,1 0-1,2 1 0,-5 30 0,9 7 61,21-91 844,-8-3-618,-1-1 1,-1-1 0,-2 1-1,-1-1 1,-1 0-1,-2 0 1,-2-48 0,0 87-528,0-3 158,0 1 0,0 0 0,1 0 0,-1 0 0,1-1 0,4 14 0,-4-18 76,1 0 0,-1 1 0,0-1 1,0 0-1,1 0 0,-1-1 1,1 1-1,0 0 0,0 0 0,-1-1 1,1 1-1,0-1 0,0 1 0,1-1 1,-1 0-1,0 0 0,0 0 1,0 0-1,1 0 0,-1-1 0,0 1 1,1-1-1,-1 1 0,1-1 0,-1 0 1,3 0-1,3-1 52,0 0-1,0 0 1,0 0 0,0-1-1,0-1 1,0 1 0,-1-1-1,1 0 1,-1-1-1,0 0 1,0 0 0,0-1-1,-1 0 1,1 0 0,-1 0-1,0-1 1,9-11 0,4-6 334,-1 0 1,-1-1-1,22-42 1,-31 60-526,-5 18-97,-2 32-79,-1-35 372,-12 184 194,4-104-52,7-83-241,1 1 54,-1-1 1,1 1-1,0-1 1,0 1-1,1 0 1,1 8-1,-1-13-91,-1-1 0,1 0 0,0 1-1,0-1 1,-1 0 0,1 1 0,0-1-1,0 0 1,0 0 0,0 0 0,0 0-1,0 0 1,1 0 0,-1 0 0,0 0-1,1 0 1,-1-1 0,0 1 0,1 0-1,-1-1 1,1 1 0,-1-1 0,0 0-1,1 1 1,-1-1 0,1 0 0,0 0-1,-1 0 1,1 0 0,-1 0 0,1 0 0,1-1-1,2 0-658,-1 0-1,1 0 1,-1-1 0,0 0-1,0 0 1,1 0-1,-1 0 1,0 0 0,-1-1-1,1 0 1,0 0-1,-1 0 1,0 0 0,1 0-1,-1-1 1,-1 0-1,5-5 1,16-22-7469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42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14157,'0'0'3668,"-7"11"-1389,-7 9-1521,-36 54 3777,45-68-4117,2 1 0,-1 0 1,1 0-1,0 1 0,0-1 1,1 0-1,0 1 0,0 0 1,0 9-1,2-16-416,0 0 0,1-1 0,-1 1 0,0 0 0,1 0 0,-1 0 0,1 0 0,-1-1 0,1 1 0,-1 0 0,1-1 1,0 1-1,-1 0 0,1-1 0,0 1 0,0-1 0,-1 1 0,1-1 0,0 1 0,0-1 0,0 0 0,0 1 0,0-1 0,0 0 0,-1 0 0,1 1 0,0-1 0,0 0 0,0 0 0,0 0 0,0 0 0,0 0 1,0 0-1,0-1 0,1 1 0,39-8 234,-29 3-172,-2-1 1,1 0 0,0-1 0,-1 0-1,0 0 1,16-17 0,-21 19-18,0 0 0,0 0 0,0-1 0,-1 1 0,0-1 0,0 0-1,0-1 1,-1 1 0,0-1 0,0 1 0,0-1 0,-1 0 0,2-8 0,-25 54 567,16-25-606,-3 3 27,1-1 0,0 1-1,2 0 1,0 1 0,1-1-1,0 1 1,2 0 0,-1 24-1,3-40-63,1 0 0,-1 0 0,1 0 0,0 0 0,0-1-1,0 1 1,0 0 0,0-1 0,1 1 0,-1 0 0,0-1 0,1 1 0,-1-1 0,1 0-1,-1 0 1,1 1 0,0-1 0,0 0 0,-1 0 0,1-1 0,0 1 0,0 0-1,0-1 1,0 1 0,0-1 0,0 1 0,0-1 0,0 0 0,0 0 0,4 0-1,6 1-771,0-1-1,0-1 0,0 1 1,13-4-1,-16 2-593,0-1 0,0 0 0,-1 0 1,1-1-1,-1 0 0,14-9 0,11-11-7632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1:42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1 20019,'0'0'9614,"-8"9"-9133,-17 29-277,0 1 0,3 1 0,-24 58 1,42-87 92,-9 15-1288,9-24-331,2-18-437,2-20-1296,-2-72-4031,-11 38 8691,24 81 5012,42 28-4874,77 40-1417,-40-35-8179,-44-24-4457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0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22838,'0'0'4804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1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3 20756,'0'0'8231,"-8"0"-8161,-6-1-38,8 1-33,0-1 0,0 1-1,0 0 1,-1 0 0,1 0 0,0 1 0,0 0-1,0 1 1,0-1 0,1 1 0,-1 0 0,0 0-1,1 1 1,-1 0 0,1 0 0,0 0 0,-6 5 0,-8 12-9,1 1 1,-28 43 0,39-53 48,1 0 1,0 1 0,1-1 0,0 1 0,1 0 0,0 0 0,1 1 0,-3 18-1,6-29-37,0 0-1,-1 0 0,1 0 0,1 0 0,-1 0 0,0 0 0,0 0 0,1 0 0,-1 0 1,1 0-1,0 0 0,-1 0 0,1-1 0,0 1 0,0 0 0,0 0 0,0-1 0,0 1 0,1-1 1,-1 1-1,0-1 0,1 1 0,1 0 0,1 0-72,-1 0 0,1 0 0,0 0 0,0-1-1,0 1 1,0-1 0,0 0 0,0 0 0,0-1 0,7 1 0,4-1-820,0-1 0,-1 0 0,1-1 0,-1 0 0,24-8 0,18-13-4282,0-5-2573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0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15887,'0'0'12956,"1"12"-12683,2 189 43,-4-116-504,32-138 294,-7 4 31,-3-2-1,-2 0 0,20-83 0,-46 283 136,-9-64-226,9-49 513,1 0 1,-3 54 0,21-140 315,-11 38-875,-1 0 0,-1 0 0,0-1 0,-3-13 0,3 22 0,0-1 0,0 1 0,0-1 0,-1 1 0,0 0 0,0-1 0,0 1 0,0 0 0,-1 0 0,0 1 0,1-1 0,-2 0 0,1 1 0,-4-4 0,6 7 0,1-1 0,-1 1 0,1 0 0,-1 0 0,1 0 0,-1 0 0,1-1 0,-1 1 0,1 0 0,-1 0 0,1 0 0,-1 0 0,1 0 0,-1 0 0,1 0 0,-1 1 0,1-1 0,-1 0 0,1 0 0,-1 0 0,1 0 0,-1 1 0,1-1 0,0 0 0,-1 0 0,1 1 0,-1-1 0,1 0 0,0 1 0,-1-1 0,1 0 0,0 1 0,-1-1 0,1 1 0,0-1 0,0 1 0,-1-1 0,1 1 0,0-1 0,0 0 0,0 1 0,0-1 0,-1 1 0,1-1 0,0 1 0,0-1 0,0 1 0,0-1 0,0 1 0,0-1 0,0 1 0,1-1 0,-1 1 0,0-1 0,0 2 0,0-1 0,0 0 0,0 1 0,0-1 0,0 0 0,0 0 0,0 0 0,1 1 0,-1-1 0,0 0 0,1 0 0,-1 0 0,1 1 0,-1-1 0,1 0 0,-1 0 0,1 0 0,0 0 0,0 0 0,-1 0 0,1 0 0,0 0 0,0-1 0,0 1 0,0 0 0,0 0 0,0-1 0,0 1 0,2 0 0,2 0 0,1 0 0,0-1 0,-1 1 0,1-1 0,-1-1 0,1 1 0,-1-1 0,1 0 0,-1 0 0,1 0 0,-1-1 0,0 0 0,1 0 0,7-5 0,-5 2 0,1 0 0,-1-1 0,-1 0 0,1 0 0,-1-1 0,0 0 0,9-12 0,-34 84-85,17-59 67,-2 1 7,1-1 0,1 1 0,-1 0 0,1 1 0,1-1 0,-1 0 0,1 0 0,0 0 0,1 0 0,1 11 0,-1-18 9,-1 1 0,1-1 0,-1 0 0,1 1 0,0-1 0,-1 0 0,1 1 0,-1-1 0,1 0 1,0 0-1,0 0 0,-1 1 0,1-1 0,0 0 0,-1 0 0,1 0 0,0 0 0,-1 0 0,1 0 0,0-1 0,0 1 0,-1 0 1,1 0-1,0 0 0,-1-1 0,1 1 0,1-1 0,18-9 88,-8-1-65,0 0 1,-1-1-1,0-1 0,-1 0 1,0 0-1,-1-1 0,-1 0 1,9-21-1,-16 34-21,-1 42 0,-24 59 0,65-150 0,-28 29 0,-8 12 0,1 0 0,0 1 0,0 0 0,10-10 0,-16 18 0,0 0 0,1 0 0,-1 0 0,0-1 0,0 1 0,0 0 0,0 0 0,0 0 0,1 0 0,-1 0 0,0 0 0,0 0 0,0 0 0,0 0 0,0 0 0,1 0 0,-1 0 0,0 0 0,0 0 0,0 0 0,0 0 0,1 0 0,-1 0 0,0 0 0,0 0 0,0 0 0,0 0 0,1 0 0,-1 0 0,0 0 0,0 0 0,0 0 0,0 0 0,1 0 0,-1 1 0,0-1 0,0 0 0,0 0 0,0 0 0,0 0 0,0 0 0,0 1 0,0-1 0,1 0 0,-1 0 0,0 0 0,0 0 0,0 0 0,0 1 0,0-1 0,0 0 0,3 16 0,-2 19 0,-1-33 0,0 25 0,-1-16 0,0 0 0,1 1 0,1-1 0,0 0 0,0 1 0,1-1 0,6 20 0,-8-31 0,1 0 0,-1-1 0,1 1 0,-1 0 0,0 0 0,1-1 0,-1 1 0,0 0 0,1-1 0,-1 1 0,0 0 0,1-1 0,-1 1 0,0-1 0,0 1 0,1-1 0,-1 1 0,0 0 0,0-1 0,0 1 0,0-1 0,0 1 0,0-1 0,0 1 0,1-1 0,-1 1 0,-1-1 0,1 1 0,0-1 0,0 1 0,0-1 0,0 1 0,0-1 0,2-24 0,1-15 0,-1 30 0,-1 0 0,-1 0 0,1 0 0,-2 1 0,1-1 0,-4-17 0,0 6 0,19 12 0,-8 6 0,7-2 0,0 0 0,0 1 0,0 0 0,1 2 0,-1-1 0,1 2 0,0 0 0,18 1 0,-32 0 0,0 0 0,0 1 0,0-1 0,1 0 0,-1 0 0,0 1 0,0-1 0,0 1 0,0-1 0,0 1 0,-1-1 0,1 1 0,0-1 0,0 1 0,0 0 0,0-1 0,-1 1 0,1 0 0,0 0 0,0 0 0,-1 0 0,1 0 0,-1 0 0,2 1 0,2 33 0,-6-25 0,1 0 0,-1 0 0,0 0 0,-6 14 0,-5 21 0,13-44 0,0-1 0,0 0 0,0 0 0,0 0 0,0 1 0,0-1 0,0 0 0,0 0 0,0 0 0,0 0 0,1 1 0,-1-1 0,0 0 0,0 0 0,0 0 0,0 1 0,0-1 0,0 0 0,0 0 0,0 0 0,0 0 0,1 0 0,-1 0 0,0 1 0,0-1 0,0 0 0,0 0 0,1 0 0,-1 0 0,0 0 0,0 0 0,0 0 0,0 0 0,1 0 0,-1 0 0,0 0 0,0 1 0,0-1 0,0 0 0,1 0 0,-1 0 0,0 0 0,0-1 0,0 1 0,1 0 0,-1 0 0,0 0 0,0 0 0,0 0 0,0 0 0,1 0 0,-1 0 0,0 0 0,0 0 0,0 0 0,0-1 0,0 1 0,1 0 0,-1 0 0,0 0 0,9-5 0,1-6 0,0 0 0,-1 0 0,-1-1 0,0 0 0,0-1 0,-1 1 0,-1-1 0,0-1 0,5-17 0,-12 41 0,1 0 0,-1 1 0,2-1 0,-1 0 0,1 0 0,1 0 0,0 0 0,1 0 0,4 12 0,-6-19 0,0-1 0,1 1 0,0-1 0,0 0 0,-1 1 0,1-1 0,1 0 0,-1 0 0,0 0 0,0-1 0,1 1 0,-1-1 0,1 1 0,-1-1 0,1 0 0,0 0 0,-1 0 0,1 0 0,0 0 0,0-1 0,0 1 0,-1-1 0,1 0 0,0 1 0,0-1 0,0-1 0,0 1 0,0 0 0,0-1 0,-1 0 0,5-1 0,-3 1 0,0 0 0,0 0 0,0-1 0,0 0 0,-1 1 0,1-2 0,0 1 0,-1 0 0,1-1 0,-1 1 0,0-1 0,0 0 0,0 0 0,0-1 0,-1 1 0,1 0 0,-1-1 0,0 0 0,0 1 0,3-8 0,-3 5 0,-1 0 0,0 1 0,0-1 0,0 0 0,-1 0 0,0 1 0,0-1 0,0 0 0,-3-9 0,3 13 0,-1-1 0,0 0 0,0 1 0,0-1 0,-1 1 0,1-1 0,-1 1 0,1-1 0,-1 1 0,0 0 0,0 0 0,0 0 0,0 0 0,0 0 0,0 0 0,-1 1 0,1-1 0,0 1 0,-1 0 0,1-1 0,-4 0 0,13 3 0,1-1 0,-1 1 0,1-1 0,-1-1 0,1 0 0,-1 0 0,1 0 0,11-5 0,5 1 0,-22 9 0,-1-1 0,0 1 0,0 0 0,0 0 0,0 0 0,0 0 0,-1-1 0,0 1 0,1 0 0,-2 0 0,1 5 0,1 13 0,2-8 0,0-1 0,1 1 0,1 0 0,1-1 0,0 0 0,13 21 0,-16-75-6182,-4 14 951,-4-5-1773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15983,'2'-7'3171,"-2"0"929,2 2 4420,-1 5-9032,1 12-1634,-2-1-2147,0 1-2529,0 1-9065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0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96 21172,'0'0'9865,"-9"-2"-9753,6 2-111,0-1-1,0 0 0,0 1 0,0 0 1,0-1-1,0 1 0,0 0 0,1 1 0,-1-1 1,0 1-1,0-1 0,0 1 0,0 0 1,1 0-1,-4 1 0,2 0 32,1 1 0,0 0 0,0 0 1,0 0-1,0 0 0,0 0 0,1 0 0,-1 1 0,1-1 1,0 1-1,0 0 0,0-1 0,-2 6 0,2-3 72,-1 1 1,1-1-1,0 0 0,1 1 0,-1-1 0,1 1 0,0 8 0,1-13-101,0-1-1,0 1 1,0-1-1,0 1 1,1-1-1,-1 1 0,0-1 1,1 1-1,0-1 1,-1 1-1,1-1 1,0 0-1,-1 1 1,1-1-1,0 0 0,0 0 1,0 0-1,0 1 1,0-1-1,0 0 1,1 0-1,-1-1 1,0 1-1,1 0 0,-1 0 1,0-1-1,1 1 1,-1 0-1,1-1 1,-1 1-1,0-1 1,1 0-1,-1 0 0,1 1 1,0-1-1,1 0 1,13 1-760,1-1 1,-1-1-1,0 0 1,20-4-1,-25 3-1631,1-1 0,-1-1 0,19-8 0,-1-4-6106</inkml:trace>
  <inkml:trace contextRef="#ctx0" brushRef="#br0" timeOffset="1">274 54 8168,'0'0'19149,"-1"-8"-17105,1 6-1936,0-1 0,-1 1 0,1 0 0,0 0 0,1-1 0,-1 1 0,0 0 0,1-1 0,-1 1 0,1 0 0,-1 0 0,1 0 0,2-3 1,-2 3-43,1 1 0,-1 0-1,1 0 1,-1 0 0,1 0 0,0 1 0,0-1 0,-1 0 0,1 1 0,0-1 0,0 1 0,0-1 0,0 1 0,0 0 0,-1 0 0,1 0 0,0 0 0,0 0 0,0 0 0,0 1 0,0-1 0,0 0 0,2 2 0,-2-2-60,1 1-1,0 0 1,0 0-1,0 0 1,-1 0-1,1 0 1,-1 1-1,1-1 1,-1 1-1,1 0 1,-1-1-1,0 1 1,0 0-1,0 1 1,0-1-1,0 0 1,0 0-1,-1 1 1,1-1-1,-1 1 1,1-1-1,-1 1 0,0 0 1,0 0-1,0-1 1,-1 1-1,1 0 1,-1 0-1,1 0 1,-1 0-1,0 0 1,0 0-1,0 0 1,-1-1-1,1 1 1,-2 4-1,0 6 10,0 1 1,-1-1-1,-1 1 0,-1-1 0,0 0 1,-8 14-1,-2 0-15,10-20 0,0 0 0,1 1 0,0-1 0,0 1 0,1 0 0,0 0 0,0 0 0,1 0 0,-1 10 0,3-18 0,0 1 0,1 0 0,-1-1 0,1 1 0,-1 0 0,1-1 0,-1 1 0,1-1 0,-1 1 0,1-1 0,-1 1 0,1-1 0,0 1 0,-1-1 0,1 0 0,0 1 0,0-1 0,-1 0 0,1 1 0,0-1 0,0 0 0,-1 0 0,1 0 0,0 0 0,0 0 0,-1 0 0,1 0 0,0 0 0,1 0 0,30-1 0,-26 1 0,54-10-1483,-56 9 1108,0 0 0,0 0 0,0-1 0,0 1 0,0-1-1,0 0 1,0 0 0,0 0 0,-1 0 0,1-1 0,5-5 0,-7 0-7750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0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17969,'0'0'9833,"72"-18"-9096,-29 17-609,5-2-352,2-4-2851,1 1-5797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1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1 1505,'0'0'25678,"-9"11"-25032,-12 13-342,-1 0 1,-1-2-1,-1 0 0,-1-2 0,-1-1 1,-45 26-1,70-44-290,-68 26 705,64-25-671,0-1 0,0 1-1,0-1 1,-1 0 0,1-1 0,0 1 0,-1-1 0,1 0 0,0-1 0,-1 1 0,-8-3 0,13 2-61,-1 0 0,1 0 1,-1-1-1,1 1 0,0 0 0,-1-1 1,1 1-1,0-1 0,0 1 0,0-1 1,0 0-1,0 1 0,0-1 0,1 0 1,-1 0-1,0 1 0,1-1 0,0 0 1,-1 0-1,1 0 0,0 0 0,0 0 1,0 0-1,0 0 0,0 0 0,0 1 1,2-4-1,-2 0-48,0 1 0,1 0 0,0 0 1,0 1-1,0-1 0,0 0 0,1 0 0,-1 0 0,1 1 1,0-1-1,0 1 0,4-5 0,-2 4 51,1 1-1,-1 0 1,1 0-1,0 0 1,0 1 0,0-1-1,0 1 1,1 0-1,-1 1 1,1-1-1,-1 1 1,1 0-1,-1 0 1,1 1 0,-1 0-1,1 0 1,0 0-1,-1 1 1,1-1-1,-1 1 1,1 1 0,-1-1-1,10 4 1,3 3 167,1 1 1,-1 1-1,-1 0 0,0 1 1,18 15-1,-27-19-997,37 24 3083,-21-21-4943,-23-10 2050,1 0 1,-1 0 0,0 0 0,1 0-1,-1 0 1,0 0 0,0 0 0,1 0-1,-1 0 1,0-1 0,0 1 0,1 0-1,-1-1 1,0 1 0,1-1-1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1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16912,'0'0'11979,"74"36"-11370,-37-34-225,1 3-288,1-3-32,-3 0-128,-5 1-1025,-6-1-1601,-5-2-1026,-10 0-1088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1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14894,'0'0'12940,"50"12"-11498,-17-12-1026,3 0-352,2 0-480,-3 0-1538,-4 0-2018,-2 0-2082,-4 0-7142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1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61 11691,'0'0'11478,"-4"-8"-9007,3 5-2375,0 0 0,0 1-1,-1-1 1,1 1 0,-1-1 0,0 1-1,0 0 1,0 0 0,0 0-1,0 0 1,0 0 0,0 0 0,-1 0-1,1 1 1,-1-1 0,1 1-1,-1 0 1,0-1 0,1 1 0,-1 1-1,0-1 1,0 0 0,0 1-1,0-1 1,0 1 0,0 0 0,1 0-1,-1 0 1,0 0 0,0 1 0,0-1-1,0 1 1,0-1 0,0 1-1,1 0 1,-1 0 0,0 1 0,1-1-1,-1 0 1,1 1 0,-1 0-1,-3 3 1,-1 0-63,0 0 0,1 1-1,-1 0 1,1 0 0,0 0 0,1 1-1,0 0 1,0 0 0,0 0-1,1 0 1,0 1 0,0 0 0,1 0-1,0 0 1,0 0 0,1 1 0,0-1-1,1 0 1,0 1 0,0 0-1,0-1 1,2 15 0,0-21-10,0 0 0,0 0 0,0 0 0,0 1 0,0-1 0,0 0 0,1-1 0,-1 1 0,1 0 0,-1 0 0,1 0 0,0-1 0,0 1 0,-1-1 0,1 0 0,0 1 0,0-1 0,1 0 0,-1 0 0,0 0 0,0 0 0,0-1 0,1 1 0,-1-1 0,0 1 0,1-1 0,-1 0 0,0 0 0,1 0 0,4 0 0,1 0 59,-1 0 0,1-1 0,0 0 0,0 0 0,0 0 0,-1-1 1,1-1-1,10-3 0,-11 2-51,0-1 0,0 0 0,0 0 0,-1 0 0,1-1 0,-1 0 0,-1 0 0,1-1 0,-1 0 0,0 1 0,-1-2 0,1 1 0,-2 0 0,1-1 0,-1 0 0,0 0 0,0 0 0,-1 0 0,0 0 0,-1-1 0,0 1 0,0-1 0,0 1 0,-1-1 0,-1-8 0,0 15-178,1 0 0,-1 0 0,1 1 0,-1-1 0,0 0 0,0 0 0,1 0 0,-1 0 0,-1 1 0,1-1 0,0 1 0,0-1 0,0 1 0,-1-1 0,1 1 0,-1-1 0,1 1 0,-1 0 0,0 0 0,1 0 0,-5-1 0,4 1-208,0 0-1,0 0 1,0 0 0,0 1-1,-1-1 1,1 1 0,0-1-1,-1 1 1,1 0 0,0 0-1,-1 0 1,1 0 0,0 1 0,-1-1-1,1 0 1,0 1 0,0 0-1,0 0 1,-1-1 0,1 1-1,0 0 1,0 1 0,0-1-1,0 0 1,0 1 0,1-1-1,-1 1 1,-2 1 0,-4 9-9137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1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21396,'0'0'10474,"0"55"-9577,0-33-897,0 4 0,0 1 0,0 0 0,2 0 0,3-3-1217,2-3-961,2-6-1121,-5-6-321,2-9-768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2:1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 21140,'0'0'9470,"8"-2"-8237,7-3-1130,0 2 0,0 0-1,1 0 1,-1 2 0,0 0-1,1 0 1,-1 2-1,16 1 1,-29-2-103,-1 0 0,0 1 0,0-1 0,0 0 0,1 0 0,-1 1 0,0-1 0,0 1 0,0-1 0,0 1 0,0-1 0,0 1 0,0 0 0,0 0 0,0-1 0,0 1 0,0 0 0,0 0 0,0 0 0,0 0 0,-1 0 0,1 0 0,0 0 0,-1 0 0,1 0 0,-1 0 0,1 1 0,-1-1 0,1 2 0,-2-1 0,1 0 0,-1 1 0,1-1 0,-1 1 0,0-1 0,0 0 0,0 1 0,0-1 0,0 0 0,0 0 0,0 0 0,-1 0 0,-2 3 0,-7 7 0,-1 0 0,0-1 0,-16 11 0,6-6 0,-37 29 0,56-42 0,-1 0 0,1 0 0,0 1 0,0-1 0,0 1 0,1 0 0,-1 0 0,1 0 0,0 0 0,0 0 0,0 0 0,-1 7 0,3-10 0,0-1 0,0 1 0,0 0 0,0 0 0,0-1 0,1 1 0,-1 0 0,0-1 0,1 1 0,-1 0 0,0-1 0,1 1 0,-1-1 0,1 1 0,-1 0 0,1-1 0,-1 1 0,1-1 0,-1 1 0,1-1 0,-1 0 0,1 1 0,0-1 0,-1 0 0,1 1 0,0-1 0,-1 0 0,1 0 0,0 1 0,-1-1 0,1 0 0,0 0 0,0 0 0,-1 0 0,1 0 0,0 0 0,0 0 0,37 0 0,-29 0 0,14 0-24,4 1-1046,0-2-1,0 0 1,1-2 0,42-10-1,-35 2-8255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1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19 18514,'-11'10'2049,"0"0"-1309,-52 51 2471,59-56-2953,-1 0 0,1 0 1,1 0-1,-1 0 0,1 1 1,0-1-1,0 1 0,0 0 0,1 0 1,0 0-1,0 0 0,-1 10 1,3-15-252,0 0 0,1 0 0,-1 0 0,0 0 1,1-1-1,-1 1 0,0 0 0,1 0 0,-1 0 0,1 0 0,-1-1 1,1 1-1,0 0 0,-1 0 0,1-1 0,0 1 0,-1-1 1,1 1-1,0-1 0,0 1 0,0-1 0,0 1 0,-1-1 1,1 1-1,0-1 0,0 0 0,0 0 0,0 1 0,0-1 1,0 0-1,0 0 0,0 0 0,0 0 0,0 0 0,0 0 1,0 0-1,0-1 0,0 1 0,-1 0 0,1 0 0,2-1 1,42-13 257,-33 7-231,0-1 0,-1 0 0,0 0 0,0-1 0,-1-1 0,0 0 0,0 0 0,-1-1 0,-1 0 0,1 0 0,-2-1 0,0 0 0,0 0 0,-1-1 0,6-19 0,-18 47 114,-1-1-1,-1 1 0,-13 18 1,-10 19 789,23-38-642,4-8-164,0-1 0,1 1 0,0 0-1,0 0 1,1 1 0,-1-1 0,1 0 0,1 1 0,-1-1 0,1 1 0,0 0-1,1-1 1,-1 1 0,2 7 0,-1-12-150,1-1-1,0 0 1,0 0-1,0 0 1,0 0-1,0 0 1,1 0-1,-1 0 1,0 0-1,0-1 1,1 1-1,-1 0 1,0-1-1,1 1 1,-1-1-1,0 1 1,1-1-1,-1 0 1,1 1-1,-1-1 1,1 0-1,-1 0 1,1 0-1,2 0 1,38-4-1677,-37 3 680,0 0 1,-1-1 0,1 0-1,0-1 1,0 1-1,-1-1 1,0 1 0,1-1-1,5-6 1,14-14-9870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6:2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90 4452,'0'0'6182,"8"-5"-6145,0 1 351,37-22 987,-31 15 3594,-3-2 4453,-11 13-9313,0 0-1,1-1 0,-1 1 0,0 0 0,0-1 0,1 1 1,-1 0-1,0-1 0,0 1 0,0 0 0,0-1 0,1 1 1,-1-1-1,0 1 0,0 0 0,0-1 0,0 1 0,0-1 1,0 1-1,0-1 0,0 1 0,0 0 0,0-1 0,-1 1 1,1-1-1,0 1 0,0 0 0,0-1 0,0 1 0,-1 0 0,1-1 1,0 1-1,0 0 0,0-1 0,-1 1 0,1 0 0,-1-1 1,-18-2 1002,15 3-1075,0 0 1,0 1 0,-1 0-1,1 0 1,0 0 0,0 0-1,-7 3 1,-51 51 114,57-50-138,0 1 0,0-1 1,1 1-1,0 0 0,0 0 0,0 0 0,1 0 1,0 1-1,-4 9 0,7-15-11,0 1 0,0-1 0,0 0 1,0 1-1,0-1 0,0 0 0,0 1 1,1-1-1,-1 0 0,0 0 0,1 1 0,-1-1 1,1 0-1,-1 0 0,1 0 0,0 1 0,-1-1 1,1 0-1,0 0 0,0 0 0,0 0 0,0 0 1,0-1-1,0 1 0,0 0 0,0 0 0,0-1 1,0 1-1,0 0 0,1-1 0,-1 1 0,0-1 1,0 0-1,1 1 0,-1-1 0,0 0 0,1 0 1,-1 0-1,2 0 0,64 3 50,-51-4-48,4 1-4,7 1 0,0-2 0,45-7 0,-66 8 0,-1-1 0,1-1 0,0 1 0,0-1 0,-1 0 0,1-1 0,-1 1 0,1-1 0,-1 0 0,0-1 0,0 1 0,0-1 0,-1 0 0,1 0 0,-1 0 0,0 0 0,6-11 0,-9 14 0,0 0 0,0-1 0,0 1 0,0-1 0,-1 1 0,1-1 0,0 0 0,-1 1 0,0-1 0,1 1 0,-1-1 0,0 0 0,0 1 0,0-1 0,0 0 0,0 1 0,0-1 0,0 0 0,-1 1 0,1-1 0,-1 0 0,1 1 0,-2-3 0,1 2 0,-1 0 0,1 1 0,-1-1 0,0 0 0,0 1 0,0-1 0,0 1 0,0-1 0,0 1 0,-1 0 0,1 0 0,0 0 0,0 0 0,-4 0 0,-10-3 0,-1 1 0,0 1 0,-31-1 0,30 3 0,-4-7-3000,21 6 2793,1 0 0,-1 1 0,1-1 0,0 1 1,-1-1-1,1 0 0,0 1 0,0-1 0,0 0 0,-1 1 0,1-1 0,0 0 1,0 0-1,0 1 0,0-1 0,0 0 0,0 1 0,0-1 0,1 0 1,-1 1-1,0-1 0,0 0 0,0 1 0,1-1 0,-1 0 0,0 1 1,1-1-1,-1 0 0,1 1 0,-1-1 0,1 0 0,8-11-7886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6:2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37 9673,'1'0'288,"-1"0"0,0 0 0,1 0 0,-1-1 0,0 1 0,0 0 0,1 0 0,-1 0 0,0 0 0,0 0 0,1-1 0,-1 1 0,0 0 1,0 0-1,0 0 0,1-1 0,-1 1 0,0 0 0,0 0 0,0-1 0,0 1 0,1 0 0,-1-1 0,0 1 0,0 0 0,0 0 0,0-1 0,0 1 0,0 0 0,0-1 0,0 1 0,0 0 0,0 0 0,0-1 0,0 1 0,0 0 0,0-1 0,0 1 0,0 0 0,0 0 0,-1-1 0,1 1 0,0-1 0,-16-2 2796,-22 7-2794,29 0 2,1 1-1,-1 0 0,1 0 1,0 1-1,0 0 0,0 0 1,1 1-1,0 0 1,-12 14-1,16-16-216,-1-1 1,1 0-1,0 1 0,0 0 1,1 0-1,-1 0 0,1 0 1,0 0-1,0 0 0,1 0 1,0 1-1,0-1 0,0 0 1,0 1-1,1-1 0,0 1 1,0-1-1,1 1 0,1 7 1,-2-12-54,1 0 0,0 1 1,0-1-1,0 0 1,-1 0-1,1 0 1,1 0-1,-1 0 1,0 0-1,0-1 1,0 1-1,0 0 1,1 0-1,-1-1 1,0 1-1,0-1 0,1 1 1,-1-1-1,1 0 1,-1 1-1,0-1 1,1 0-1,1 0 1,39 1 641,-33-1-501,3-1-100,0 0 0,0-1 0,-1 0 1,1-1-1,-1 0 0,1 0 0,-1-2 0,0 1 0,-1-1 0,21-14 0,-26 17-43,-1-1 1,0 0-1,1-1 0,-1 1 0,-1-1 0,1 0 1,0 0-1,-1 0 0,0 0 0,0 0 0,0-1 1,0 1-1,-1-1 0,0 0 0,0 0 0,0 0 1,0 0-1,-1 0 0,0 0 0,0-1 1,0 1-1,-1 0 0,0-1 0,0 1 0,0 0 1,-1-1-1,-1-5 0,1 9-20,0-1 0,0 1 0,0-1 0,0 1 0,-1 0 0,1 0 0,-1-1 0,0 1 0,0 0 0,0 0 0,0 1 0,0-1 0,0 0 0,0 1 0,-1-1 0,1 1 0,0-1 0,-1 1 0,1 0 0,-1 0 0,0 1 0,1-1 0,-1 0 0,-5 0 0,-7-1 0,-1 1 0,0 0 0,-18 2 0,14-1 0,-28 5 0,47-5 0,-1 0 0,1 1 0,0-1 0,-1 1 0,1-1 0,0 1 0,-1-1 0,1 1 0,0 0 0,0 0 0,-1-1 0,1 1 0,0 0 0,0 0 0,0 0 0,0 0 0,0 1 0,1-1 0,-1 0 0,0 0 0,0 0 0,1 1 0,-1-1 0,1 0 0,-1 1 0,1-1 0,-1 0 0,1 1 0,0-1 0,0 2 0,0-2-82,0-1 1,0 1-1,0-1 0,0 1 1,0-1-1,0 0 0,0 1 1,0-1-1,0 1 0,1-1 1,-1 0-1,0 1 0,0-1 1,1 0-1,-1 1 0,0-1 1,0 0-1,1 1 0,-1-1 1,0 0-1,1 0 0,-1 1 1,0-1-1,1 0 1,-1 0-1,0 0 0,1 1 1,-1-1-1,1 0 0,-1 0 1,0 0-1,1 0 0,-1 0 1,1 0-1,-1 0 0,0 0 1,1 0-1,-1 0 0,1 0 1,-1 0-1,1 0 0,-1 0 1,0 0-1,1-1 0,3 1-1341,19 0-6387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7:2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9129,'0'0'14013,"14"-6"-13650,35-13-298,0 2 0,2 3 0,0 2 0,0 2 0,81-6 0,-131 16-67,-1 0 1,1 1-1,-1-1 1,1 0-1,-1 0 1,1 0-1,-1 1 1,0-1 0,1 0-1,-1 0 1,0 1-1,1-1 1,-1 0-1,0 1 1,1-1-1,-1 1 1,0-1 0,1 0-1,-1 1 1,0-1-1,0 1 1,0-1-1,1 0 1,-1 1-1,0-1 1,0 1 0,0-1-1,0 1 1,0-1-1,0 1 1,0-1-1,0 1 1,0-1-1,0 1 1,0-1 0,0 1-1,0-1 1,-1 0-1,1 1 1,0-1-1,0 1 1,-1 0-1,-8 23 123,-70 100 1674,50-83-765,-36 71 0,57-96-970,0 0-1,2 0 1,0 0 0,0 1 0,2 0 0,0 0 0,1 1 0,-1 21 0,4-38-198,0 0 1,0 0 0,0 0-1,1 0 1,-1 0-1,0 0 1,0 0-1,1 0 1,-1 0-1,1 0 1,-1 0 0,1 0-1,-1 0 1,1-1-1,-1 1 1,1 0-1,0 0 1,-1-1 0,1 1-1,0 0 1,0-1-1,0 1 1,0 0-1,0 0-99,0-1-1,0 0 0,-1 1 1,1-1-1,0 0 1,-1 0-1,1 0 0,0 0 1,0 1-1,-1-1 0,1 0 1,0 0-1,0 0 0,0 0 1,-1-1-1,1 1 1,0 0-1,0 0 0,-1 0 1,1-1-1,0 1 0,-1 0 1,1-1-1,0 1 1,-1 0-1,1-1 0,0 1 1,-1-1-1,1 1 0,-1-1 1,1 1-1,-1-1 0,1 0 1,-1 1-1,1-1 1,-1 0-1,0 1 0,1-1 1,-1 0-1,0 1 0,1-1 1,-1 0-1,0 0 1,0-1-1,3-22-10145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7:2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13997,'0'0'5285,"63"0"-4388,-19 0-545,10 0-255,1 0-2692,3-12-3170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7:2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13773,'0'0'2226,"10"-5"6,3-1-1391,0 1 0,0 0 1,0 1-1,1 0 1,0 1-1,22-1 0,-31 3-715,0 0 0,-1 1 0,1 0-1,0 0 1,0 0 0,-1 0-1,1 1 1,0 0 0,-1 0-1,1 0 1,-1 0 0,1 1-1,-1 0 1,0 0 0,0 0-1,1 0 1,-2 1 0,1 0 0,0 0-1,0 0 1,-1 0 0,0 0-1,1 1 1,-1-1 0,-1 1-1,6 7 1,-7-6-60,1-1 0,-1 1 0,0 0 0,0-1 0,-1 1 0,0 0-1,1-1 1,-1 1 0,-1 0 0,1-1 0,-1 1 0,0 0 0,0-1 0,0 1 0,-1-1 0,1 1 0,-1-1 0,0 0 0,0 1 0,-6 6-1,-5 8 412,0-1-1,-2 0 1,-17 15-1,14-14-77,7-7-157,-7 7 202,-27 37 1,42-51-427,-1 0 1,1 1-1,0-1 1,0 1-1,1 0 1,0 0 0,0 0-1,0 0 1,1 0-1,-1 0 1,2 1-1,-1 10 1,1-15-68,1 1-1,0-1 1,0 1 0,0-1 0,0 1 0,0-1 0,0 0-1,1 1 1,-1-1 0,1 0 0,-1 0 0,1 0-1,0 0 1,0-1 0,0 1 0,0 0 0,0-1 0,0 1-1,1-1 1,-1 0 0,0 0 0,1 0 0,-1 0 0,1 0-1,-1 0 1,1-1 0,0 1 0,-1-1 0,4 0-1,13 3-3002,-1-1 0,37-1 0,-43-1-319,35 0-13183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7:2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98 14894,'-9'0'2365,"6"0"-1953,-45-6 2034,46 5-2177,0 1-1,1 0 1,-1 0 0,0-1 0,1 1 0,-1-1 0,0 1 0,1-1 0,-1 0 0,1 0-1,-1 0 1,1 0 0,-1 0 0,1 0 0,0 0 0,-1 0 0,1 0 0,0-1 0,0 1-1,0 0 1,0-1 0,0 1 0,0-1 0,0 1 0,1-1 0,-1 0 0,1 1 0,-1-3-1,2 3-235,1-1 0,0 1 0,-1 0 0,1 0-1,0 0 1,0 0 0,0 0 0,0 0 0,0 0-1,0 1 1,1-1 0,-1 1 0,0-1-1,0 1 1,0 0 0,4 0 0,0-1 23,207-32-240,-69 21-2893,-142 12 3018,0 0 0,0 0 0,1 0 0,-1 0 1,0 0-1,0 0 0,0 0 0,0 1 0,0-1 1,0 1-1,0 0 0,0-1 0,0 1 0,0 0 1,0 0-1,0 0 0,2 2 0,-3-1 47,-1-1 0,1 1 0,0-1-1,-1 1 1,0 0 0,1-1 0,-1 1 0,0 0 0,0 0-1,0-1 1,0 1 0,0 0 0,0 0 0,0-1 0,-1 1-1,1 0 1,0-1 0,-1 1 0,0 0 0,1-1-1,-1 1 1,0-1 0,-1 2 0,-8 16 167,-2 0 1,0 0-1,-1-1 0,-23 23 0,-6 9 516,27-30-511,-46 65 923,56-78-1003,1 1 0,1-1 0,-1 1 0,1-1 1,0 1-1,1 0 0,0 0 0,0 0 0,-1 16 0,3-23-141,0-1 0,0 1 0,0 0 1,0-1-1,0 1 0,0-1 0,0 1 0,1 0 0,-1-1 0,0 1 0,0-1 0,1 1 0,-1-1 0,0 1 0,0-1 0,1 1 0,-1-1 0,1 1 0,-1-1 0,0 0 1,1 1-1,-1-1 0,1 1 0,-1-1 0,1 0 0,-1 1 0,1-1 0,-1 0 0,1 0 0,0 0 0,-1 1 0,1-1 0,-1 0 0,1 0 0,-1 0 0,2 0 0,-1 0-256,0 0-1,0 0 0,0 0 0,0 0 1,1-1-1,-1 1 0,0 0 0,0-1 0,0 1 1,-1-1-1,1 1 0,0-1 0,0 1 0,0-1 1,0 1-1,0-1 0,-1 0 0,1 0 1,0 1-1,0-1 0,0-1 0,6-18-7689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7:2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16976,'0'0'2659,"87"9"-1154,-38-9-736,7-4-609,3-5-577,-4-5-3714,-9-1-5382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7:23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13132,'11'0'2670,"240"-7"6421,-249 7-9073,-1 0 0,1 0 0,-1-1 0,0 1 0,1 0 0,-1 0 0,0 1 0,1-1 0,-1 0 0,0 0 0,1 1 0,-1-1 0,0 0 0,1 1 0,-1 0 0,0-1 0,0 1 0,1 0 0,-1-1 0,0 1 0,0 0 0,0 0 1,0 0-1,0 0 0,0 0 0,-1 0 0,1 0 0,0 0 0,0 1 0,-1-1 0,1 0 0,0 0 0,-1 1 0,0-1 0,1 0 0,-1 1 0,1 1 0,-2 0 63,1 0-1,-1 0 1,0 0-1,0 0 1,0 0 0,0-1-1,0 1 1,0 0-1,-1 0 1,0-1 0,1 1-1,-1-1 1,0 0-1,0 1 1,0-1 0,-3 2-1,-87 68 2147,66-55-1732,2 1 0,0 1 1,2 2-1,-38 42 0,57-60-475,0 1 0,1-1 0,-1 1 0,1-1-1,0 1 1,0 0 0,0 0 0,1 0 0,0 0-1,-1 0 1,1 0 0,1 1 0,-1-1 0,0 0-1,1 0 1,0 1 0,0-1 0,1 7 0,1-7-50,-1-1 1,1 0 0,0 0 0,0 0 0,0 0 0,0 0 0,0-1 0,1 1-1,-1-1 1,1 1 0,-1-1 0,1 0 0,0 0 0,0 0 0,0 0 0,0-1-1,1 1 1,-1-1 0,0 0 0,1 0 0,-1 0 0,6 1 0,6 1-814,-1-1 0,1 0 1,18 0-1,20-4-4221,30-7-7930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0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53 19731,'0'0'9972,"9"-7"-9086,0 1-760,1 1 1,-1 0-1,1 0 0,-1 1 1,1 0-1,1 1 0,-1 0 1,0 1-1,1 0 0,-1 0 1,13 1-1,-1-1-77,-3 1-37,1 1 0,25 2 0,-44-2-10,0 0-1,0 0 0,-1 0 0,1 0 0,0 0 0,0 0 1,0 0-1,-1 0 0,1 0 0,0 0 0,0 0 0,-1 0 1,1 1-1,0-1 0,0 0 0,-1 1 0,1-1 0,0 0 1,-1 1-1,1-1 0,0 1 0,-1-1 0,1 1 0,-1 0 1,1-1-1,-1 1 0,1-1 0,-1 1 0,1 0 0,-1-1 1,0 1-1,1 0 0,-1 0 0,0-1 0,0 1 1,1 0-1,-1 0 0,0-1 0,0 1 0,0 0 0,0 0 1,0-1-1,0 1 0,0 0 0,0 0 0,0 0 0,-1-1 1,1 1-1,0 0 0,0 0 0,-1-1 0,1 1 0,0 0 1,-1-1-1,1 1 0,-1 0 0,1-1 0,-1 1 0,1-1 1,-1 1-1,1 0 0,-1-1 0,-1 1 0,-39 35 453,2-15-398,30-17-57,1-1 0,0 2 0,0-1 0,1 1 0,-1 0 0,1 1 0,-12 11 0,19-16 1,-1-1 0,1 0 0,0 1 0,0-1 0,0 0 0,-1 1 0,1-1 0,0 1 0,0-1 0,0 0 0,0 1 0,0-1 0,0 1 0,0-1 0,0 1 0,0-1 0,0 0 0,0 1 0,0-1 0,0 1 0,0-1 0,0 1 0,0-1 0,1 0 0,-1 1 0,0-1 0,0 1 0,0-1 0,1 0 0,-1 1 0,0-1 0,0 0 0,1 1 0,-1-1 0,0 0 0,1 0 0,-1 1 0,0-1 0,1 0 0,-1 0 0,1 0 0,-1 1 0,0-1 0,1 0 0,-1 0 0,1 0 0,0 0 0,25 7 0,-18-5 0,5 1 0,0 1 0,0 0 0,-1 1 0,1 1 0,-1 0 0,0 0 0,-1 1 0,1 1 0,15 14 0,-23-18 0,0 0 0,-1 0 0,1 1 0,-1 0 0,0-1 0,0 1 0,0 0 0,-1 1 0,0-1 0,0 0 0,0 1 0,-1-1 0,0 1 0,0 0 0,0-1 0,0 1 0,-1 0 0,0-1 0,0 1 0,-1 0 0,0 0 0,0-1 0,0 1 0,-1-1 0,-2 8 0,0-5 0,1-1 0,-2 1 0,1-1 0,-1 0 0,0 0 0,-1-1 0,1 1 0,-1-1 0,0 0 0,-1-1 0,0 0 0,0 0 0,0 0 0,0-1 0,-1 0 0,1 0 0,-16 4 0,10-3 0,-1 0 0,0-1 0,0-1 0,0-1 0,0 0 0,-1 0 0,1-2 0,0 0 0,-27-3 0,39 3 0,1 0 0,-1-1 0,0 1 0,0-1 0,0 1 0,1-1 0,-1 0 0,0 1 0,1-1 0,-1 0 0,1 0 0,-1 0 0,1 0 0,-1-1 0,1 1 0,0 0 0,-1-1 0,1 1 0,0 0 0,0-1 0,0 1 0,0-1 0,0 0 0,0 1 0,1-1 0,-1 0 0,1 0 0,-1 1 0,1-1 0,-1 0 0,1 0 0,0 0 0,0 0 0,0 1 0,0-1 0,0 0 0,1 0 0,0-3 0,0 1 0,0 0 0,0-1 0,1 1 0,-1 0 0,1 0 0,0 0 0,1 0 0,-1 0 0,1 0 0,-1 1 0,1-1 0,0 1 0,0 0 0,7-5 0,24-13-1587,22-5-4982,7-4-2689,-21 5-3757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0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36 18097,'0'0'10688,"9"-6"-8179,26-20-1244,-34 26-1261,-1-1 0,0 1 0,0 0 0,1 0 0,-1-1 0,0 1 0,1 0 0,-1 0 0,0 0 0,1 0 0,-1-1 0,0 1 0,1 0 0,-1 0 0,0 0 0,1 0 0,-1 0 0,0 0 0,1 0 0,-1 0 0,1 0 0,-1 0 0,0 0 0,1 0 0,-1 0 0,0 0 0,1 0 0,-1 1 0,0-1 0,1 0 0,-1 0 0,0 0 0,1 0 0,-1 1 0,0-1 0,0 0 0,1 0 0,-1 1 0,0-1 0,0 0 0,1 0 0,-1 1 0,0-1 0,0 0 0,0 1 0,1-1 0,-1 0 0,0 1 0,0-1 0,0 0 0,0 1 0,0-1 0,0 1 0,0-1 0,0 0 0,0 1 0,0-1 0,0 0 0,0 1 0,0-1 0,0 0 0,0 1 0,0-1 0,-1 1 0,-2 23-56,-2-13 52,0 1 0,-1-1 0,0 0 0,0-1 0,-11 13 0,11-16 0,1 0 0,-1 0 0,1 1 0,1 0 0,-1 0 0,1 1 0,1-1 0,0 1 0,0 0 0,0 0 0,-1 12 0,4-19 0,0 0 0,1-1 0,-1 1 0,1-1 0,-1 1 0,1-1 0,-1 1 0,1-1 0,0 1 0,-1-1 0,1 0 0,0 1 0,0-1 0,0 0 0,0 0 0,1 0 0,-1 0 0,0 0 0,0 0 0,1 0 0,-1 0 0,0 0 0,1 0 0,-1-1 0,1 1 0,-1 0 0,1-1 0,-1 0 0,1 1 0,-1-1 0,1 0 0,2 0 0,63 3 0,-52-3 0,21 1-540,54-3-3842,-84 1 3856,0 1 0,0-2 0,0 1 0,0-1 0,-1 1 0,1-1 0,-1-1 0,1 1 0,-1-1 0,0 0 0,0-1 0,6-4 0,2-7-9591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72 5093,'-2'1'524,"1"0"0,-1 0 1,1 0-1,-1 0 0,1 0 0,-1 0 0,1 0 1,0 0-1,0 1 0,-1-1 0,1 1 1,0-1-1,0 1 0,0-1 0,1 1 0,-1-1 1,0 1-1,1 0 0,-1 0 0,1-1 1,-1 1-1,1 0 0,0 0 0,0-1 1,-1 1-1,1 0 0,1 0 0,-1 0 0,1 2 1,12-1 3886,16-5-1957,-18-1-2244,0-1 1,-1 0-1,0 0 1,0-1-1,0 0 0,-1-1 1,1 0-1,-1-1 1,-1 0-1,1 0 0,7-10 1,-15 16-201,-1 0 0,1 0 0,-1 0 0,1 1 0,-1-1 0,1 0 0,-1 0 0,0 0 0,1 0 0,-1 0 0,0 0-1,0 0 1,0 0 0,0 0 0,0 0 0,0 0 0,0 0 0,0-1 0,0 1 0,0 0 0,-1 0 0,1 0 0,0 1 0,-1-1 0,1 0 0,-1 0 0,1 0 0,-1 0 0,1 0 0,-1 0 0,1 1 0,-1-1 0,0 0 0,0 0 0,1 1 0,-1-1 0,0 0-1,0 1 1,0-1 0,0 1 0,0-1 0,0 1 0,0 0 0,0-1 0,0 1 0,0 0 0,-1 0 0,-26-6-1315,4 5-3628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14798,'0'0'15054,"-41"52"-12651,35-32-1891,3 4-512,2 3 0,-1 2 0,2 8 0,0 3 0,0 8 0,2-2 0,5-7-2562,5-7-7432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4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253 383 18097,'0'0'5547,"-11"-7"-4015,4 2-1316,5 3-188,0 0 1,0 0-1,-1 0 1,1 0-1,0 1 0,-1-1 1,0 1-1,1-1 1,-1 1-1,0 0 1,0 0-1,1 0 1,-1 1-1,0-1 0,0 1 1,0-1-1,0 1 1,0 0-1,0 0 1,0 0-1,0 1 1,0-1-1,0 1 1,0-1-1,1 1 0,-1 0 1,0 0-1,-3 2 1,-7 7 43,0 0 0,1 1 0,0 0 1,1 1-1,1 0 0,0 1 0,0 0 0,-12 23 1,16-25-29,1 0 1,-1 0-1,2 0 1,0 1 0,0-1-1,1 1 1,0 0-1,1 1 1,0-1 0,1 0-1,1 25 1,1-35-42,-1-1-1,0 1 1,1 0 0,-1 0 0,1-1 0,-1 1-1,1-1 1,0 1 0,0-1 0,0 1-1,-1-1 1,2 1 0,-1-1 0,0 0 0,0 1-1,0-1 1,1 0 0,-1 0 0,0 0 0,1 0-1,-1 0 1,1 0 0,-1 0 0,1-1-1,0 1 1,-1 0 0,1-1 0,0 1 0,-1-1-1,1 0 1,0 0 0,-1 0 0,1 0-1,0 0 1,0 0 0,-1 0 0,1 0 0,0 0-1,0-1 1,-1 1 0,1-1 0,1 0-1,5-2 61,0 1-1,0-1 1,-1 0-1,0 0 1,1-1-1,-1 0 1,11-9-1,-1-3 8,-1 0-1,-1-1 0,-1 0 1,0-1-1,-1-1 1,-1 0-1,-1-1 0,-1 0 1,-1-1-1,12-38 1,-21 57 27,-4 9-63,-11 24-78,-16 44 15,26-63 28,-14 50-31,17-58 30,1 1 0,0-1 1,1 0-1,-1 1 0,1-1 1,0 1-1,0-1 1,0 0-1,1 1 0,-1-1 1,2 5-1,-1-8 3,-1 0 1,1-1-1,0 1 1,-1-1-1,1 1 0,0 0 1,-1-1-1,1 1 1,0-1-1,0 0 0,0 1 1,-1-1-1,1 0 1,0 1-1,0-1 1,0 0-1,0 0 0,0 0 1,0 0-1,-1 1 1,1-1-1,0-1 0,0 1 1,0 0-1,0 0 1,0 0-1,0 0 1,0-1-1,-1 1 0,1 0 1,0-1-1,0 1 1,0 0-1,-1-1 0,1 0 1,1 0-1,29-18 198,-2-9-135,-1-1-1,-1-2 1,-1 0 0,-2-2 0,23-40 0,31-41-581,-78 114 499,0-1-1,0 1 1,0 0-1,1-1 1,-1 1-1,0-1 1,0 1-1,1 0 1,-1-1-1,0 1 1,1-1-1,-1 1 1,0 0-1,1 0 1,-1-1-1,1 1 1,-1 0-1,0 0 1,1-1-1,-1 1 1,1 0-1,-1 0 0,1 0 1,-1 0-1,1 0 1,-1 0-1,1-1 1,-1 1-1,1 0 1,-1 0-1,1 1 1,4 14-176,-7 40 287,1-39-147,1-15 53,0-1-1,0 1 1,0-1 0,0 0 0,0 1 0,1-1-1,-1 1 1,0-1 0,0 1 0,0-1-1,0 0 1,1 1 0,-1-1 0,0 1-1,0-1 1,1 0 0,-1 1 0,0-1-1,0 0 1,1 1 0,-1-1 0,0 0-1,1 0 1,-1 1 0,1-1 0,-1 0-1,0 0 1,1 0 0,-1 0 0,1 1-1,-1-1 1,0 0 0,1 0 0,-1 0-1,1 0 1,-1 0 0,1 0 0,-1 0-1,1 0 1,-1 0 0,0 0 0,1 0-1,-1 0 1,1-1 0,-1 1 0,1 0-1,-1 0 1,0 0 0,1-1 0,-1 1-1,1 0 1,23-14 109,-8-2 12,-1 0 1,0-1-1,-2-1 1,0 0 0,0-1-1,17-36 1,45-128 487,-68 158-571,-52 157-268,24-79 368,-22 91 0,40-132-62,-3 16 87,-3 45-1,8-67-151,1-1 1,-1 0-1,2 1 1,-1-1-1,0 0 1,1 1-1,0-1 1,0 0-1,1 0 1,-1 1-1,1-1 1,0 0-1,0-1 1,1 1-1,5 7 1,-8-11-5,0-1 1,0 0-1,0 1 1,0-1-1,0 0 1,0 0-1,1 1 1,-1-1-1,0 0 1,0 0 0,0 1-1,0-1 1,1 0-1,-1 0 1,0 1-1,0-1 1,1 0-1,-1 0 1,0 0-1,1 0 1,-1 1-1,0-1 1,0 0-1,1 0 1,-1 0-1,0 0 1,1 0 0,-1 0-1,0 0 1,1 0-1,-1 0 1,0 0-1,0 0 1,1 0-1,-1 0 1,0 0-1,1 0 1,-1 0-1,0 0 1,1 0-1,-1-1 1,0 1 0,0 0-1,1 0 1,-1 0-1,0 0 1,1-1-1,-1 1 1,0 0-1,0 0 1,0 0-1,1-1 1,-1 1-1,1-25 248,-12-30-150,0 33-174,-1 0 0,-1 0-1,-1 1 1,-1 0 0,-1 2 0,0 0 0,-39-34 0,54 53 107,1-1 0,-1 1 0,0-1-1,0 0 1,0 1 0,1-1 0,-1 0 0,0 0 0,1 1-1,-1-1 1,1 0 0,-1 0 0,1 0 0,-1 0 0,1 0-1,-1 0 1,1 0 0,0 0 0,0 0 0,-1 0-1,1 0 1,0 0 0,0 0 0,0 0 0,0-1 0,1 1-25,0 0 1,-1 0 0,1 0 0,0 0 0,0 0 0,0 1 0,0-1 0,0 0-1,0 1 1,0-1 0,0 0 0,0 1 0,0 0 0,0-1 0,0 1 0,0-1-1,1 1 1,0 0 0,64-5-201,-57 5 242,37 0-103,49-1-1758,-33-7-2370,-8-4-2378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5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414 0 21941,'0'0'1639,"-8"14"-807,-34 65 79,-66 110 622,93-167-1377,0-1 1,-2 0 0,0-1-1,-1-1 1,-1-1-1,-26 20 1,39-34 28,-1 0 0,0 0 0,0-1 0,0 1 0,-9 1 0,15-4-152,-1 0 1,1-1-1,0 1 0,-1-1 1,1 1-1,-1-1 0,1 0 1,-1 0-1,1 0 0,-1 0 1,1 0-1,-1 0 0,0 0 1,1 0-1,-1-1 0,1 1 1,0 0-1,-1-1 0,1 1 1,-1-1-1,1 0 0,0 1 1,-1-1-1,1 0 0,0 0 1,0 0-1,-1 0 0,1 0 1,0 0-1,0 0 0,0 0 1,-1-3-1,-1-4-76,0-1 0,1 0 1,0 0-1,1-1 0,0 1 0,0 0 0,1 0 1,1-12-1,1-4-557,9-47-1,-10 67 495,23-83-830,-22 83 913,0 0 1,0 0-1,0 0 1,0 0 0,1 0-1,0 0 1,0 1 0,0-1-1,1 1 1,-1 0 0,1 0-1,0 0 1,6-4-1,-9 7 16,1 1-1,-1-1 1,1 0-1,-1 1 1,1 0-1,0-1 1,-1 1-1,1 0 1,-1 0-1,1 0 0,0 0 1,-1 0-1,1 0 1,0 0-1,-1 1 1,1-1-1,-1 0 1,1 1-1,-1 0 1,1-1-1,-1 1 1,1 0-1,-1 0 0,0-1 1,1 1-1,-1 0 1,0 1-1,0-1 1,1 0-1,-1 0 1,0 0-1,1 2 1,4 6 77,0 0-1,0 0 1,8 19 0,-6-10 22,2 0 63,1 1-1,0-1 1,25 29 0,-31-42-117,0 0 1,1 0-1,-1 0 1,1-1-1,0 0 1,0 0-1,1-1 1,-1 1-1,1-1 1,0-1-1,0 1 1,0-1-1,0 0 1,12 1-1,69 2-1259,-31-9-7466,-33-2-2993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6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23702,'0'0'7079,"55"16"-6662,-14-16-257,7-2-160,1-3-833,-2 0-1569,-10 5-1154,-9 0-928,-17 0-2467</inkml:trace>
  <inkml:trace contextRef="#ctx0" brushRef="#br0" timeOffset="1">1 159 15983,'0'0'5573,"81"7"-5188,-26-12-289,7-8-1505,5-8-4485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6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 18097,'-13'0'1393,"4"1"-1089,0-1-1,0 1 0,0 1 0,0 0 0,0 0 0,0 1 1,0 0-1,1 1 0,0-1 0,0 2 0,0-1 0,0 1 1,0 0-1,1 1 0,0 0 0,0 0 0,1 0 0,-11 14 1,13-14-43,-1 1 1,2-1 0,-1 1 0,1 0-1,0 0 1,0 0 0,1 1 0,0-1-1,0 0 1,1 1 0,-1 8 0,2-13-238,0 0 0,0 0 0,0 0 0,0 0 0,1 0 0,-1 0 0,1 0 0,0-1 0,0 1 0,0 0 0,0 0 0,0 0 0,1-1 0,-1 1 0,1-1 0,0 1 0,-1-1 0,1 0 0,0 0 0,0 0 0,1 0 1,-1 0-1,0 0 0,1 0 0,-1-1 0,1 1 0,-1-1 0,1 0 0,0 1 0,5 0 0,0 0 38,0 0 0,0-1 0,0 0 0,0 0 0,0-1 1,1 0-1,-1 0 0,0-1 0,0 0 0,0 0 0,0-1 0,0 0 0,0-1 0,0 0 1,-1 0-1,1 0 0,-1-1 0,0 0 0,0-1 0,0 1 0,-1-1 0,10-10 1,-8 7 64,0 0 0,-1-1 0,0 0 1,-1 0-1,0 0 0,0-1 1,-1 0-1,0 0 0,-1 0 1,0-1-1,-1 1 0,0-1 0,-1 0 1,0 0-1,0 0 0,-1-13 1,-1 24-150,0 0 1,0 0-1,-1 1 1,1-1-1,0 0 1,0 0-1,0 1 1,-1-1-1,1 0 1,0 0-1,0 0 1,-1 0-1,1 1 1,0-1 0,-1 0-1,1 0 1,0 0-1,0 0 1,-1 0-1,1 0 1,0 0-1,-1 0 1,1 0-1,0 0 1,-1 0-1,1 0 1,0 0-1,0 0 1,-1 0-1,1 0 1,0 0-1,-1 0 1,1-1 0,0 1-1,0 0 1,-1 0-1,1 0 1,0 0-1,0-1 1,-1 1-1,1 0 1,0 0-1,0 0 1,0-1-1,-1 1 1,1 0-1,0 0 1,0-1-1,0 1 1,0 0-1,0 0 1,-1-1 0,1 1-1,0 0 1,0-1-1,0 1 1,0 0-1,0-1 1,-15 24-2460,8 2-1950,3 1-2631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7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2146,'0'0'15567,"-23"68"-14062,17-35 225,4-2-1410,2-7-352,15-7-737,13-13-1889,3-4-3620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7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23 17681,'-8'6'934,"-3"2"-350,1 1 1,1 0-1,0 0 1,0 1-1,-11 17 1,18-25-546,0 0-1,0 1 1,1-1 0,-1 1 0,1-1 0,0 1 0,0-1 0,0 1 0,0 0 0,0 0 0,0-1 0,1 1 0,-1 0 0,1 0 0,0 0 0,0 0-1,0 0 1,0-1 0,1 1 0,-1 0 0,1 0 0,0 0 0,-1-1 0,1 1 0,0 0 0,1-1 0,-1 1 0,0-1 0,1 1 0,-1-1-1,1 0 1,0 1 0,0-1 0,0 0 0,0 0 0,0 0 0,3 1 0,21 13-134,0-1 0,50 20 0,-49-23 32,1 1-1,41 26 1,-67-37 89,1 0 0,0 0 1,-1 0-1,1 1 0,-1-1 0,0 1 0,1-1 1,-1 1-1,-1 0 0,1 0 0,0 0 1,-1 0-1,1 0 0,-1 0 0,0 0 0,1 5 1,-2-6-1,0-1 0,0 1 0,0 0 0,0 0 0,0 0 0,0 0 0,-1 0 0,1-1 0,-1 1 0,1 0 0,-1 0 0,0-1 1,0 1-1,0 0 0,0-1 0,0 1 0,0-1 0,0 1 0,0-1 0,-1 0 0,1 1 0,0-1 0,-1 0 0,1 0 0,-1 0 0,1 0 1,-1 0-1,0 0 0,-3 1 0,-12 5 636,-1-1 1,0-1-1,-1 0 1,1-2-1,-21 2 0,31-4-327,-1 0-1,0 0 1,0-1-1,0-1 1,0 1-1,1-1 1,-1-1-1,0 0 0,1 0 1,-1-1-1,1 1 1,-14-9-1,19 10-330,0-1-1,1 0 0,-1 0 1,1-1-1,0 1 0,-1 0 1,1-1-1,0 1 0,1-1 1,-1 0-1,0 0 0,1 0 1,-1 0-1,1 0 0,0 0 1,0 0-1,0 0 0,1 0 1,-1 0-1,1-1 0,0 1 1,-1 0-1,1 0 0,1-1 1,-1 1-1,0 0 0,1 0 1,0-1-1,0 1 0,0 0 1,0 0-1,0 0 0,4-5 1,1-4-8,1 0 1,1 1 0,0 0 0,0 0-1,1 1 1,17-15 0,79-59 3,11-9 0,-88 58 0,-27 35 0,-1-1 0,0 0 0,1 1 0,-1-1 0,1 1 0,-1-1 0,0 0 0,1 1 0,-1-1 0,0 0 0,0 1 0,0-1 0,0 0 0,1 0 0,-1 1 0,0-1 0,0 0 0,0 1 0,0-1 0,-1 0 0,1 0 0,0 1 0,0-1 0,0 0 0,0 1 0,-1-1 0,1 0 0,0 1 0,-1-1 0,1 0 0,-1 1 0,1-1 0,0 1 0,-1-1 0,1 1 0,-1-1 0,0 1 0,1-1 0,-1 1 0,1 0 0,-1-1 0,0 1 0,1 0 0,-1-1 0,0 1 0,1 0 0,-1 0 0,0-1 0,1 1 0,-1 0 0,0 0 0,0 0 0,-1 0 0,-9 0-453,-1 0 0,0 0 0,0 1 0,0 1 0,1 0 0,-1 0 0,1 1 0,0 1 0,-1 0 0,1 1 0,1 0-1,-15 8 1,-3 1-1531,6-4-6445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8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18097,'0'0'9609,"86"-18"-9417,-23 5-63,14 1-258,3 1-2497,-2 3-2051,-6-2-3939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8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17 6086,'0'0'11034,"10"-3"-8151,8-1-2054,0 0 0,1 2 1,-1 0-1,0 0 0,28 3 0,-38-1-642,1 1-1,-1 0 0,0 0 0,0 1 0,0 0 1,0 0-1,0 1 0,0 0 0,-1 1 1,1-1-1,-1 1 0,0 1 0,0-1 0,0 1 1,-1 1-1,8 7 0,-12-10-181,1 0 0,-1 0 0,0 0 0,0 0 0,0 0-1,0 1 1,-1-1 0,1 1 0,-1 0 0,0-1 0,0 1 0,0 0 0,-1 0 0,1-1 0,-1 1 0,0 0-1,0 0 1,-1 6 0,-1-4 8,1 0 1,-1 0-1,-1 0 0,1 0 0,-1 0 0,0 0 1,0-1-1,-1 1 0,0-1 0,-5 6 0,-10 8 24,-1 0 0,-1-1 0,-1-1 0,-24 15 0,42-29-38,-35 23-446,-61 40 551,36-28-8767,48-31-6765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0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7944,'0'0'16031,"-1"11"-15556,-9 113 494,-11 233-1036,21-348-1885,-3-21-4290,-9-13 743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2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524 324 5349,'0'0'1025,"-7"9"-128,-5 4-544,-8 12 197,-2-1-1,0-2 1,-2 0 0,-49 35-1,57-46-223,0 1-1,1 1 0,0 0 0,1 1 0,0 0 0,2 2 1,-1-1-1,2 1 0,0 1 0,-11 22 0,-26 77-193,-5 9 121,43-106 55,-1-1-218,1 0 0,1 0-1,1 1 1,1 0 0,0 1 0,1 0 0,1 0-1,1 0 1,-2 36 0,13 135 26,-3-164-95,1-1 0,0 0-1,2 0 1,1-1 0,14 31-1,169 336 658,-183-377-666,0-1-1,1 0 1,1-1-1,0 0 1,1-1-1,0 0 1,1 0-1,1-1 1,24 16-1,-19-16-5,0-1 0,1-1-1,1-1 1,-1-1-1,1 0 1,1-2 0,25 5-1,199 22 28,277 0-1,-229-19-1,-130-2-2,48 3-78,315-18 0,-82-43 116,112-8 0,822-25 125,-736 10 331,-8-47 136,-567 104-629,725-116 201,-8 2-35,-738 116-177,0-1 1,-1-3 0,-1-1-1,0-3 1,-1-1-1,45-30 1,-38 18 9,-3-2 0,0-2 0,-3-2 0,64-69 1,-100 98-2,0 0 0,0-1 0,-1-1 1,0 1-1,-1-1 0,0 0 1,-1-1-1,0 1 0,-1-1 0,-1 0 1,1 0-1,2-21 0,-6 24 36,0 0-1,0-1 0,0 1 0,-2 0 0,1-1 1,-1 1-1,0 0 0,-1 0 0,0 0 0,0 0 1,-1 1-1,0-1 0,-1 1 0,0 0 0,0 0 1,0 0-1,-10-9 0,-10-8 10,-1 0 0,-1 2 0,-2 2-1,0 0 1,-37-20 0,-7 3-33,-88-34 1,22 21 19,-153-34 0,-151-10 44,-102 16-87,32 5-2,-132-26-26,-4 27 1,-692 13-1,1191 60 11,-458 6 0,1 41 0,-88 72 187,17 69 64,159 1 170,518-189-424,-72 22-233,68-21-69,0 0-1,-1 0 1,1 0 0,-1-1 0,1 0 0,0 0-1,-1-1 1,1 1 0,0-1 0,-1 0-1,-8-4 1,-21-21-5717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64 15759,'0'0'5007,"2"-8"-2519,1-3-1667,1-9 18,-2-2 3112,-3 22-3889,1-1 1,-1 1 0,1 0 0,-1-1-1,1 1 1,-1 0 0,1 0 0,-1 0-1,1-1 1,-1 1 0,1 0 0,-1 0-1,1 0 1,-1 0 0,1 0 0,-1 0-1,1 0 1,-1 0 0,1 0-1,-1 0 1,1 1 0,-1-1 0,1 0-1,-1 0 1,1 0 0,-1 1 0,1-1-1,-1 0 1,1 0 0,-1 1 0,1-1-1,-18 9 18,10-3-46,1 0 1,0 1-1,1 0 1,-1 0-1,1 0 0,-9 16 1,13-19-37,-1 0 0,1 0 1,0 1-1,0-1 0,0 1 1,1-1-1,-1 1 0,1 0 0,0-1 1,1 1-1,-1 0 0,1 0 1,0 0-1,0 0 0,1 5 0,0-9-3,-1 1 0,1-1 0,0 0 0,-1-1-1,1 1 1,0 0 0,-1 0 0,1 0 0,0 0-1,0 0 1,0-1 0,0 1 0,0 0 0,0-1 0,0 1-1,0-1 1,0 1 0,0-1 0,0 0 0,0 1-1,1-1 1,-1 0 0,0 0 0,2 0 0,36 1-82,-29-1 63,112 0-520,-122 1 535,0 0-1,0 0 1,0 0 0,-1 0 0,1 1-1,0-1 1,0 0 0,-1 0 0,1 0 0,0 0-1,-1 0 1,1 0 0,-1 0 0,0 0-1,1-1 1,-1 1 0,0 0 0,1 0 0,-1 0-1,0-1 1,-1 2 0,-13 9 264,-1-1 1,0 0 0,-1-2-1,-18 8 1,-37 21-210,131-54-7200,70-49-6731,-82 41 5856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0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18353,'0'0'9033,"60"-3"-7752,-22 3-544,7 0-545,1-2-128,5-2-64,-4 0-416,-7 4-1026,-9 0-1601,-13 0-1217,-13 0-1761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1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20115,'0'0'3267,"0"11"-1420,-2 71 504,6 161-474,-4-241-1881,0 0 1,0 0-1,0 0 0,1 0 0,-1 0 0,0 0 0,1 0 1,-1-1-1,1 1 0,0 0 0,0 0 0,-1 0 0,1-1 1,0 1-1,0-1 0,1 1 0,-1 0 0,0-1 0,1 0 1,-1 1-1,0-1 0,1 0 0,1 1 0,-1-1-2,0-1 0,0 0 0,0 1 0,0-1 0,0 0 0,0-1 0,0 1 0,0 0 0,0 0 0,0-1 0,0 1 0,0-1 0,0 0 0,0 0 0,-1 1 1,1-1-1,3-3 0,10-6-159,-2 0 1,1-2-1,21-23 1,-28 28-20,2-3 47,-7 6 129,1 1 0,-1 0-1,1-1 1,0 2 0,0-1-1,0 0 1,0 0 0,0 1-1,0 0 1,1-1 0,-1 1 0,1 1-1,0-1 1,5-1 0,-8 8 92,0 1 1,-1-1 0,1 1-1,-1-1 1,-1 1 0,0 9-1,-2-4 16,1-1 0,-1 1-1,-1 0 1,0-1 0,-7 12-1,7-14-270,0 1 1,0-1-1,1 1 0,0 0 0,0 0 0,1-1 0,-2 17 0,21-41-13169,-3-7-1202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1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28 172 15182,'0'0'12732,"9"2"-12144,-2 0-556,0-1 0,-1 0 1,1-1-1,0 0 0,-1 0 1,1 0-1,0-1 0,-1 0 0,1 0 1,0-1-1,-1 1 0,0-2 1,1 1-1,-1-1 0,0 0 1,0 0-1,-1 0 0,10-7 1,-1 1-7,0-1 0,25-22 1,-36 29 15,1 0 0,-1 0 0,0-1 0,-1 1 0,1-1 1,0 0-1,-1 0 0,0 0 0,0 0 0,0 0 0,-1 0 0,1 0 0,-1-1 1,0 1-1,0-1 0,0-4 0,-1 7 9,0 1-1,-1 0 1,1 0-1,-1 0 1,1 0-1,-1 0 1,1 0-1,-1 0 1,0 0-1,0 0 1,1 0 0,-1 0-1,0 0 1,0 0-1,0 0 1,0 1-1,0-1 1,0 0-1,0 1 1,0-1-1,0 1 1,0-1 0,0 1-1,-1-1 1,1 1-1,0 0 1,0 0-1,0 0 1,-1-1-1,1 1 1,0 0-1,0 0 1,0 1 0,-1-1-1,1 0 1,-1 1-1,-5-1 33,0 1-1,0-1 1,0 2-1,0-1 0,-10 4 1,4 2-60,1 0 1,-1 1-1,1 0 0,1 1 1,0 0-1,0 1 1,1 0-1,0 1 0,1 0 1,0 0-1,0 1 1,2 0-1,-1 1 0,2-1 1,-1 2-1,2-1 0,0 0 1,0 1-1,2 0 1,-4 23-1,6-33-109,1-1 0,1 0 1,-1 0-1,0 0 0,1 0 0,0 1 0,-1-1 1,1 0-1,1 0 0,-1 0 0,0 0 0,1-1 1,-1 1-1,1 0 0,0-1 0,0 1 0,0-1 0,0 1 1,0-1-1,1 0 0,-1 0 0,1 0 0,-1 0 1,1 0-1,0-1 0,0 1 0,0-1 0,0 0 1,0 0-1,0 0 0,0 0 0,0 0 0,4 0 1,8 2-1082,1-1 0,0-1 0,-1 0 0,1-1 0,23-2 0,12-7-8581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1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195 231 15887,'0'0'3737,"-4"-8"-1313,4 5-2324,-1 1 1,0 0 0,1-1-1,-1 1 1,0 0 0,0 0 0,-1 0-1,1 0 1,0 0 0,-1 0 0,1 0-1,-1 1 1,1-1 0,-1 0-1,0 1 1,0-1 0,0 1 0,0 0-1,0-1 1,0 1 0,0 0 0,0 0-1,-1 1 1,1-1 0,0 0-1,-1 1 1,1-1 0,0 1 0,-1 0-1,1 0 1,0 0 0,-1 0 0,1 0-1,0 0 1,-1 1 0,1-1-1,-5 2 1,1 2 4,-1-1 1,1 1-1,0 0 0,0 0 0,0 1 0,1 0 1,-1 0-1,1 0 0,0 1 0,1-1 1,0 1-1,-1 0 0,-5 14 0,4-10-18,1 1 0,0 1 0,0-1-1,2 1 1,-1 0 0,1 0 0,-2 20 0,5-31-87,0 0 1,0 0-1,0 1 1,0-1 0,0 0-1,0 0 1,0 1 0,0-1-1,1 0 1,-1 0-1,0 0 1,1 1 0,-1-1-1,1 0 1,-1 0 0,1 0-1,-1 0 1,1 0-1,0 0 1,0 0 0,-1 0-1,1 0 1,0 0 0,0-1-1,0 1 1,0 0-1,0 0 1,0-1 0,2 2-1,0-1 11,0-1 0,1 1 0,-1-1-1,0 0 1,0 0 0,1 0 0,-1 0-1,0-1 1,0 1 0,0-1 0,5-1 0,6-3 44,-1 0 1,1-1 0,-1 0 0,17-11 0,0-5 27,0 0 1,-2-2-1,-1-2 1,24-27 0,-36 35 141,0 0 0,-2-1 1,0 0-1,-1-1 0,-1 0 1,-1-1-1,12-36 0,-17 31 83,-6 26-300,1 0-1,0 0 0,0 0 0,0 0 1,0 0-1,0 0 0,0-1 0,0 1 1,-1 0-1,1 0 0,0 0 0,0 0 1,0 0-1,0 0 0,0 0 0,-1 0 1,1-1-1,0 1 0,0 0 0,0 0 1,0 0-1,-1 0 0,1 0 0,0 0 1,0 0-1,0 0 0,0 0 0,-1 0 1,1 0-1,0 0 0,0 0 0,0 0 1,0 0-1,-1 0 0,1 1 0,0-1 1,0 0-1,0 0 0,0 0 0,0 0 1,-1 0-1,1 0 0,0 0 0,0 0 1,0 1-1,0-1 0,0 0 0,0 0 1,0 0-1,-1 0 0,1 0 0,0 1 1,0-1-1,0 0 0,0 0 0,0 1 1,-27 39 274,2 7-232,-23 62 0,40-86 70,1 0 1,1 0-1,1 0 0,1 1 1,-2 28-1,6-49-109,0 0-1,-1 0 1,1 0 0,0-1-1,1 1 1,-1 0-1,0 0 1,1 0 0,0 0-1,0 0 1,0-1-1,0 1 1,0 0 0,0-1-1,1 1 1,-1-1-1,1 1 1,3 3 0,-2-4-8,0 0 0,0 0 0,1-1 1,-1 0-1,0 1 0,1-1 1,-1 0-1,1-1 0,-1 1 1,1-1-1,-1 1 0,1-1 0,-1 0 1,8-1-1,-3 0-3,0-1 0,0 1 0,-1-1 0,1-1 0,-1 0 0,1 0 0,-1 0 0,0-1 0,0 0 0,0 0 0,-1 0 0,1-1 0,-1 0 0,0-1 0,-1 1 0,1-1 0,6-9 0,-6 6 0,0 1 0,0-1 0,0-1 0,-2 1 0,1-1 0,-1 1 0,0-1 0,-1 0 0,0-1 0,-1 1 0,0-1 0,1-17 0,-3 27 0,0 0 0,0 1 0,0-1 0,1 0 0,-1 0 0,0 1 0,0-1 0,-1 0 0,1 1 0,0-1 0,0 0 0,0 0 0,0 1 0,-1-1 0,1 0 0,0 1 0,0-1 0,-1 0 0,1 1 0,-1-1 0,1 1 0,-1-1 0,1 0 0,-1 1 0,1-1 0,-1 1 0,1-1 0,-2 1 0,-15 8 0,-15 29 0,23-25 0,1 0 0,0 0 0,1 1 0,0 0 0,1 1 0,0-1 0,1 1 0,-6 27 0,11-40-31,0 0 1,0 0-1,0 0 0,0 0 1,0 0-1,0 0 0,0 0 1,0-1-1,1 1 0,-1 0 1,0 0-1,1 0 0,-1 0 1,0-1-1,1 1 0,-1 0 1,1 0-1,0 0 0,-1-1 1,1 1-1,-1 0 0,1-1 1,0 1-1,-1-1 0,1 1 1,1 0-1,28 6-2143,32-13-4342,-22-8-1807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2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0 23126,'0'0'2722,"-74"21"321,35-3-865,3 3-1377,8 1 96,7-4-897,14-1 0,7-2 0,0-3 0,16-4 0,9-3-641,9-4-352,6-1-480,1 0-1378,3 0-1953,0-1-2595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2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82 231 22229,'0'0'6310,"-52"13"-4773,39 5-1088,4 3 352,4 1-417,2-3-256,3 0-128,0-3-64,11-5-224,-1 1-193,2-3-159,-1-1-289,-1-5-833,5-1-1249,-2-2-2049,-1-4-2211</inkml:trace>
  <inkml:trace contextRef="#ctx0" brushRef="#br0" timeOffset="1">131 1 21428,'0'0'8104,"-3"4"-11916,9 9 97,-1-3-1506,-5-2-6278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2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12 20948,'0'0'7217,"-8"-2"-4969,-14-2-1867,-1 1 0,1 1 1,-34 2-1,50 0-337,0 0-1,-1 0 1,1 1 0,0 0-1,0 0 1,0 1 0,0 0-1,0 0 1,0 0-1,0 1 1,0 0 0,1 0-1,0 0 1,-1 0 0,1 1-1,1 0 1,-1 0-1,-7 9 1,11-12-66,0 0 0,0 0 0,0 0 0,0 0 0,0 0 0,0 1 0,1-1 0,-1 0 0,0 0 0,1 1 0,-1-1 0,1 0 0,-1 0 0,1 1 0,0-1 0,0 0 0,-1 1 0,1-1 0,0 1 0,0-1 0,0 0 0,1 1 0,-1-1 0,0 0 1,0 1-1,1-1 0,-1 0 0,1 1 0,-1-1 0,1 0 0,0 0 0,-1 1 0,1-1 0,0 0 0,0 0 0,0 0 0,0 0 0,0 0 0,0 0 0,0 0 0,0-1 0,0 1 0,0 0 0,0 0 0,1-1 0,-1 1 0,0-1 0,0 1 0,1-1 0,-1 0 0,3 1 0,9 2-316,0-1-1,1 0 1,-1-1-1,18-1 1,-17 0 146,11 0-243,-13 0 361,0 0-1,0 0 1,0 1-1,-1 1 1,1 0 0,0 0-1,17 7 1,-28-9 94,-1 0 1,1 1-1,0-1 1,0 0-1,0 1 1,0-1-1,-1 1 1,1-1-1,0 1 1,0 0-1,-1-1 1,1 1-1,0 0 1,-1-1-1,1 1 1,-1 0-1,1 0 1,-1-1-1,1 1 1,-1 0-1,0 0 1,1 0-1,-1 0 1,0 0-1,0 0 1,1-1-1,-1 1 1,0 0-1,0 0 1,0 0-1,0 0 1,0 0-1,-1 0 1,1 0-1,0 0 1,0 0-1,0 0 1,-1-1-1,1 1 1,-1 0-1,1 0 1,0 0-1,-1 0 1,1-1-1,-1 1 1,0 0-1,1-1 1,-1 1-1,0 0 1,1-1-1,-1 1 1,0-1-1,0 1 1,1-1-1,-3 1 1,-46 30 2071,1-8-1820,-2-2 1,-64 18-1,121-46-2461,46-30-9641,-23 19 4357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4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9 7911,'4'-9'15727,"-4"17"-14093,-1 11-225,-8 4 129,1 7-417,-2-2-513,2-2-351,3-1-193,2-8-32,3 0-32,0-7-321,3-2-704,7-6-864,6-2-1250,-1-5-2435,2-13-4419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4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31 19538,'0'0'10186,"-46"-31"-10122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5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 9865,'-8'0'7282,"-8"0"-5520,-1 2 0,1 0 0,-1 0 0,1 2 0,-20 6 0,32-9-1625,0 0 0,0 1 0,0-1 0,0 1 0,1 0 0,-1 0 0,1 0 0,-1 0 0,1 1 0,-1-1 1,1 1-1,0 0 0,0 0 0,1 0 0,-1 0 0,1 1 0,-1-1 0,1 1 0,0 0 0,0-1 0,1 1 0,-1 0 0,1 0 1,0 0-1,0 0 0,0 0 0,0 0 0,1 6 0,0-9-132,0 0 0,1 0 0,-1 0 0,0 0 1,1 1-1,0-1 0,-1 0 0,1 0 0,-1 0 0,1 0 0,0 0 0,0 0 0,0 0 0,0-1 1,0 1-1,0 0 0,0 0 0,0-1 0,0 1 0,0 0 0,0-1 0,0 1 0,0-1 1,0 0-1,0 1 0,1-1 0,-1 0 0,0 0 0,0 1 0,1-1 0,0 0 0,48 1 123,-39-2-88,12-1-36,0-1-1,-1-1 1,1-1 0,25-10-1,-27 8-84,1 1-1,-1 1 1,1 1-1,38-2 0,-60 6 96,1 0 0,0 0 0,-1 1 0,1-1 0,-1 0 0,1 1 0,-1-1 1,1 1-1,-1-1 0,1 1 0,-1-1 0,1 1 0,-1-1 0,0 1 0,1-1 0,-1 1 0,0 0 0,1-1 0,-1 1 0,0-1 0,0 1 0,0 0 0,1-1 0,-1 1 0,0 0 0,0-1 0,0 1 0,0 0 0,0-1 0,-1 2 0,1 27 601,0-22-533,1-6-82,1 0 0,-1 0 0,1-1 0,-1 1 0,1 0 0,0-1 0,-1 1 0,1-1 0,-1 0 0,1 0 0,0 1 0,-1-1 0,1 0 0,0 0 0,-1-1 0,1 1 0,0 0 0,-1-1 0,3 1 0,-4-1 0,46-11 0,-39 9 0,-1 0 0,1 1 0,-1 0 0,1 0 0,0 1 0,-1 0 0,1 0 0,0 0 0,0 1 0,0 0 0,0 1 0,0-1 0,9 3 0,-14-2-83,-1 1 0,0-1 1,1 0-1,-1 1 0,0-1 0,0 0 0,0 1 1,0 0-1,-1-1 0,1 1 0,0-1 0,-1 1 0,1 0 1,-1-1-1,1 1 0,-1 0 0,0 0 0,0-1 1,0 1-1,0 2 0,1-1-370,-1 0 1,0 0-1,0-1 1,-1 1-1,1 0 1,0 0-1,-1 0 1,0 0-1,0-1 1,1 1-1,-4 5 1,-5-2-9035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3972,'0'0'23510,"2"12"-22213,1 11-816,8 40 907,-10-62-1370,0 0 0,0 0 0,0 0 1,0 0-1,0 0 0,1 0 0,-1-1 0,0 1 1,1 0-1,-1-1 0,1 1 0,-1-1 1,1 1-1,-1-1 0,1 0 0,-1 1 0,1-1 1,-1 0-1,1 0 0,-1 0 0,1 0 0,1-1 1,36-2 389,-28-1-357,-1 0 1,0 0-1,-1-1 0,1 0 0,-1-1 0,0 0 1,12-10-1,-12 8-44,2 1 1,-1 0-1,1 0 0,0 1 1,13-5-1,-24 11-16,1-1-1,-1 1 1,1 0-1,-1 0 1,1 0 0,-1-1-1,1 1 1,-1 0 0,1 0-1,-1 0 1,1 0 0,-1 0-1,1 0 1,-1 0 0,1 0-1,-1 0 1,1 0 0,-1 0-1,1 1 1,-1-1 0,1 0-1,-1 0 1,1 0 0,-1 1-1,1-1 1,-1 0 0,1 0-1,-1 1 1,1-1 0,-1 0-1,0 1 1,1-1-1,-1 1 1,0-1 0,1 1-1,-1-1 1,0 0 0,1 1-1,2 25 48,-4-24-179,1 0 1,0 0 0,0 0-1,0 0 1,0 0 0,0 0 0,0 0-1,0 0 1,1 0 0,-1 0-1,1 0 1,-1 0 0,1 0 0,0 0-1,0-1 1,0 1 0,0 0-1,0-1 1,0 1 0,0 0 0,1-1-1,-1 1 1,3 1 0,0-1-347,0-1 0,0 0 0,0-1 1,0 1-1,0-1 0,0 1 0,0-1 1,0-1-1,0 1 0,0 0 0,-1-1 1,1 0-1,0 0 0,7-2 0,-1-2-1572,1 0-1,-1 0 0,16-12 1,6-6-5671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6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107 115 19026,'0'0'9353,"9"3"-8723,-5-2-575,0 0 0,0 0 0,1 0 0,-1-1 1,0 1-1,1-1 0,-1 0 0,0 0 0,1-1 0,-1 1 0,0-1 1,6-2-1,-1 0 16,0-1 0,0 0 0,0 0-1,-1-1 1,14-10 0,38-37 175,-39 32-123,-16 17-51,-5 4 10,-21 41-89,2 1 0,2 0 0,1 1 1,3 1-1,-9 49 0,8-36 31,-1 0 1,-33 77-1,41-120-16,-1 1-1,-1-2 0,-14 20 0,20-30 1,0 0 0,0 0 0,-1 0 0,0 0 0,1 0 1,-2-1-1,1 0 0,0 0 0,-1 0 0,1 0 0,-1-1 0,0 0 0,0 0 0,-9 3 0,13-5-4,0 0 1,0 0 0,0 0-1,1 0 1,-1 0 0,0 0-1,0 0 1,0 0-1,1 0 1,-1 0 0,0-1-1,0 1 1,1 0 0,-1 0-1,0-1 1,1 1-1,-1-1 1,0 1 0,1 0-1,-1-1 1,0 1 0,1-1-1,-1 0 1,1 1-1,-1-1 1,1 1 0,-1-1-1,1 0 1,0 1 0,-1-2-1,-4-29 15,17-35-96,0 36 51,0-1 0,2 2-1,2 0 1,0 1 0,34-43-1,-2 11 10,72-68 0,-88 97 24,1 1-1,2 2 1,58-37 0,-93 64-11,0 1 0,0 0 0,0 0 0,0 0 0,1-1 0,-1 1 0,0 0 0,0 0 0,0 0 0,0 0 0,0 0-1,1-1 1,-1 1 0,0 0 0,0 0 0,0 0 0,0 0 0,1 0 0,-1 0 0,0 0 0,0 0 0,0 0 0,1 0 0,-1 0 0,0-1 0,0 1 0,1 0 0,-1 0 0,0 0 0,0 1 0,0-1 0,1 0 0,-1 0 0,0 0 0,0 0 0,0 0 0,1 0 0,-1 0 0,0 0 0,0 0 0,0 0 0,0 1 0,1-1 0,-1 0 0,0 0 0,0 0 0,0 0 0,0 0 0,0 1 0,1-1-1,-1 0 1,0 0 0,0 0 0,0 1 0,0-1 0,0 0 0,-6 19-88,-23 35 134,19-35-2,7-15-28,1 1 1,0-1 0,0 1 0,0 0-1,1 0 1,0 0 0,0 0-1,-1 5 1,2-9-12,1 0-1,-1 0 1,0 0-1,0 0 1,0 0-1,0-1 1,1 1 0,-1 0-1,1 0 1,-1 0-1,0 0 1,1 0-1,0 0 1,-1-1-1,1 1 1,-1 0-1,1 0 1,0-1-1,0 1 1,-1 0-1,1-1 1,0 1 0,0-1-1,0 1 1,0-1-1,-1 1 1,1-1-1,0 0 1,0 1-1,0-1 1,0 0-1,0 0 1,0 0-1,0 0 1,0 0-1,0 0 1,0 0 0,0 0-1,0 0 1,0 0-1,0 0 1,0-1-1,0 1 1,1-1-1,12-2 23,-1-1 0,-1 0 0,1-1-1,-1-1 1,1 1 0,-1-2 0,-1 0-1,0 0 1,11-10 0,-6 5 84,-1-2 0,0 1 0,-2-1 0,1-1 0,17-26 1,-18 23 583,-22 41-149,0-4-569,2-2 29,0-1 1,2 1-1,0 0 0,0 0 0,2 1 1,-3 33-1,6-50-61,0-1 0,0 1-1,0-1 1,1 1 0,-1 0 0,0-1 0,0 1 0,1-1-1,-1 1 1,0-1 0,1 1 0,-1-1 0,1 1 0,-1-1-1,1 1 1,-1-1 0,1 0 0,-1 1 0,1-1-1,-1 1 1,1-1 0,-1 0 0,1 0 0,-1 1 0,1-1-1,0 0 1,-1 0 0,1 0 0,0 0 0,-1 0-1,1 0 1,0 0 0,-1 0 0,1 0 0,-1 0 0,1 0-1,0 0 1,-1 0 0,1 0 0,1-1 0,29-9-4786,-1-8-952,1-8-1827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6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15695,'-9'4'3843,"-8"3"-2493,0-1-200,1 1-1,-1 1 0,1 0 1,1 1-1,0 1 1,-24 20-1,85-26-1720,-9-6-538,41 2-692,-72 1 1773,-1 0-1,1-1 1,-1 2-1,1-1 1,-1 1-1,0-1 1,0 2 0,0-1-1,0 0 1,0 1-1,5 3 1,-9-5 73,1 0-1,-1 0 1,0 0 0,0 1 0,1-1 0,-1 0-1,0 0 1,0 1 0,0-1 0,0 0 0,-1 1-1,1-1 1,0 1 0,-1-1 0,1 1-1,-1-1 1,1 1 0,-1 0 0,1-1 0,-1 1-1,0-1 1,0 1 0,0 0 0,0-1 0,-1 4-1,0-2 94,0 0-1,0 0 0,-1 0 0,0 0 0,1-1 0,-1 1 0,0 0 0,0-1 0,0 1 0,-1-1 0,-4 5 0,-4 1 118,-1 0 0,1 0 0,-1-2 0,-25 12 0,33-17-384,-1 1 0,1 0 1,-1-1-1,1 0 0,-1 0 1,0 0-1,0-1 0,1 1 1,-7-2-1,19-19-5668,15-5-262,10-6-3972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6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0 17489,'0'0'2626,"-8"7"-496,-2 4-1656,0-1 0,0 1 0,1 1 1,1 0-1,0 0 0,0 1 0,1 0 0,1 0 0,0 0 1,-5 20-1,7-15-173,0-1 0,2 1 0,0 0 0,1-1 0,0 1 0,2 0 1,4 33-1,-1-35-826,0 0-1,0-1 1,2 1 0,0-1 0,9 16 0,-21-34-7926,-16-21 6505,-28-33 3812,34 37-562,9 13-612,0-1 1,0-1-1,1 1 0,0-1 1,0 0-1,1-1 1,1 1-1,-1-1 0,1 0 1,-2-10-1,6 19-633,0 0-1,1 0 1,-1-1 0,1 1-1,-1 1 1,1-1-1,-1 0 1,1 0-1,0 0 1,-1 0 0,1 0-1,0 0 1,0 1-1,-1-1 1,1 0-1,0 1 1,0-1-1,0 1 1,0-1 0,0 1-1,0-1 1,0 1-1,0-1 1,0 1-1,0 0 1,0 0 0,0 0-1,0-1 1,1 1-1,-1 0 1,0 0-1,1 1 1,49-3 96,-41 3-11,44-1-177,46 0-2721,-34-6-4079,-9-5-5776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7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61 13261,'0'0'2583,"-1"-9"38,1 6-2378,-1 1 0,1-1 0,-1 0 0,0 1 0,1-1 0,-1 1 0,0-1 0,-1 1 0,1-1 0,0 1 0,-1 0 0,1 0-1,-1 0 1,0 0 0,-3-4 0,3 5-79,-1 0 0,1 0 0,-1-1 0,1 1 0,-1 1-1,0-1 1,1 0 0,-1 1 0,0-1 0,0 1 0,0 0 0,1 0-1,-1 0 1,0 0 0,0 1 0,0-1 0,1 1 0,-1-1 0,-5 3 0,-4 3-80,0 0 0,1 0 1,0 1-1,0 1 0,0 0 1,1 0-1,1 1 0,-1 0 1,1 1-1,1 0 0,0 0 1,0 1-1,1 0 0,-10 22 1,16-32-87,1 0 0,-1 0 0,1 0 0,0 0 0,-1 0 0,1 0 0,0 0 0,0 0 0,-1 0 0,1 0 0,0 0 0,0 0 0,0 1 0,0-1 0,1 0 0,-1 0 0,0 0 0,0 0 0,1 0 0,-1 0 0,1 0 0,-1 0 0,1 0 0,-1 0 0,1 0 0,-1 0 0,1 0 0,0-1 0,-1 1 0,1 0 0,0 0 0,0-1 0,0 1 0,0 0 0,0-1 0,0 1 0,0-1 0,0 1 0,0-1 0,0 1 0,0-1 0,1 0 0,7 3 21,1-1 1,0 0-1,-1-1 0,12 1 1,5 0-31,-12 1-84,0 0 1,0 1 0,0 0-1,14 7 1,-26-10 99,0 0 0,0 0 0,0 0 0,0 0 0,0 0-1,0 0 1,0 0 0,0 1 0,0-1 0,-1 0 0,1 1 0,-1 0 0,1-1 0,-1 1 0,1 0 0,-1 0 0,0 0 0,0 0 0,0 0 0,0 0 0,0 0 0,-1 0 0,1 0 0,0 0 0,-1 1 0,0-1 0,0 0 0,1 0-1,-1 1 1,0-1 0,-1 0 0,1 0 0,0 1 0,-1-1 0,0 3 0,-1-2 130,-1 1 0,1-1 0,-1 0 1,1 0-1,-1-1 0,0 1 0,0-1 0,0 1 0,0-1 0,-1 0 0,1 0 0,-1 0 1,1-1-1,-1 1 0,0-1 0,1 0 0,-1 0 0,-4 1 0,-8 2 253,0-1 1,-31 1-1,44-3-472,0-1 0,0 0 0,0 0 1,0 0-1,0-1 0,0 1 0,0-1 0,0 0 1,0 0-1,0 0 0,0 0 0,1 0 0,-1 0 1,0-1-1,-2-1 0,5 2-89,-1 1 1,1-1-1,-1 1 0,1-1 0,-1 0 0,1 1 1,0-1-1,-1 0 0,1 1 0,0-1 0,0 0 1,-1 0-1,1 1 0,0-1 0,0 0 1,0 0-1,0 1 0,0-1 0,0 0 0,0 0 1,0 1-1,0-2 0,1-1-284,0 1 1,0 0-1,0 0 0,0 0 1,1 0-1,-1 0 1,0 0-1,1 0 0,-1 1 1,1-1-1,2-1 0,20-18-6397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8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20019,'0'0'6139,"4"-9"-3689,-3 8-2384,28-46 1398,-28 45-1451,0 1 0,0-1 0,0 1 1,0-1-1,0 1 0,0-1 0,1 1 0,-1 0 0,0-1 0,1 1 0,-1 0 0,1 0 0,0 0 1,-1 0-1,1 0 0,0 1 0,0-1 0,-1 0 0,1 1 0,0 0 0,0-1 0,0 1 0,0 0 1,-1 0-1,1 0 0,0 0 0,0 0 0,0 0 0,0 0 0,0 1 0,0-1 0,-1 1 1,3 0-1,-3 0-61,0 1 1,0-1 0,-1 1-1,1-1 1,0 1 0,-1-1-1,1 1 1,-1-1 0,0 1 0,1-1-1,-1 1 1,0-1 0,0 1-1,0 0 1,0-1 0,0 1 0,-1-1-1,1 1 1,0-1 0,-1 1-1,1-1 1,-1 1 0,0 1-1,-15 37 68,0-10 35,10-20 25,1 0 0,-1 0 0,2 1-1,-1-1 1,2 1 0,-1 0 0,-2 20 0,6-30-63,0 0 1,0 0-1,0 0 0,0-1 1,0 1-1,1 0 1,-1 0-1,1 0 1,-1 0-1,0 0 0,1 0 1,-1-1-1,1 1 1,0 0-1,-1 0 0,1-1 1,0 1-1,-1 0 1,1-1-1,0 1 0,0-1 1,-1 1-1,1-1 1,0 1-1,0-1 0,0 1 1,0-1-1,0 0 1,0 0-1,0 1 0,0-1 1,0 0-1,0 0 1,0 0-1,0 0 0,-1 0 1,1 0-1,2-1 1,40-4 456,-26 0-444,-1-1 0,0-1 1,0 0-1,-1-2 0,1 1 0,-2-2 1,1 0-1,-2-1 0,1 0 0,-1-1 1,-1 0-1,0-1 0,-1-1 0,10-15 1,-13 14-178,-11 13-124,-17 21 59,13-9 245,0-1 1,1 1-1,0 1 0,1-1 1,0 1-1,0 0 0,1 0 1,0 0-1,1 1 0,1-1 1,-2 16-1,4-26-15,0 0-1,1 0 0,-1 0 1,0 0-1,1 0 0,-1 0 1,1 0-1,-1 0 1,1-1-1,-1 1 0,1 0 1,0 0-1,-1-1 1,1 1-1,0 0 0,0-1 1,0 1-1,-1-1 0,1 1 1,0-1-1,0 1 1,0-1-1,0 0 0,0 1 1,0-1-1,0 0 1,0 0-1,0 0 0,0 0 1,0 0-1,0 0 0,0 0 1,0 0-1,0 0 1,0 0-1,0 0 0,0-1 1,1 1-1,41-12 533,-33 5-550,1 0 0,-2 0 0,1-1 0,-1-1 0,0 1 0,-1-1 0,0-1 0,-1 0 0,0 0 0,0 0 0,-1-1 0,0 0 0,-1 0 0,6-19 0,-32 52 0,11 2 0,22-31 0,27-30 0,-38 36 0,8-7 0,-1-1 0,0 0 0,0 0 0,-1-1 0,0 0 0,-1-1 0,6-12 0,-44 68 0,27-36 0,0 0 0,0 0 0,2 0 0,-1 1 0,1 0 0,0 0 0,1-1 0,-2 17 0,5-26 0,-1 1 0,0-1 0,1 1 0,-1-1 0,0 1 0,1-1 0,-1 1 0,1-1 0,-1 1 0,1-1 0,-1 1 0,1-1 0,-1 0 0,1 1 0,-1-1 0,1 0 0,0 0 0,-1 1 0,1-1 0,-1 0 0,1 0 0,0 0 0,-1 0 0,1 0 0,0 0 0,-1 0 0,1 0 0,0 0 0,-1 0 0,1 0 0,-1 0 0,1 0 0,0-1 0,0 1 0,26-7 0,-18 2 0,0 0 0,0-1 0,0-1 0,-1 1 0,0-1 0,0-1 0,-1 1 0,0-1 0,0-1 0,-1 1 0,11-19 0,-30 47 0,-1 0 0,-22 24 0,18-22 0,17-20-27,-24 36-6945,24-37 6780,1-1 0,0 1 0,0 0 1,-1-1-1,1 1 0,0 0 0,0-1 0,0 1 0,0 0 0,0 0 0,0-1 0,0 1 1,0 0-1,0-1 0,0 1 0,1 0 0,-1 0 0,0-1 0,0 1 0,1 0 1,-1-1-1,0 1 0,1-1 0,-1 1 0,0 0 0,1-1 0,-1 1 0,1-1 0,-1 1 1,1-1-1,0 1 0,-1-1 0,1 1 0,-1-1 0,1 0 0,0 1 0,-1-1 0,1 0 1,0 0-1,-1 1 0,1-1 0,0 0 0,0 0 0,-1 0 0,1 0 0,0 0 0,-1 0 1,1 0-1,0 0 0,0 0 0,-1 0 0,1-1 0,0 1 0,0 0 0,14 0-9929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8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1602,'0'0'25319,"0"14"-24534,-5 30-162,-2 0 1,-2-1-1,-22 69 0,16-69-109,3 2-1,2-1 1,1 2-1,-3 68 1,26-165-514,-11 29 0,-2-1 0,0 0 0,-1 1 0,-2-1 0,0 0 0,-2 1 0,0-1 0,-13-38 0,18 64-20,0-1-70,-1 0 0,1 0 0,0-1 0,0 1 0,0 0 0,0-1 0,0 1 0,1-1 0,-1 1 1,0-1-1,1 0 0,-1 1 0,1-1 0,-1 0 0,1 0 0,-1 0 0,4 1 0,10 4-1816,1 0-1,1-2 1,-1 0-1,1 0 1,-1-2-1,1 0 1,0-1 0,32-2-1,-38 1 482,35 0-6412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9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216 394 11915,'0'0'16085,"-14"-4"-15098,6 1-820,5 1-122,0 0 0,0 1 1,0 0-1,-1-1 0,1 1 1,0 0-1,-1 1 0,1-1 1,0 1-1,-1-1 0,1 1 1,-1 0-1,1 1 1,-1-1-1,1 0 0,0 1 1,-1 0-1,1 0 0,0 0 1,-1 0-1,1 0 0,0 1 1,0-1-1,0 1 0,-4 3 1,-7 7 132,1 1 1,0 1 0,-21 28-1,30-36-168,0-1-1,1 1 0,0 0 0,0 0 1,0 0-1,1 1 0,0-1 1,0 1-1,0-1 0,1 1 1,0 0-1,1-1 0,-1 1 1,2 9-1,-1-14-67,1 0 0,0 0 0,0 0 0,0 0 0,1 0 0,-1 0 0,0-1-1,1 1 1,-1 0 0,1-1 0,-1 1 0,1-1 0,0 1 0,0-1 0,0 0 0,0 0 0,0 0 0,0 0 0,0 0 0,0 0 0,0 0 0,0-1 0,0 1 0,1-1 0,-1 1 0,0-1 0,0 0 0,1 0 0,2 0 0,9 0-676,1 0 0,-1 0 0,18-3 0,-21 1 145,1-1 0,-1 0-1,0 0 1,0-1-1,0-1 1,-1 1-1,1-2 1,-1 0 0,-1 0-1,11-8 1,-7 3 170,0-1 1,0-1 0,-1 0 0,-1 0 0,0-1 0,10-18 0,-8 9 637,-1-1 0,0-1 1,-2 0-1,-1 0 1,-1-1-1,-1 0 0,-2 0 1,5-45-1,-9 55 150,1-62 1388,-2 73-1516,0 1 0,-1 0 0,1-1-1,-1 1 1,0 0 0,0-1 0,-1 1 0,1 0 0,-1 0 0,0 0-1,0 0 1,0 0 0,-1 1 0,-2-5 0,4 7-137,-1 0 0,1 0 0,-1-1 0,1 1 0,-1 0 0,0 0 0,1 0 0,-1 0 0,0 1 0,1-1 0,-1 0 0,0 1 1,0-1-1,0 1 0,0 0 0,0-1 0,0 1 0,0 0 0,1 0 0,-1 0 0,0 1 0,-2-1 0,0 1-45,0 1 0,0-1-1,1 1 1,-1 0 0,1 0 0,-1 0-1,1 0 1,0 1 0,0 0 0,-3 2-1,-7 9-58,2 0 0,0 0 0,-15 26 0,24-37 62,-14 22 61,-25 45 955,39-66-947,0 1 1,0 0-1,0 0 1,1 0-1,-1 0 0,1 0 1,0 0-1,1 1 1,0-1-1,-1 0 1,1 0-1,1 7 1,0-10-114,0-1 1,0 1-1,0 0 1,0 0 0,0-1-1,0 1 1,0 0-1,1-1 1,-1 1-1,1-1 1,-1 0-1,1 1 1,-1-1 0,1 0-1,0 0 1,2 1-1,36 17 49,-27-14-43,-3-1-50,-2 0 1,1 1 0,0 0 0,-1 0-1,0 1 1,0 0 0,-1 1-1,0-1 1,12 15 0,-17-18 18,1 1 1,-1 0-1,0 0 1,0 0-1,0 0 1,-1 0-1,1 0 1,-1 0-1,0 0 0,-1 1 1,1-1-1,-1 0 1,1 1-1,-1-1 1,0 0-1,-1 1 1,1-1-1,-1 0 0,0 1 1,0-1-1,0 0 1,-1 0-1,0 0 1,-3 7-1,0-2-202,0-1 0,0 1 1,-1-1-1,0-1 0,-1 1 0,1-1 0,-11 8 0,17-24-8770,5-7 27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9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14 124 19346,'0'0'12935,"12"2"-12508,-3 0-423,0 0 0,0-1-1,0 0 1,-1-1 0,1 0-1,0 0 1,0-1 0,0 0-1,0-1 1,-1 0 0,1 0-1,0 0 1,-1-1 0,0-1-1,16-8 1,-18 8-4,0 0 0,0-1 0,0 0 0,-1 0 0,7-8 0,-10 11 0,0-1 0,-1 1 0,1 0 0,-1-1 0,0 1 0,0-1 0,0 1 0,0-1 0,0 0 0,0 1 0,-1-1 0,1 0 0,-1 1 0,0-1 0,0 0 0,0 0 0,0-4 0,-1 6 0,0 0 0,1 0 0,-1 0 0,0 0 0,0 0 0,0 0 0,0 0 0,0 0 0,0 0 0,0 1 0,0-1 0,0 0 0,0 1 0,0-1 0,0 1 0,-1-1 0,1 1 0,0-1 0,0 1 0,-1 0 0,1 0 0,0 0 0,0 0 0,-1 0 0,1 0 0,0 0 0,0 0 0,-1 0 0,-1 1 0,-41 8 0,32-3 0,1 0 0,0 1 0,0 1 0,1-1 0,0 2 0,0-1 0,1 1 0,-10 13 0,13-15 0,0 0 0,0 0 0,1 1 0,0 0 0,1 0 0,0 0 0,0 1 0,1-1 0,0 1 0,0 0 0,1 0 0,-2 12 0,4-20-66,0 1 1,0-1-1,0 1 1,0-1-1,1 1 0,-1-1 1,0 1-1,1-1 1,-1 0-1,1 1 1,-1-1-1,1 0 0,0 1 1,-1-1-1,1 0 1,0 0-1,0 1 0,0-1 1,0 0-1,0 0 1,0 0-1,0 0 0,3 1 1,-1 0-338,1 0 1,0-1 0,-1 0-1,1 1 1,0-1-1,0-1 1,0 1-1,0-1 1,4 1-1,7-1-1839,-1-1 0,1 0-1,0-1 1,16-4-1,26-13-11855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29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242 298 8392,'0'0'11248,"-10"-1"-5867,-3 1-4951,1-1 1,0 2-1,-1-1 0,1 2 1,0 0-1,0 0 0,0 1 1,0 0-1,0 1 0,1 1 1,-1 0-1,1 0 0,0 1 1,1 0-1,-1 1 0,1 0 1,-11 12-1,20-19-433,0 1 0,0 0 0,0-1 0,0 1 0,1 0 0,-1 0 0,0 0 0,0-1 0,1 1 0,-1 0 0,1 0 0,-1 0 0,1 0 0,-1 0 0,1 0 0,-1 1 0,1-1 0,0 0 0,0 0 0,0 0 0,-1 0 0,1 0 0,0 0 0,0 0 0,1 1 0,-1-1 0,0 0 0,0 0 0,0 0 0,1 0 0,-1 0 0,1 0 0,-1 0 0,1 0 0,-1 0 0,1 0 0,-1 0 0,1 0 0,0 0 0,0 0 0,-1-1 0,1 1 0,0 0 0,0 0 0,0-1 0,0 1 0,1 0 0,7 3-55,-1 0 0,1-1 1,0 0-1,18 3 0,-6-1-54,-1 0 42,0 2-1,0 0 0,0 1 0,-1 1 0,-1 1 0,33 22 0,-51-31 80,1-1 0,0 0 0,0 1 0,-1-1 0,1 1 0,0 0 1,-1-1-1,1 1 0,0-1 0,-1 1 0,1 0 0,-1 0 0,1-1 0,-1 1 0,0 0 0,1 0 0,-1 0 0,0-1 0,1 1 1,-1 0-1,0 0 0,0 0 0,0 0 0,0 0 0,0-1 0,0 1 0,0 0 0,0 0 0,0 0 0,0 0 0,0 0 0,0 0 1,-1-1-1,1 1 0,0 0 0,-1 0 0,1 0 0,-1-1 0,1 1 0,-1 0 0,1-1 0,-1 1 0,1 0 0,-1-1 0,0 1 1,1 0-1,-1-1 0,0 1 0,0-1 0,1 0 0,-2 1 0,-47 17 542,43-16-533,-26 6-91,1-1-1,-1-2 1,-57 3-1,88-8-45,1 1-1,0-1 1,-1 0 0,1 0-1,-1 0 1,1 0-1,-1 0 1,1 0-1,0-1 1,-1 1-1,1 0 1,-1 0-1,1 0 1,0 0 0,-1 0-1,1-1 1,-1 1-1,1 0 1,0 0-1,-1 0 1,1-1-1,0 1 1,0 0-1,-1-1 1,1 1 0,0 0-1,-1-1 1,1 1-1,0 0 1,0-1-1,0 1 1,0-1-1,-1 1 1,1 0-1,0-1 1,0 1-1,0-1 1,0 1 0,0 0-1,0-1 1,0 1-1,0-1 1,0 1-1,0 0 1,0-1-1,0 1 1,0-1-1,0 1 1,1-1 0,10-21-6833,13-8-3821</inkml:trace>
  <inkml:trace contextRef="#ctx0" brushRef="#br0" timeOffset="1">515 1 24952,'0'0'5413,"-53"45"-4869,51-25 193,2 3-513,0-3-288,11 2-1794,0-3-3555,-1-3-5445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30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22774,'0'0'9993,"-4"50"-9993,23-45 0,2-1 0,3-4-2050,-6 0-4324,-6-4-5862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113 360 15022,'0'0'5995,"-11"8"-4324,6-4-1613,-10 7 626,1 0-1,-20 22 1,31-30-515,0 0 0,0 1 1,0-1-1,0 1 0,0 0 1,1 0-1,0 0 1,0 0-1,0 1 0,0-1 1,1 0-1,-1 1 0,1 0 1,0-1-1,1 1 0,-1-1 1,1 10-1,1-13-166,-1 0 0,1-1 0,-1 1 0,1 0 0,0-1 1,-1 1-1,1-1 0,0 1 0,0-1 0,-1 1 0,1-1 0,0 0 0,0 1 0,0-1 0,-1 0 0,1 1 0,0-1 1,0 0-1,0 0 0,0 0 0,0 0 0,0 0 0,0 0 0,-1 0 0,1 0 0,1-1 0,28-2 165,-16-1-173,0-1 1,0 0-1,0-1 1,-1-1-1,0 0 1,-1-1-1,0 0 1,13-12-1,-1 0-592,-1-1 1,37-44-1,-99 154 2812,36-82-1956,0 0 0,0 1-1,0-1 1,0 1 0,1-1-1,1 1 1,-1 0 0,1-1-1,1 1 1,0 15 0,0-22-235,1 1 0,0-1 0,0 0 0,-1 0 0,1-1 0,0 1 0,0 0 0,0 0 0,0 0 0,0-1 0,1 1 0,-1 0 0,0-1 0,0 1 0,0-1 0,1 1 0,-1-1 0,0 0 0,0 1 0,1-1 0,-1 0 0,0 0 0,1 0 0,-1 0 0,0 0 0,0 0 0,1-1 0,-1 1 0,0 0 0,1-1 0,-1 1 0,0-1 0,2 0 0,45-17 601,-18-2-625,-2-1 0,-1-1 0,0-2 0,-2-1 0,-1 0 0,0-2 0,-2-1 0,-2-1 0,0 0 0,-2-2 0,-1 0 0,-2-1 0,-1 0 0,13-45 0,-26 72 0,1 0 0,-1-1 0,0 1 0,-1-1 0,1 0 0,-1 1 0,0-1 0,-1-5 0,1 11 0,0-1 0,0 1 0,0-1 0,0 1 0,0-1 0,-1 1 0,1-1 0,0 1 0,0 0 0,0-1 0,-1 1 0,1-1 0,0 1 0,-1 0 0,1-1 0,0 1 0,-1 0 0,1-1 0,0 1 0,-1 0 0,1-1 0,-1 1 0,1 0 0,-1 0 0,1 0 0,0-1 0,-1 1 0,1 0 0,-1 0 0,1 0 0,-1 0 0,0 0 0,-1 0 0,0 1 0,0 0 0,0-1 0,0 1 0,0 0 0,1 0 0,-1 0 0,0 0 0,0 1 0,1-1 0,-1 0 0,-2 3 0,-10 10 0,-1 1 0,2 1 0,0 0 0,0 1 0,-19 36 0,27-42 0,-1 0 0,2 0 0,0 0 0,0 1 0,1 0 0,0 0 0,1 0 0,1 0 0,0 0 0,0 0 0,2 20 0,0-27-116,0 1 0,1-1 0,0 0 1,0 1-1,0-1 0,0 0 0,1 0 0,0 0 0,0-1 1,0 1-1,1-1 0,-1 1 0,1-1 0,0 0 0,0-1 1,1 1-1,-1-1 0,1 1 0,0-2 0,0 1 0,0 0 0,0-1 1,0 0-1,10 3 0,-5-2-527,1 0 0,-1-1 0,1 0 0,0-1 1,0 0-1,0-1 0,0 0 0,0-1 0,0 0 0,-1 0 0,1-1 1,11-4-1,28-18-13184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1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2415 261 10218,'0'0'1019,"-8"-6"145,-175-107 5497,150 96-6201,0 1-1,-2 2 0,1 2 1,-44-10-1,-46-1 302,-2 5-1,0 6 1,-183 4 0,246 14-756,0 2-1,-99 27 1,37-7-3,46-13 225,0 3 0,2 4-1,-91 38 1,139-47-148,1 1-1,1 1 0,0 2 0,1 0 1,1 2-1,1 0 0,0 2 1,2 1-1,0 1 0,2 0 1,-25 38-1,22-23-35,3 1 1,1 1-1,2 1 1,2 0-1,1 1 1,-12 68-1,-21 267 229,37-132-18,24 268 0,-2-234-132,38 240 1330,-33-262-1224,-5-42-141,-10-198-67,0 0-1,1 0 1,1 0 0,1 0-1,0-1 1,1 0-1,8 16 1,-9-23 42,1 0 0,-1-1 0,1 0 0,1 0 0,0 0 0,0-1 0,0 0 0,1 0 0,0-1 0,1 0 0,-1-1 0,1 0 0,11 5 0,39 14 165,104 27 0,-114-38-201,-1 2 1,0 1 0,-2 3 0,49 26 0,-82-36-11,0-1 0,1-1 0,1 0 0,-1-1 0,1-1 0,0 0 0,0-1 0,1-1 0,-1 0 0,1-1 0,0-1 0,-1 0 0,1-1 0,0-1 0,-1 0 0,1-1 0,0-1 0,-1 0 0,22-9 0,445-172 1356,-442 167-1338,-1-2 0,-1-2 0,69-48 0,-83 50-21,-1-1-1,0-2 1,-2 0-1,-1-2 1,0 0-1,21-35 1,7-24-13,68-160 0,9-102 0,-98 250 0,-3-1 0,13-127 0,-1-199 0,-8 71 0,-24 308 0,13-166 0,-17 180 0,-1 1 0,-2 0 0,0 0 0,-2 0 0,-12-38 0,1 16 0,-70-238 0,83 276-221,-1-1 1,0 1-1,-1-1 0,-7-13 0,9 21-103,0 0-1,0 1 1,0 0-1,0-1 1,-1 1-1,0 0 1,0 1-1,0-1 1,-1 1-1,1 0 1,-1 0-1,-8-4 1,-27-8-7454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2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1590 16656,'0'0'2188,"-6"8"-1077,-18 26-465,65-72 1249,225-339 2304,-92 122-2916,506-612-743,-605 788-819,-59 63-7466,-34 28 1408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13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19218,'0'0'6460,"-7"11"-6423,1-1-31,0 0 1,0 1-1,1 0 1,0 0-1,1 1 0,0-1 1,1 1-1,1 0 1,-3 17-1,5-18-115,-1-2 213,0 1 0,0-1 0,1 1 0,1-1 0,0 1 0,0-1 0,4 14-1,-4-21-39,0 0 0,-1-1 0,1 1 0,0-1 0,0 1 0,0-1-1,1 1 1,-1-1 0,0 1 0,0-1 0,1 0 0,-1 0 0,1 0-1,-1 0 1,1 0 0,0 0 0,2 1 0,0-1 38,-1 0-1,1 0 1,0-1-1,0 0 1,0 1-1,0-1 1,0-1 0,0 1-1,-1 0 1,1-1-1,5-1 1,19-7 257,0-1 0,-1-1 1,28-16-1,33-15-211,64-4-878,-50 22-7102,-61 15-2562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28:31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1879 185 11499,'-2'-13'-400,"2"7"346,0 2 21,0-1 1,-1 0-1,1 1 1,-1-1-1,0 1 1,0-1-1,0 1 0,-1 0 1,0-1-1,0 1 1,0 0-1,0 0 1,0 0-1,-1 0 1,0 0-1,0 1 0,0-1 1,0 1-1,-5-4 1,-8-3 287,0 1 0,-1 0 0,0 2 0,0 0 0,-1 0 0,0 2 0,0 0 0,-35-4 0,-15 2 1154,-70 3-1,130 4-1331,-69 1 619,1 4 1,0 3 0,0 4-1,1 3 1,-127 42 0,114-24-87,2 3 1,1 3 0,2 5 0,-103 71-1,138-81-406,2 1-1,-62 61 0,95-84-178,2 1-1,0-1 1,0 2 0,1-1 0,1 2-1,0-1 1,1 1 0,1 1-1,0-1 1,1 1 0,1 0-1,0 1 1,-3 19 0,8-31-34,0 0 0,0 0 1,0 0-1,0 0 0,1 0 1,0 0-1,0 0 0,0 0 0,1 0 1,-1 0-1,1 0 0,0-1 1,1 1-1,-1-1 0,1 1 0,0-1 1,0 0-1,0 0 0,0 0 1,1-1-1,0 1 0,0-1 1,0 0-1,0 0 0,0 0 0,5 2 1,8 3 6,1 0 0,-1-1 0,1-1 1,0-1-1,38 6 0,24 0 121,153 1 1,85-24-44,237-49 31,-404 35-246,241-76 0,-330 80 200,77-37-1,-114 47 101,0-2 1,-2 0-1,0-2 1,0-1-1,31-30 0,-48 41 39,-1 0-1,1-1 0,-1 1 1,-1-1-1,1 0 1,-1-1-1,0 1 0,-1-1 1,5-13-1,-7 18-90,-1 0 0,1 1 0,-1-1-1,1 0 1,-1 0 0,0 1 0,0-1 0,-1 0 0,1 0 0,0 1-1,-1-1 1,0 0 0,1 0 0,-1 1 0,0-1 0,-1 1 0,1-1-1,0 1 1,-1 0 0,1-1 0,-1 1 0,0 0 0,0 0 0,1 0 0,-2 0-1,1 0 1,0 0 0,0 1 0,0-1 0,-1 1 0,-3-2 0,-9-4 3,0 1 1,-1 1 0,0 0 0,0 1-1,0 0 1,-33-1 0,-108 2 235,102 4-322,-194 13-2440,32-1-2058,119-12-1689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0:12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16528,'0'0'678,"10"-2"-801,29-4 544,0 1-1,0 3 1,55 2 0,128 19 1522,21 1-994,575-49 2127,-152-1-2138,62 58-719,-668-22-204,1222 90 344,-358-108 301,-708-4-391,0-8 1,262-66-1,-422 78-181,0 0-1062,-19 0-5641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0:2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 8072,'0'0'10805,"0"0"-10765,0 0 0,0 0 0,-1 0 1,1 0-1,0 0 0,0 0 1,0 0-1,0 0 0,0-1 1,0 1-1,-1 0 0,1 0 1,0 0-1,0 0 0,0 0 1,0 0-1,0 0 0,0-1 0,0 1 1,0 0-1,0 0 0,0 0 1,-1 0-1,1-1 0,0 1 1,0 0-1,0 0 0,0 0 1,0 0-1,0 0 0,0-1 1,0 1-1,0 0 0,0 0 0,1 0 1,-1 0-1,0-1 0,0 1 1,0 0-1,0 0 0,0 0 1,0 0-1,0 0 0,0-1 1,0 1-1,0 0 0,1 0 1,-1 0-1,0 0 0,0 0 1,0 0-1,0 0 0,0 0 0,0-1 1,1 1-1,-1 0 0,0 0 1,15-1 271,0-1 1,0 2 0,0 0 0,0 1-1,0 1 1,0 0 0,23 7-1,46 5 310,198-14 369,-170-4-635,126 13 0,104 36 329,280 20 1929,25-31-2517,158 1-34,613-69 385,-551-60 191,-803 85-584,-41 5-185,5-1-341,1 2-1,-1 0 1,1 2-1,42 3 1,-56 5-3784,-12 6-2317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0:5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6758,'0'1'347,"1"0"1,-1 0-1,0 0 0,1 0 0,-1-1 0,1 1 0,-1 0 0,1 0 0,-1 0 0,1 0 0,0-1 0,-1 1 0,1 0 0,0 0 1,0-1-1,-1 1 0,1-1 0,1 2 0,22 5 2305,34-6-2245,-41-2 349,336 32 3190,-81-2-2543,-99-12-478,248 58 0,-363-63-917,27 6 327,0-4-1,0-4 1,1-3-1,0-4 1,94-8-1,-103-4 1882,120-31-1,-196 41-2228,-1-1 0,0 1 0,1-1 0,-1 1 0,0-1 0,1 1 0,-1-1 0,0 1 0,1 0 0,-1-1 1,0 1-1,0-1 0,0 1 0,0 0 0,0-1 0,0 1 0,0-1 0,0 1 0,0 0 0,0-1 0,0 1 0,0-1 0,0 1 0,0 0 0,0-1 0,-1 1 0,1-1 0,0 1 0,-1 0 0,-4 22-2721,-9 4-2081,-7 2-1084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0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11851,'0'0'6385,"10"1"-5910,19 1-182,501 24 1464,-479-30-1583,-1-3 0,0-1 0,0-3 0,-1-3-1,48-19 1,-30 11-97,109-22-1,-162 41-793,1 1 0,0 0-1,-1 2 1,1-1 0,23 4 0,-3 10-6367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0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2626,'0'0'705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0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95 1313,'0'0'7832,"-3"-3"-6290,-19-8 925,13 7 1421,23 3-2876,113 12-197,19 1-455,-57-17 92,-1-4 0,115-25 1,109-12-214,-291 44-221,-12 1 8,0 0 1,-1 1-1,1 0 1,0 0-1,0 0 0,16 4 1,-24-4-5,-1 1 1,0-1-1,1 0 1,-1 0-1,0 0 1,1 1-1,-1-1 1,0 0-1,1 0 1,-1 1-1,0-1 1,0 0-1,1 0 1,-1 1-1,0-1 1,0 0-1,0 1 1,1-1-1,-1 0 1,0 1-1,0-1 1,0 0-1,0 1 1,0-1-1,0 1 1,0-1-1,0 0 1,0 1-1,0-1 0,0 0 1,0 1-1,0-1 1,0 1-1,0-1 1,0 0-1,0 1 1,0-1-1,0 0 1,-1 1-1,1-1 1,0 0-1,0 1 1,0-1-1,-1 0 1,1 1-1,0-1 1,0 0-1,-1 0 1,1 1-1,0-1 1,-1 0-1,1 0 1,0 0-1,-1 1 1,1-1-1,0 0 1,-1 0-1,-19 12 756,-11-5-581,-1-2 0,1-1 0,-1-2 0,0-1 0,-37-4 0,-22 1-167,-72 8 13,-165-3 101,317-3-203,17 1-65,29 4-105,21 12 269,0-3 0,0-2-1,2-3 1,-1-2 0,1-2-1,97-6 1,-136-1-21,0-1 0,-1-1-1,28-9 1,-17 5 29,-54 35-148,-14 14-5870,12-24-1343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9545,'0'0'12524,"8"14"-11141,-4-7-1155,2 3 57,0 0-1,0 1 0,-1 0 0,-1 0 0,1 0 1,-2 0-1,0 0 0,2 16 0,4 325 2310,-10-222-506,13-162-854,-1 7-786,36-181-243,-32 131-225,30-94 0,-42 160 16,0 1 1,1 0-1,0-1 1,1 1-1,0 1 0,8-11 1,-11 16-3,0-1 0,0 1 1,0 0-1,0 0 0,0 0 1,1 0-1,-1 1 1,0-1-1,1 1 0,0-1 1,-1 1-1,1 0 0,0 0 1,0 0-1,0 0 1,-1 0-1,1 1 0,0 0 1,0-1-1,0 1 0,0 0 1,6 1-1,-8 0-11,0-1-1,0 1 0,0 0 1,0 0-1,0 0 1,0 0-1,0 0 1,0 0-1,0 0 0,0 0 1,-1 0-1,1 0 1,0 0-1,-1 1 0,1-1 1,-1 0-1,1 1 1,-1-1-1,0 0 1,0 0-1,1 1 0,-1-1 1,0 0-1,0 1 1,0-1-1,0 1 0,-1-1 1,1 0-1,-1 2 1,-8 41 32,0-28 36,-1-1 0,0 0 1,-1 0-1,-1-1 0,0-1 1,-1 0-1,-1-1 0,0 0 1,0-1-1,-1-1 0,0 0 1,-19 8-1,2-8-35,21-13-176,17-12-273,-1 9-302,0 1-1,0-1 0,1 1 1,0 1-1,0-1 0,1 1 0,-1 0 1,1 0-1,8-3 0,70-24-7135,-73 27 6518,31-9-3942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2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9737,'0'0'2605,"2"-10"-2359,-2 6-221,0 0 0,1 0 0,-1 0 1,1 0-1,0 0 0,0 0 0,0 0 0,1 0 1,0 0-1,-1 0 0,1 1 0,1-1 0,-1 1 1,0 0-1,1-1 0,0 1 0,-1 0 0,1 0 1,1 1-1,-1-1 0,0 1 0,1-1 0,-1 1 0,1 0 1,-1 0-1,1 1 0,0-1 0,0 1 0,0 0 1,0 0-1,7-1 0,23-1 290,11-1 553,66-14-1,-94 15-618,1 1 0,0 1 0,-1 0 0,1 1 0,0 1-1,-1 0 1,1 2 0,32 8 0,-30-7-258,6 1 107,1-2 0,0-1-1,0 0 1,37-5-1,103-19 389,-73 7-429,-8 7 148,0 5-1,99 8 1,74-2 467,-128-10-197,175-32 0,-207 23-201,137-7-1,99 18-11,-291 5-264,136-14 66,-134 7-24,1 3 0,-1 1 0,72 6 0,-114-2 88,-1-1 0,1 1 0,-1 0 0,1 0 0,-1 0 1,0 0-1,0 1 0,1-1 0,-1 1 0,0 0 0,4 4 625,-8 12-2456,-11-7-3139,-11 1-3876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3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548 100 3716,'0'0'11915,"4"-8"-7858,-2 1-4076,1 1 980,0 0-1,0-1 1,-1 1-1,0-1 0,1-9 1,-3 14-815,0 1-1,0 0 1,0-1 0,0 1 0,0 0 0,0 0 0,0-1 0,0 1 0,0 0 0,-1-1 0,1 1 0,-1 0 0,1 0 0,-1 0 0,1-1-1,-1 1 1,0 0 0,1 0 0,-1 0 0,0 0 0,0 0 0,0 0 0,0 0 0,0 1 0,0-1 0,0 0 0,0 0 0,0 1 0,0-1-1,-1 1 1,1-1 0,0 1 0,0-1 0,-1 1 0,1 0 0,0 0 0,0-1 0,-3 1 0,-12-1-70,1 1 0,0 1 0,-1 0 0,1 1 1,0 1-1,0 0 0,0 1 0,0 0 0,1 2 1,0-1-1,0 2 0,-20 11 0,1 3 88,0 2-1,2 1 1,-49 47-1,59-51-163,2 1 0,0 1 0,2 0 0,-20 33 0,32-47 0,0 0 0,1 1 0,0 0 0,0 0 0,1 0 0,0 0 0,1 0 0,0 1 0,0-1 0,1 1 0,0 0 0,1-1 0,0 1 0,1 0 0,0-1 0,3 15 0,-2-18 0,1 0 0,0 0 0,0 0 0,0-1 0,1 1 0,0-1 0,0 0 0,1 0 0,-1 0 0,1-1 0,0 1 0,0-1 0,0 0 0,1-1 0,0 1 0,-1-1 0,1 0 0,0-1 0,1 1 0,-1-1 0,0 0 0,1-1 0,6 1 0,19 4 0,-1-2 0,1-2 0,42-1 0,-69-1 0,9-1 0,1 0 0,-1 0 0,0-2 0,0 0 0,-1 0 0,18-7 0,-28 9 0,0 0 0,1 0 0,-1 0 0,0-1 0,-1 1 0,1-1 0,0 0 0,0 1 0,-1-1 0,1-1 0,-1 1 0,1 0 0,-1 0 0,0-1 0,0 1 0,0-1 0,0 0 0,-1 0 0,1 0 0,-1 0 0,0 0 0,0 0 0,0 0 0,0 0 0,0 0 0,0 0 0,-1 0 0,0-1 0,1 1 0,-1 0 0,-1-1 0,1 1 0,-1-3 0,0 3 0,-1 0 0,1 0 0,-1 0 0,0 0 0,0 0 0,0 1 0,-1-1 0,1 1 0,0-1 0,-1 1 0,0 0 0,1 0 0,-1 0 0,0 1 0,0-1 0,0 1 0,0-1 0,0 1 0,-1 0 0,1 0 0,0 0 0,0 1 0,-7-1 0,-9-2 0,-1 1 0,-30 0 0,50 2 0,-18-1 0,-29 1 0,45 0 0,-1 1 0,1-1 0,0 0 0,-1 1 0,1-1 0,-1 1 0,1 0 0,0-1 0,0 1 0,0 0 0,-1 1 0,1-1 0,0 0 0,-3 3 0,25-3 0,1-6 0,-1-2 0,0-1 0,-1 0 0,30-18 0,-32 17 0,0 0 0,0 0 0,1 2 0,0 0 0,0 1 0,20-4 0,-37 10 0,0 0 0,0 0 0,0 0 0,0 0 0,0 0 0,0 0 0,0 0 0,0 0 0,-1 0 0,1 1 0,0-1 0,0 0 0,0 0 0,0 1 0,0-1 0,0 1 0,-1-1 0,1 1 0,0-1 0,0 1 0,-1-1 0,1 1 0,0 0 0,-1-1 0,1 1 0,0 0 0,-1 0 0,1-1 0,-1 1 0,1 0 0,-1 1 0,1 2 0,0-1 0,0 1 0,0 0 0,-1-1 0,0 1 0,1 0 0,-1 0 0,-1 5 0,-2 8 0,0-1 0,-10 30 0,-16 26 0,20-53 0,1 0 0,0 0 0,1 1 0,2 0 0,0 0 0,-4 37 0,9-55-40,-1 0-1,1-1 1,0 1-1,0 0 1,0 0-1,0 0 1,1 0-1,-1-1 1,0 1-1,1 0 1,-1 0-1,1-1 1,-1 1-1,1 0 1,0-1-1,0 1 1,0-1-1,0 1 1,0-1-1,0 1 1,0-1-1,1 0 1,-1 1-1,0-1 1,1 0-1,-1 0 1,1 0-1,-1 0 1,1 0-1,0-1 1,-1 1-1,1 0 1,0-1-1,-1 1 1,1-1-1,0 1 1,0-1-1,0 0 1,-1 0-1,4 0 1,15 0-8261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5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21 17264,'0'0'2445,"-10"-5"86,5 3-2255,2 0-188,0 0 0,0 1 0,-1-1 0,1 1 0,-1-1 0,0 1 0,1 0 0,-1 1 0,0-1 0,1 1 0,-1-1 0,0 1 0,0 0 0,0 0 0,1 1 0,-1-1 0,0 1 1,0 0-1,1 0 0,-1 0 0,1 0 0,-1 1 0,1-1 0,-1 1 0,1 0 0,-4 3 0,-9 11 179,1 1 0,1 0 1,0 1-1,2 1 0,0 0 0,0 1 1,-14 38-1,1 6 1005,-19 83 0,31-87-674,3 0 1,-4 71 0,7-51-458,8-79-191,-1 0-1,0 0 1,0 0-1,0 0 0,-1-1 1,1 1-1,0 0 0,0 0 1,0 0-1,-1-1 0,1 1 1,0 0-1,-1 0 0,1 0 1,0-1-1,-1 1 0,1 0 1,-1-1-1,1 1 1,-1 0-1,0-1 0,1 1 1,-1-1-1,-1 1 0,1 0-93,0-2-1,1 1 1,-1 0-1,0 0 1,0 0-1,0 0 1,0 0-1,0-1 1,1 1-1,-1 0 1,0-1-1,0 1 1,0-1-1,1 1 1,-1-1-1,0 1 1,1-1-1,-2-1 1,-30-37-4680,29 35 4670,-46-59-3184,29 39 4299,2 0 0,-27-46 1,45 69-909,0 1 0,0-1-1,0 0 1,0 1 0,0-1 0,0 1 0,0-1 0,0 0 0,0 1-1,1-1 1,-1 1 0,0-1 0,1 1 0,-1-1 0,0 0 0,1 1-1,-1-1 1,0 1 0,1 0 0,-1-1 0,1 1 0,-1-1 0,1 1-1,-1 0 1,1-1 0,-1 1 0,1 0 0,-1-1 0,1 1-1,0 0 1,-1 0 0,1 0 0,-1 0 0,1-1 0,0 1 0,-1 0-1,1 0 1,-1 0 0,2 1 0,41-8-432,-24 4 464,81-24-1843,-1-12-3424,-21 3-3119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5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4676,'0'0'20115,"-51"77"-18161,29-32-352,-1 5-321,3-1-608,7 0-449,7-4-192,6-6-64,0-1-64,12-8-513,10-3-672,7-7-1153,4-8-1378,2-9-1761,2-3-6471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5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17521,'0'0'4580,"-34"73"-2658,16-34-161,-4 6-63,-4 5-705,2-5-609,2-1-288,3-8-32,5-8-288,5-10-544,2-10-1507,1-8-1152,1-4-1025,-5-19-9193</inkml:trace>
  <inkml:trace contextRef="#ctx0" brushRef="#br0" timeOffset="1">1 190 14734,'0'0'7015,"85"8"-5510,-32-8-928,9 0-513,2-1-705,-3-12-2754,-6-4-3332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1:5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16464,'0'0'8904,"26"54"-6502,-8-31-640,-1 4-225,-1 3-480,-5 8-416,-9 6-641,-2 6 0,-10 2 0,-8 3 0,-3-4 0,0-10 0,1-19-5061,5-22-9352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14926,'0'0'9385,"84"39"-7271,-31-37-256,16-2-801,3 0-769,8-1-192,-4-7-608,-6 6-1634,-16-1-2243,-18 3-2081,-22 0-7719</inkml:trace>
  <inkml:trace contextRef="#ctx0" brushRef="#br0" timeOffset="1">153 194 18193,'0'0'6727,"66"4"-5734,5-13-545,21 0-384,4-5-1537,-3-4-4869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15631,'0'0'4367,"1"12"-3786,11 87 1267,5 0-1,5-2 0,46 132 0,-65-217-1603,12 28 963,-14-39-1143,0 0 1,-1 1 0,1-1-1,-1 0 1,1 0 0,0 0 0,0 0-1,0 0 1,0 0 0,-1 0-1,1 0 1,0-1 0,1 1-1,-1 0 1,0-1 0,0 1 0,0 0-1,0-1 1,0 1 0,1-1-1,-1 0 1,0 1 0,0-1-1,1 0 1,-1 0 0,2 0-1,-2 0-26,1-1 0,-1 0 0,1 1-1,-1-1 1,1 0 0,-1 0 0,1 0-1,-1 0 1,0 0 0,1 0 0,-1-1-1,0 1 1,0 0 0,0-1 0,0 1-1,0 0 1,0-1 0,-1 1 0,1-1-1,0 0 1,0-2 0,12-41 694,-11 37-693,9-52-39,-2-1 0,-4 0 0,-1 0 0,-4 0 0,-14-120 0,3 121 0,7 45 0,0-1 0,2 0 0,0 0 0,1 0 0,1-21 0,3 36 0,0 0 0,1 0 0,-1 0 0,1 1 0,-1-1 0,1 1 0,-1 0 0,0 0 0,7 1 0,-3 0 0,41-1 0,7 1 0,0-2 0,96-15 0,64-40-401,-127 30 30,136-21 1,-218 46 350,-1 0 1,0 1-1,1-1 1,-1 1 0,1 0-1,-1 1 1,0-1-1,1 1 1,-1 0-1,7 2 1,-10-1 28,0-1 1,0 0-1,-1 1 1,1 0-1,0-1 0,-1 1 1,1 0-1,-1 0 1,1 0-1,-1 0 0,0 0 1,0 0-1,0 0 1,0 1-1,0-1 0,0 0 1,-1 1-1,1-1 1,-1 0-1,1 1 0,-1-1 1,0 1-1,0-1 1,-1 3-1,1 16 97,-2 0 0,0 0 0,-2 0 0,0-1 0,-1 1 0,-1-1 0,-1 0 0,-16 30 0,-9 31 61,30-74-937,1 0 1,-1 1-1,1-1 1,0 0-1,1 10 1,-4 22-6652,1-32-3090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19987,'0'0'865,"-23"54"1665,-4-12 449,-6 10-609,-5 6-960,-6 6-289,4-3-513,7-6-320,6-7-191,8-13-97,8-11-65,7-12-575,3-18-3844,-4-23 544,-5-12-5157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16784,'0'0'4452,"75"58"-2178,-34-36 96,9-1-159,3 0-642,2 3-1121,2 2-351,1-1-194,-10-1-2177,-10-8-4068,-10-4-12395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4004,'0'0'2274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12 12684,'0'0'6620,"-11"-3"-4330,5 2-2084,3-1-149,0 1-1,0 0 1,0 0 0,0 0 0,0 1-1,0-1 1,0 1 0,0 0-1,0 0 1,0 0 0,0 0-1,0 0 1,0 1 0,0-1-1,0 1 1,0 0 0,0 0 0,0 0-1,0 0 1,0 0 0,1 1-1,-1-1 1,0 1 0,1 0-1,-1 0 1,1 0 0,-4 4-1,-11 16 442,2 0-1,1 1 1,1 1-1,0 0 1,2 0-1,1 1 1,-9 35-1,8-17 155,1 1 0,3 0 0,-4 75 0,11-118-654,3 77 251,-3-74-282,1 1 0,0-1-1,0 1 1,0-1 0,0 0 0,1 1 0,0-1-1,0 0 1,0 0 0,0 0 0,0 0 0,1-1-1,0 1 1,5 5 0,-7-9-853,-3-3 543,1 1 0,-1-1 0,0 0 0,0 1 0,0-1 0,-1 1 0,1 0-1,-1 0 1,1 0 0,-4-2 0,-2-3-976,-98-112-14444,75 76 15120,5-1 6581,26 43-5602,-1 0 0,1 0 0,-1 0 0,1 0 0,0 0 0,-1 0 0,1 0 0,0 0 0,0 0 0,-1 0 0,1 0 1,0 0-1,0 0 0,0 0 0,0 0 0,0 0 0,1 0 0,-1 0 0,0 0 0,0 0 0,1 0 0,-1 0 0,1-1 1,0 0-129,1 1 0,-1 0 1,0 0-1,0 0 0,1 0 1,-1 0-1,0 0 0,1 0 1,-1 1-1,1-1 1,-1 0-1,1 1 0,3-1 1,8-1-326,1 0 0,0 1-1,18 1 1,-4 0 1128,208-29-861,-187 19-3393,56-19-1,-26-2-4619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16496,'0'0'1665,"-49"52"737,15-12-352,1 10-608,-1 4 287,4 4 97,4-2-801,10-3-544,12-6-321,4-7-128,14-8-32,13-8-353,8-3-704,4-10-800,7-4-866,3-7-1249,-3-2-1889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18289,'0'0'6567,"-63"44"-5639,37-10 802,-1 8-577,-3 1-352,5 1-577,2-5-160,7-6-32,6-5-128,5-10-1057,2-9-1473,-1-9-5126,0-14 930</inkml:trace>
  <inkml:trace contextRef="#ctx0" brushRef="#br0" timeOffset="1">1 105 17104,'0'0'4805,"54"22"-3204,-11-9 385,5 0-801,7-3-1121,3 1-256,-1-6-1826,-8-5-1889,-9 0-2083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8296,'0'0'14670,"29"55"-13037,-8-29 353,1 6-256,-2 3-385,-2 5-800,-9 9-385,-9 8-64,0 9-64,-18 1-1506,-8-8-3138,1-13-4645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22197,'0'0'2306,"72"23"-1089,-17-19-64,11 0-64,11-4-448,6 0-481,1 0-64,-1 0-416,-5 0-1762,-16 0-2242,-18 0-2306</inkml:trace>
  <inkml:trace contextRef="#ctx0" brushRef="#br0" timeOffset="1">329 160 15375,'0'0'5541,"77"15"-4388,-6-28-384,14-1-449,12-4-224,9-1-608,-1-3-2692,-8 4-3586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24343,'0'0'1153,"-10"65"-512,14-34 224,13 3-33,7 0-223,5 3-353,5 0-192,1 0-929,1 3-2210,-9-2-896,-10 0-2435,-10-4-5670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25 336 10474,'0'0'7271,"-25"-66"-5125,34 45-417,20-1 225,9 0-512,13-3-578,9-2-575,8 0-193,4 0-64,1-3-1313,-7-3-2595,-7-2-6790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12332,'10'-7'4943,"8"-7"-4151,1 2-1,1 0 1,0 1-1,0 1 1,1 1-1,1 1 1,-1 1-1,1 1 1,0 0-1,37-3 1,-58 9-785,0-1-1,0 1 1,0 0-1,0 0 1,0-1 0,0 1-1,0 0 1,0 0 0,0 0-1,0 0 1,1 0 0,-1 1-1,0-1 1,0 0 0,-1 0-1,1 1 1,0-1 0,0 1-1,0-1 1,0 1-1,0-1 1,0 1 0,0-1-1,-1 1 1,1 0 0,0-1-1,0 1 1,-1 0 0,1 0-1,0-1 1,-1 1 0,1 0-1,-1 0 1,1 0-1,-1 0 1,0 0 0,1 0-1,-1 0 1,0 0 0,0 0-1,0 0 1,1 0 0,-1 0-1,0 0 1,0 0 0,0 0-1,-1 0 1,1 0-1,0 0 1,0 0 0,-1 0-1,1 0 1,-1 1 0,-1 5 31,-1-1 1,0 0 0,-1 0 0,0 0-1,0 0 1,-8 9 0,-80 77 616,60-63 102,2 1-1,-39 50 1,66-76-654,1 0 0,-1 1 1,1-1-1,-1 0 0,1 1 0,0 0 0,1-1 0,-1 1 0,1 0 0,-1 6 0,2-9-89,0-1-1,0 1 0,0-1 0,0 1 0,1-1 1,-1 1-1,0-1 0,1 1 0,-1-1 0,1 1 1,-1-1-1,1 0 0,0 1 0,0-1 0,-1 0 1,1 1-1,0-1 0,0 0 0,0 0 0,0 0 1,1 0-1,-1 0 0,0 0 0,0 0 0,1 0 1,-1-1-1,0 1 0,1 0 0,-1-1 0,1 1 1,-1-1-1,1 1 0,-1-1 0,2 0 0,22 5-74,1-2 0,-1-1 0,49-2 0,25-9-3367,-29-4-2316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97 9545,'2'-10'3849,"3"-35"-235,-5 44-3472,1-1-1,-1 1 0,0-1 1,0 1-1,0 0 1,0-1-1,0 1 1,0-1-1,0 1 0,0 0 1,0-1-1,-1 1 1,1-1-1,-1 1 1,1 0-1,-1-1 0,1 1 1,-1 0-1,0 0 1,0 0-1,0-1 1,0 1-1,1 0 1,-1 0-1,-1 0 0,1 0 1,0 1-1,0-1 1,0 0-1,0 0 1,-1 1-1,1-1 0,0 0 1,0 1-1,-1 0 1,1-1-1,-1 1 1,1 0-1,0-1 0,-1 1 1,1 0-1,-1 0 1,1 0-1,0 0 1,-1 1-1,1-1 1,-1 0-1,1 0 0,0 1 1,-1-1-1,-1 2 1,-3 0 28,0 0 1,1 0-1,-1 1 1,0 0-1,1 0 0,0 0 1,0 1-1,0-1 1,-8 9-1,-3 10 85,1 0-1,2 1 0,0 1 1,2 0-1,0 0 0,2 1 0,-11 44 1,7-12 287,3 0 1,-3 86-1,12-58-298,4 0 0,19 121 0,-13-125-532,-21-120-2675,4 17 1778,-98-292-3561,103 305 4766,-16-52 408,18 60-417,1-1-1,-1 1 1,1-1-1,0 1 1,-1-1-1,1 1 1,0-1-1,0 0 1,0 1-1,0-1 1,1 1-1,-1-1 1,0 1-1,0-1 1,1 1 0,-1-1-1,1 1 1,0 0-1,-1-1 1,1 1-1,0 0 1,0-1-1,0 1 1,0 0-1,0 0 1,0 0-1,0 0 1,0 0-1,0 0 1,0 0-1,1 0 1,-1 0-1,2 0 1,17-3-10,0 1 0,0 1 0,0 1-1,0 1 1,22 2 0,13 0-246,109-3-4234,-79-1-1100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12268,'0'0'13052,"-13"9"-12427,-7 8-376,0 1 0,1 0 1,1 2-1,1 0 0,1 0 1,-18 31-1,14-18-104,2 1 0,1 1 0,-15 47 0,26-62-110,1-1 0,0 0 1,2 1-1,0 0 0,1 0 0,1 0 1,1 0-1,3 24 0,-3-40-113,1 0 0,0 0 1,0 1-1,1-1 0,-1 0 0,1 0 0,0 0 0,0 0 0,0 0 1,1-1-1,-1 1 0,1-1 0,0 1 0,0-1 0,0 0 1,0 0-1,1 0 0,-1-1 0,1 1 0,0-1 0,0 0 0,5 3 1,0-2-782,0 0 0,0 0 0,1-1 1,-1 0-1,1 0 0,-1-1 0,1-1 1,0 0-1,10-1 0,27-4-7453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153 118 6887,'-12'-62'5524,"9"17"7641,3 44-13078,0 1-1,0-1 0,0 1 1,0-1-1,-1 1 1,1-1-1,0 1 1,0-1-1,-1 1 1,1-1-1,0 1 0,-1-1 1,1 1-1,-1 0 1,1-1-1,0 1 1,-1 0-1,1-1 0,-1 1 1,1 0-1,-1 0 1,1-1-1,-1 1 1,1 0-1,-1 0 0,1 0 1,-1 0-1,1 0 1,-1 0-1,1 0 1,-1 0-1,1 0 1,-1 0-1,0 0 0,1 0 1,-1 0-1,1 0 1,-1 0-1,1 0 1,-1 1-1,1-1 0,-1 0 1,1 0-1,-1 1 1,1-1-1,0 0 1,-1 1-1,1-1 1,-1 0-1,0 1 0,-25 16 2697,17-7-2783,0 1 0,0 0 0,1 1 0,0 0 0,1 0 0,1 0 0,0 1 0,0 0 0,2 0 0,-1 1 0,2-1 0,0 1 0,0 0 0,0 20 0,3-33 0,0 0 0,0 0 0,0-1 0,0 1 0,0 0 0,0 0 0,0 0 0,0 0 0,0 0 0,1-1 0,-1 1 0,0 0 0,1 0 0,-1 0 0,1-1 0,-1 1 0,1 0 0,-1-1 0,1 1 0,-1 0 0,1-1 0,-1 1 0,1-1 0,0 1 0,0-1 0,-1 1 0,1-1 0,1 1 0,0 0 0,1-1 0,-1 0 0,0 1 0,0-1 0,0 0 0,0 0 0,0-1 0,1 1 0,-1 0 0,0-1 0,3 0 0,2-2 0,1 0 0,-1 0 0,0 0 0,0-1 0,-1 0 0,8-6 0,8-12 0,-1-1 0,0-1 0,-2-1 0,25-42 0,-16 25 0,-25 57-379,-1 0 0,-1 1 0,0 27 0,-1-37-53,0-1 1,0 1-1,0 0 0,1-1 1,0 1-1,0-1 0,0 0 1,1 1-1,2 6 0,-2-10 61,-1 0-1,1 0 1,-1-1-1,1 1 1,0 0-1,-1-1 1,1 0-1,0 1 1,0-1-1,0 0 1,0 0-1,0 0 1,0 0-1,1 0 1,-1-1-1,0 1 1,0-1-1,0 1 1,1-1-1,-1 0 1,0 0-1,1 0 1,-1 0-1,0 0 1,5-1-1,23-6-4449,3-14-426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20179,'0'0'4741,"-61"55"-3076,32-15-896,-1 4 96,-1 6-161,0-4-415,1 1-257,6-8-32,4-8-609,7-9-1024,5-14-1154,4-8-929,3-14-928</inkml:trace>
  <inkml:trace contextRef="#ctx0" brushRef="#br0" timeOffset="1">24 32 17457,'0'0'1953,"31"52"-447,-8-28-225,10 3 32,9 0-288,8-5-480,7-3-417,7-5-1025,-5-7-2274,-5-6-1954,-9-1-5253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19442,'0'0'3972,"51"45"-2947,-24-21 288,2 2-31,-1 7-418,-9 11-607,-9 9-65,-10 8 0,-14 5-160,-16 3-160,-7-6-1217,-10-10-1890,-1-22-4933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14798,'0'0'11243,"54"22"-9994,2-14-512,13-3-513,13-4-128,0 4-1730,-11-2-1761,-12-2-1634,-20-1-5220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1 571 17328,'0'0'2851,"60"3"-1858,-3-12-256,14-4-417,13-2-256,4-2-480,-7-1-3108,-7-3-3490</inkml:trace>
  <inkml:trace contextRef="#ctx0" brushRef="#br0" timeOffset="1">885 0 17809,'0'0'5034,"-2"10"-4479,-8 14 482,-1 1 1,-24 39-1,23-47-759,2 1 0,0 0 1,1 1-1,1 0 0,0 0 0,2 1 1,0 0-1,-2 21 0,7-38-275,1 0 0,0 0 0,0-1 0,0 1 0,1 0 0,-1-1 0,1 1 0,-1 0 0,1-1 0,0 1 0,0 0 0,0-1 0,0 1-1,0-1 1,1 0 0,-1 1 0,1-1 0,-1 0 0,1 0 0,0 0 0,0 0 0,2 2 0,1-1-51,0 0-1,-1-1 0,1 0 1,0 0-1,0 0 1,0 0-1,0-1 1,1 1-1,-1-1 1,10 0-1,-2 0-494,0-1-1,0-1 0,0 0 1,13-3-1,-16 2-753,0 0 1,0-1-1,0 0 0,12-6 0,20-17-6518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5637,'0'0'14094,"-57"77"-11372,32-34-928,3-1-769,5-6 32,10 0-192,7-8-577,6-8-416,19-10-1346,7-10-2657,5-1-2820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63 212 20916,'0'0'7399,"-54"27"-5061,46-25-1217,7-2-128,2 0-993,19-12-1217,1-6-3972,-1-3-3780</inkml:trace>
  <inkml:trace contextRef="#ctx0" brushRef="#br0" timeOffset="1">454 1 20788,'0'0'8808,"-56"69"-7719,30-33-416,-6 5-577,3 1-32,2-3-64,3-2 0,6-8-417,5-5-864,6-13-737,3-6-1313,-1-5-1986,3-15-4708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19538,'0'0'5830,"65"61"-3716,-24-36-256,8 4-289,8 0-768,4 2-673,0 1-96,-5 3-1345,-5-6-2114,-12-7-3204,-1-5-8583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3:4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85 916 705,'0'0'7014,"-3"4"-6923,1 0 122,0-1-1,-1 1 1,2-1-1,-1 1 1,0 0-1,1-1 1,0 1 0,-1 0-1,2 0 1,-2 5-1,1-7-307,0 1 0,0-1-1,0 0 1,0 0 0,-1 0-1,1 0 1,0 0 0,-1-1 0,0 1-1,1 0 1,-1-1 0,0 1-1,0-1 1,0 1 0,0-1-1,0 0 1,0 0 0,-1 0-1,-2 1 1,-8 5 1772,0 1 11560,12-12-8546,0-11-2193,6-17-3146,1 16 668,-1 2 33,0 0 0,1 1 0,1 0 0,0 0 0,1 1 0,0-1 0,0 2 0,16-17 0,29-27-41,-33 32-1,2 1 0,0 0 1,1 2-1,1 1 1,28-17-1,158-95-2,-114 67 80,144-69 0,-178 103-76,-12 5-15,2 3 0,0 1 0,68-16 0,237-26-2,51-12 1337,-408 75-1296,1 0 0,-1 0 0,1 1-1,-1-1 1,0 0 0,1 0-1,-1 1 1,0-1 0,1 0 0,-1 0-1,0 1 1,0-1 0,1 0-1,-1 1 1,0-1 0,0 0-1,1 1 1,-1-1 0,0 1 0,0-1-1,0 0 1,0 1 0,0-1-1,0 1 1,0-1 0,1 0 0,-1 1-1,0-1 1,0 1 0,-1-1-1,1 0 1,0 1 0,0 0-1,0 3-2553,-1-13-8999,1-16-6501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3:5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12 806 3523,'0'0'20729,"-11"-7"-17883,128 11 1808,80-4-4141,-171-4-437,-1-2 1,-1 0-1,1-2 0,-1-1 0,25-13 0,-11 6-31,31-17-45,-1-2 0,-2-4 0,-1-2 0,-3-4 0,-1-1 0,-3-4 0,55-58 0,127-162 0,-230 260 41,-7 7-85,1 0 1,-1 0 0,1-1 0,-1 1 0,0-1 0,-1 0 0,1 0 0,3-6 0,-11 6-8568,-2-8-2706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3:5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1 988 13453,'0'0'4254,"6"-9"-3095,13-13-667,0 1 0,1 1 0,1 1 1,41-28-1,533-339 1832,-220 150-1723,-306 191-475,155-107 2999,-221 149-3049,-1 2-103,0 0-1,0-1 1,0 1 0,0-1 0,0 1 0,0-1 0,0 0 0,-1 0 0,1 1 0,-1-1-1,1 0 1,-1-1 0,2-2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28 231 3523,'7'-40'5575,"-2"-1"0,1-60 0,-10 113-570,-11 35-4618,6-3 368,1 1-1,3 0 1,2 0-1,1 0 1,8 80-1,5-81-662,-10-43-84,-1 1-1,1 0 1,0 0-1,-1 0 0,1 0 1,0-1-1,0 1 1,0 0-1,0-1 0,0 1 1,1-1-1,-1 1 1,0-1-1,1 1 0,-1-1 1,1 0-1,-1 0 1,1 0-1,2 1 0,-4-2 0,1 0 0,-1 0 0,1 0 0,0 0-1,-1 0 1,1-1 0,-1 1 0,1 0-1,-1 0 1,1 0 0,-1-1 0,1 1 0,0 0-1,-1-1 1,0 1 0,1-1 0,-1 1-1,1 0 1,-1-1 0,1 1 0,-1-1 0,0 1-1,1-1 1,-1 1 0,0-1 0,0 1-1,1-1 1,-1 0 0,0 1 0,0-1 0,0 1-1,0-1 1,0 0 0,0 0 0,3-23-33,-3 22 12,1-2 37,1-17-693,-1-1-1,-1 0 1,-1 1-1,-1-1 1,0 1-1,-2-1 1,0 1-1,-8-21 1,44 41 1193,-24 1-410,-1-1 0,1 0 0,-1-1 0,1 0 0,-1 0 0,0-1 0,1 0 0,-2 0 0,1 0 0,0-1 0,-1 0 0,1 0 0,-1-1 0,0 0 0,-1 0 0,1 0 0,-1-1 0,0 0 0,0 0 0,-1 0 0,6-9 0,-3 2 67,0 1 0,0-1-1,-2-1 1,1 1 0,-2-1-1,0 0 1,0 0 0,-2 0 0,1-1-1,-1-19 1,-5 22-165,-6 18-70,-5 19 42,-2 16 311,2 0 0,-13 62 1,22-78 86,1-1-1,2 2 1,0-1-1,2 0 1,4 41 0,-3-61-382,0-1 1,0 1-1,1-1 1,-1 0 0,1 1-1,0-1 1,0 0-1,1 0 1,-1-1 0,1 1-1,0 0 1,7 5-1,-10-8-3,1 0 0,0 0 0,1 0 0,-1 0-1,0-1 1,0 1 0,0 0 0,0-1 0,1 1-1,-1-1 1,0 1 0,0-1 0,1 1 0,-1-1-1,0 0 1,1 0 0,-1 0 0,1 0-1,-1 0 1,0 0 0,1 0 0,-1 0 0,0-1-1,1 1 1,-1 0 0,0-1 0,0 1 0,1-1-1,-1 1 1,0-1 0,0 0 0,0 0 0,0 1-1,0-1 1,0 0 0,0 0 0,0 0 0,0 0-1,0 0 1,0 0 0,0 0 0,-1-1 0,1 1-1,0 0 1,0-2 0,4-9 0,0 1 0,-1-1 0,0 0 0,-1-1 0,0 1 0,-1 0 0,0-1 0,-1 1 0,-1-1 0,0 0 0,-1 1 0,0-1 0,-3-14 0,3 29 0,0-1 0,1 1 0,-1-1 0,0 1 0,1-1 0,-1 1 0,1-1 0,0 1 0,0 0 0,-1-1 0,1 1 0,0 0 0,0-1 0,1 1 0,-1-1 0,0 1 0,0 0 0,1-1 0,-1 1 0,1-1 0,-1 1 0,1-1 0,0 1 0,0-1 0,-1 1 0,1-1 0,0 0 0,0 1 0,3 1 0,-1-1 0,0 0 0,0 1 0,0-1 0,0-1 0,1 1 0,-1 0 0,1-1 0,-1 0 0,1 0 0,0 0 0,-1 0 0,1-1 0,0 1 0,0-1 0,-1 0 0,1 0 0,0 0 0,0-1 0,0 1 0,-1-1 0,1 0 0,0 0 0,-1 0 0,1-1 0,-1 1 0,0-1 0,1 0 0,-1 0 0,0 0 0,0 0 0,0 0 0,0-1 0,0 1 0,-1-1 0,1 0 0,-1 0 0,0 0 0,1 0 0,-2 0 0,1-1 0,0 1 0,-1-1 0,1 1 0,-1-1 0,0 1 0,0-1 0,0 0 0,-1 0 0,1 1 0,-1-6 0,0 9 0,0-1 0,0 1 0,0 0 0,0-1 0,0 1 0,0 0 0,0 0 0,0-1 0,0 1 0,0 0 0,0 0 0,0-1 0,0 1 0,0 0 0,-1 0 0,1-1 0,0 1 0,0 0 0,0 0 0,0-1 0,-1 1 0,1 0 0,0 0 0,0 0 0,0-1 0,-1 1 0,1 0 0,0 0 0,0 0 0,-1 0 0,1 0 0,0 0 0,0-1 0,-1 1 0,1 0 0,0 0 0,0 0 0,-1 0 0,1 0 0,-13 7 0,-8 14 0,19-17 0,0-1 0,1 1 0,-1 0 0,1 0 0,0 0 0,0 0 0,0 0 0,1 0 0,0 0 0,-1 0 0,2 7 0,-1-9 0,1-1 0,-1 0 0,1 1 0,-1-1 0,1 1 0,-1-1 0,1 0 0,0 1 0,0-1 0,0 0 0,0 0 0,0 0 0,0 1 0,0-1 0,0 0 0,0-1 0,1 1 0,-1 0 0,0 0 0,1 0 0,-1-1 0,0 1 0,1-1 0,-1 1 0,1-1 0,-1 1 0,1-1 0,-1 0 0,1 0 0,-1 0 0,1 0 0,2 0 0,123-7 0,-12-1 0,-114 8 0,0 0 0,0 0 0,0 0 0,0 0 0,0 0 0,0 0 0,0 1 0,0-1 0,0 0 0,0 1 0,0-1 0,0 0 0,0 1 0,0 0 0,0-1 0,0 1 0,0-1 0,0 1 0,0 0 0,-1 0 0,1-1 0,0 1 0,-1 0 0,1 0 0,0 0 0,-1 0 0,1 0 0,0 1 0,2 31 0,-3-29 0,0-4 0,0 0 0,1 0 0,-1 0 0,0 1 0,0-1 0,0 0 0,0 0 0,0 0 0,1 1 0,-1-1 0,0 0 0,0 0 0,0 0 0,0 0 0,1 0 0,-1 1 0,0-1 0,0 0 0,0 0 0,1 0 0,-1 0 0,0 0 0,0 0 0,1 0 0,-1 0 0,0 0 0,0 0 0,1 0 0,-1 0 0,0 0 0,0 0 0,0 0 0,1 0 0,-1 0 0,0 0 0,0 0 0,1 0 0,-1 0 0,0-1 0,0 1 0,0 0 0,1 0 0,-1 0 0,0 0 0,0 0 0,0-1 0,0 1 0,1 0 0,-1 0 0,0 0 0,0-1 0,0 1 0,0 0 0,0 0 0,0 0 0,0-1 0,12-9 0,-2-1 0,0 1 0,0 0 0,1 1 0,22-14 0,-28 20 0,0 0 0,0 0 0,0 1 0,1 0 0,-1 0 0,1 0 0,-1 0 0,1 1 0,0 0 0,0 0 0,-1 1 0,1 0 0,0 0 0,10 1 0,-15-1 0,1 1 0,-1-1 0,0 0 0,0 1 0,0-1 0,0 0 0,0 1 0,0 0 0,1-1 0,-1 1 0,0 0 0,-1-1 0,1 1 0,0 0 0,0 0 0,0 0 0,0 0 0,-1 0 0,1 0 0,0 0 0,-1 0 0,1 0 0,-1 0 0,1 2 0,2 33 0,0 1 0,-2-36 0,0 1 0,-1-1 0,1 0 0,0 0 0,0 0 0,-1 0 0,1 0 0,0 0 0,0 0 0,0-1 0,0 1 0,0 0 0,0 0 0,1-1 0,-1 1 0,0-1 0,0 1 0,0-1 0,1 1 0,-1-1 0,0 0 0,0 0 0,1 1 0,-1-1 0,0 0 0,1 0 0,1-1 0,10 0 0,-1-1 0,0-1 0,1 0 0,-1 0 0,0-1 0,0-1 0,-1 0 0,0-1 0,20-13 0,-20 12 0,1 0 0,-1 1 0,1 0 0,0 1 0,1 0 0,-1 1 0,1 0 0,0 1 0,14-1 0,-26 4-11,-1 0 0,1 0 0,0 0 0,0 0 0,-1 0 0,1 1 0,0-1 0,-1 0 0,1 0 0,0 1 0,-1-1 1,1 1-1,0-1 0,-1 0 0,1 1 0,-1 0 0,1-1 0,-1 1 0,1-1 0,-1 1 0,1-1 0,-1 1 0,1 0 0,-1-1 0,0 1 0,1 0 0,-1 0 0,0-1 0,0 1 0,0 0 0,0-1 0,1 1 0,-1 0 1,0 1-1,0 34-1850,0-16-982,2-13-5811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0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54 15150,'0'0'1922,"4"-9"-753,13-26-106,-8 25 293,-5 16-752,-3 14-188,-1-19-310,-1 33 313,-2-1-1,-1 1 1,-2-1 0,-14 45-1,-52 128 234,51-150-322,-89 197 872,30-71 1007,75-172-2106,2 0 0,-1 0-1,2 1 1,-1-1 0,1 0 0,1 1-1,-1 16 1,2-26-101,0 0 1,1 1-1,-1-1 0,0 1 1,1-1-1,-1 0 0,1 1 1,-1-1-1,1 0 0,-1 0 0,1 1 1,0-1-1,0 0 0,0 0 1,0 0-1,0 0 0,0 0 1,0 0-1,0 0 0,0 0 1,0 0-1,0-1 0,1 1 0,-1 0 1,0-1-1,1 1 0,-1-1 1,0 1-1,1-1 0,-1 0 1,3 1-1,53 1 131,-43-2-94,53-3 91,97-18 1,-7 1-99,569-36-667,-697 54 636,79-6 25,122 6 0,-168 18-6512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17232,'0'0'3780,"10"1"-2131,185 28 2445,-163-22-4084,0 1 0,-1 2 0,0 1-1,37 18 1,-66-28 2,0 0 1,1 0-1,-1 0 1,0 1-1,0-1 1,0 1-1,0-1 1,0 1-1,0 0 1,-1 0-1,1 0 1,-1-1-1,1 2 0,-1-1 1,1 0-1,-1 0 1,0 0-1,0 1 1,0-1-1,-1 0 1,1 1-1,0-1 1,-1 1-1,0-1 0,1 1 1,-1-1-1,0 1 1,0-1-1,0 1 1,-1-1-1,1 1 1,-1-1-1,1 1 1,-1-1-1,-1 3 0,-2 4 141,-1-1-1,1 1 0,-2-1 0,1 0 0,-1-1 0,0 1 0,-14 12 1,-46 37 82,-2-3-1,-125 76 1,132-98-2899,19-18-3315,3-12-5616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61 185 12460,'0'0'3577,"-9"-1"-1725,-4 0-1009,-9-1 63,6 1 4013,53-4-4372,-1-2 0,1-2 0,-2-1 0,1-2 1,46-22-1,-39 17-425,155-67-1243,-198 84 1078,0 0-1,0-1 1,1 1-1,-1 0 1,0 0-1,1 0 1,-1 0-1,0 0 1,1-1-1,-1 1 0,1 0 1,-1 0-1,0 0 1,1 0-1,-1 0 1,0 0-1,1 0 1,-1 0-1,1 0 1,-1 1-1,0-1 0,1 0 1,-1 0-1,0 0 1,1 0-1,-1 0 1,0 1-1,1-1 1,-1 0-1,0 0 1,0 0-1,1 1 0,-1-1 1,0 0-1,0 1 1,1-1-1,-1 0 1,0 0-1,0 1 1,0-1-1,1 0 1,-1 1-1,0-1 0,0 1 1,0-1-1,0 0 1,0 1-1,0-1 1,0 0-1,0 1 1,0-1-1,0 0 1,0 1-1,0 0 1,-5 21-1571,5-22 1587,-44 84-8915,20-33-3417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15663,'0'0'4206,"3"9"-2396,0 2-1485,-1-1 0,-1 1-1,0 0 1,0 0 0,-1 0 0,-1 0-1,0 0 1,0-1 0,-1 1 0,0 0-1,-7 16 1,-81 232 227,25-78 97,60-167-478,1-1 0,0 1 0,1 0 0,1 0 0,-2 26 0,4-36-159,0 0-1,0-1 0,1 1 0,-1 0 0,1-1 1,0 1-1,0-1 0,0 1 0,1-1 0,-1 1 1,1-1-1,0 0 0,0 0 0,0 0 1,0 0-1,1 0 0,-1 0 0,1-1 0,-1 1 1,1-1-1,0 1 0,0-1 0,0 0 0,1-1 1,-1 1-1,0 0 0,5 1 0,17 3 103,1 0-1,1-1 1,-1-2-1,0-1 1,1-1 0,47-4-1,-21 1-75,30 1 18,85-3-698,289 31 0,-448-25 589,168 16-156,-157-18 135,0 0 0,-1-1 0,1-1 0,-1-1 0,1-1 1,36-12-1,-12 1-1353,-8 5-1885,-3-4-4916,-20 5-399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19795,'9'0'512,"171"11"5666,-57 8-5117,-121-19-1059,1 0-1,-1 1 1,1-1-1,-1 1 1,1 0-1,-1 0 1,0 0-1,1 0 0,-1 0 1,0 1-1,0-1 1,0 1-1,0-1 1,0 1-1,0 0 1,0 0-1,-1-1 1,3 4-1,-4-3 14,1-1-1,-1 1 1,1 0-1,-1 0 1,0 0-1,1-1 1,-1 1 0,0 0-1,0 0 1,0 0-1,-1-1 1,1 1-1,0 0 1,-1 0-1,1 0 1,-1-1-1,0 1 1,1 0-1,-2 1 1,-5 7 115,1 0-1,-2 0 1,1-1 0,-1 0 0,-1-1 0,-10 9 0,-233 170 879,165-126-1084,85-60-320,-23 16 492,11-12-2286,7-7-4511,4-15-1682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15695,'0'0'6817,"12"-7"-5301,210-120-386,-108 65-1561,-111 60 400,-1 1 0,1-1 0,0 1 0,0 0-1,-1 0 1,1 0 0,0 0 0,0 0 0,0 0-1,0 1 1,0 0 0,3-1 0,-5 2 13,0-1 0,0 1 0,1-1 0,-1 1 1,0-1-1,0 1 0,0 0 0,0 0 0,-1-1 0,1 1 0,0 0 1,0 0-1,0 0 0,-1 0 0,1 0 0,0 0 0,-1 0 0,1 0 1,-1 0-1,1 0 0,-1 0 0,1 0 0,-1 1 0,0-1 0,0 0 1,0 0-1,1 0 0,-1 1 0,0-1 0,-1 0 0,1 2 0,2 96-489,1 15-2700,9-39-4049,-3-45-5332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17681,'0'0'1409,"-2"11"-208,-19 61 1476,-33 79 0,-17 56-1315,5 73-239,-8 34-725,70-302-380,0-2-30,1 0-1,1 1 1,0-1 0,0 1 0,0 20 0,2-29 5,0 0 1,1 1-1,-1-1 1,1 0-1,-1 0 0,1 0 1,0 0-1,0 0 1,0 0-1,0 0 1,0 0-1,0 0 1,1 0-1,-1 0 1,1-1-1,-1 1 1,1 0-1,0-1 1,-1 0-1,1 1 1,0-1-1,0 0 0,0 0 1,0 0-1,0 0 1,0 0-1,0 0 1,0-1-1,1 1 1,-1-1-1,0 1 1,0-1-1,4 0 1,64 4 42,0-4 0,-1-2 0,93-16 0,59-2-116,452 37-2301,-663-16 2332,73 5-442,0-3 0,95-10 0,-174 7 513,5-1 144,1 0 1,0 0-1,-1-1 0,0-1 0,0 1 0,16-8 1,-25-8-3659,-4 6-1318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6150,'0'0'12604,"10"1"-9919,36 3-1249,-22-3-563,1 1 1,-1 1 0,0 1 0,0 1 0,26 10-1,-47-14-819,0 1 0,0 0 0,0 0 0,0 0 0,0 0 1,-1 0-1,1 1 0,-1-1 0,0 1 0,0 0 0,0 0 0,0-1 0,0 1 0,-1 1 0,1-1 0,-1 0 0,0 0 0,1 0 0,-2 1 0,1-1 0,0 1 0,-1-1 0,1 0 0,-1 1 0,0-1 0,0 1 0,-1-1 0,1 1 0,-1-1 1,1 0-1,-1 1 0,0-1 0,-2 5 0,-3 7 285,0 0-1,0 0 1,-2-1 0,0 0 0,-18 24 0,-166 176 417,157-179-733,30-29-106,3-4-198,1 1-1,-1-1 0,1 0 0,-1-1 1,0 1-1,0 0 0,1 0 0,-2-1 1,1 1-1,0-1 0,0 1 0,0-1 0,-1 0 1,1 0-1,0 0 0,-1 0 0,1-1 1,-1 1-1,1-1 0,-1 1 0,1-1 1,-1 0-1,0 0 0,-3 0 0,-12-11-8894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59 212 13805,'0'0'7009,"-8"1"-5631,-26 4-38,34-5-1296,-1 0 1,0 1 0,0-1 0,0 0 0,0 1 0,1-1-1,-1 0 1,0 1 0,0-1 0,0 1 0,1-1-1,-1 1 1,0 0 0,1-1 0,-1 1 0,1 0 0,-1-1-1,1 1 1,-1 0 0,1 0 0,-1-1 0,1 1 0,0 0-1,-1 0 1,1 0 0,0 0 0,0 0 0,-1-1 0,1 1-1,0 0 1,0 0 0,0 0 0,0 0 0,0 0-1,0 0 1,1 0 0,-1-1 0,0 1 0,0 0 0,1 0-1,-1 0 1,0 0 0,1-1 0,-1 1 0,1 0 0,-1 0-1,1-1 1,-1 1 0,1 0 0,0-1 0,-1 1-1,1 0 1,0-1 0,-1 1 0,1-1 0,0 1 0,1 0-1,5-2 64,0 1 0,-1-1-1,1 0 1,-1 0-1,0-1 1,1 0 0,-1 0-1,0 0 1,0-1-1,0 0 1,0 0-1,6-5 1,11-8 68,33-30-1,-31 23-136,27-23 7,-25 22-96,57-41 0,-83 64 39,0 0-1,0 0 0,0 0 0,1 1 0,-1-1 0,0 0 0,1 1 0,-1-1 1,0 1-1,1 0 0,-1-1 0,1 1 0,-1 0 0,1 0 0,-1 0 1,1 0-1,-1 0 0,3 0 0,-3 1 3,-1-1 1,1 1-1,0 0 1,0-1-1,0 1 1,-1-1-1,1 1 1,0 0-1,-1 0 0,1 0 1,0-1-1,-1 1 1,1 0-1,-1 0 1,0 0-1,1 0 1,-1 0-1,1 0 1,-1 0-1,0 1 1,1 8-18,0-1 0,0 1 1,-1 0-1,-2 15 1,0-6 82,-3 73-11,-1 18-3247,7-86-1059,6-13-2936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15310,'0'0'5472,"-2"14"-4852,-2 21-446,1 1 0,1-1 0,3 0 0,0 1 0,3-1 1,0 0-1,17 58 0,-16-69-1261,-5-24 991,-1 0-1,1 0 1,0 0 0,0 1-1,0-1 1,0 0 0,0 0-1,0 0 1,0 0-1,-1 0 1,1 0 0,0 1-1,0-1 1,0 0-1,0 0 1,0 0 0,-1 0-1,1 0 1,0 0 0,0 0-1,0 0 1,0 0-1,-1 0 1,1 0 0,0 0-1,0 0 1,0 0 0,0 0-1,-1 0 1,1 0-1,0 0 1,0 0 0,0 0-1,0 0 1,-1 0-1,1 0 1,0 0 0,0 0-1,0 0 1,0 0 0,-1 0-1,1-1 1,0 1-1,0 0 1,0 0 0,0 0-1,0 0 1,0 0-1,-1 0 1,1-1 0,0 1-1,0 0 1,-27-32-9831,12 10 4343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17585,'0'0'5829,"36"73"-4868,-24-38-577,1 1-255,0 2-97,-3-3 32,0-2-32,1-4-32,-4-3-193,-1-4-543,-4-5-1442,-2-7-1346,0-3-2081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5349,'0'0'14157,"14"-1"-14092,16 1-290,7 0-1312,3-16-1474,3-13-2402</inkml:trace>
  <inkml:trace contextRef="#ctx0" brushRef="#br0" timeOffset="1">356 1 12396,'0'0'6694,"-54"59"-6053,34-24-289,2 6-224,0-1-64,7-7 0,7-4-32,4-9-96,4-8 0,19-10-833,3-2-832,2-5-2019,0-13-7687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14542,'0'0'4580,"-41"64"-3747,37-48-641,2-1-192,2-5-384,0-3-1250,0-2-1120,8-3-1346,-3-1-3684</inkml:trace>
  <inkml:trace contextRef="#ctx0" brushRef="#br0" timeOffset="1">56 42 14958,'0'0'8104,"-53"-1"-7239,50 8-481,3 2-352,0 0-64,9-2-64,12-4 0,3 1 32,4-4-545,0 0-544,0 0-801,0 0-1121,-7 0-1793,-5 0-4293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12332,'0'0'8135,"-5"64"-7718,17-36-321,3 4-32,3 2-224,-5 4-801,-10 7 416,-3 5-832,-13 8-705,-15 6-160,-8 2-32,-3-2-4389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13837,'0'0'9951,"-8"11"-9679,6-9-261,-4 7 30,-1 1 0,1-1 0,1 1 0,0 1-1,0-1 1,1 1 0,1 0 0,-4 15 0,0 32 708,0 81 0,7-55-6543,0-39-2797,0-54 1331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12748,'0'0'8456,"61"-27"-8520,-35 23-2274,2-7-3908</inkml:trace>
  <inkml:trace contextRef="#ctx0" brushRef="#br0" timeOffset="1">321 1 17008,'0'0'2595,"-54"79"-1154,34-39-64,-1 0-256,6-1-352,3-1-545,6-7-192,6-3-192,0-7-929,8-5-577,8-5-640,7-7-384,1-4-1346,2 0-4516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14029,'0'0'5317,"-64"55"-4580,43-28-96,1 4-353,-1 1-96,3-4-64,1-2 417,1-3 512,2-7-257,1-5-511,6-7-225,5-4-385,2-13-6117,0-5-3203</inkml:trace>
  <inkml:trace contextRef="#ctx0" brushRef="#br0" timeOffset="1">0 100 13485,'0'0'2947,"49"15"-1410,-18-11-608,3-3-256,4-1-449,3 0-256,-5 0-1538,-5-11-1889,-9-3-1250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11883,'0'0'4132,"-15"49"-2498,15-23-673,0 2-65,0 7-95,0 1-224,2 4-417,0 5-64,-2 6 0,-4 4 0,-14 8-352,-3 4-705,-4-4-961,-2-4-1889,1-9-6023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6502,'0'0'6251,"-10"11"-4638,-7 10-987,1-1-1,1 2 1,0 0 0,2 1 0,1 0 0,0 1 0,-8 28 0,12-26 311,2 0 1,0 0-1,2 1 0,0 0 0,2 0 1,2 43-1,1-66-897,0 1 0,0-1 0,0 0 0,0 0 0,1 1 0,0-1 0,0 0 0,0-1 0,0 1 0,5 6 0,-6-8-86,0-1 1,0 0-1,0 1 0,1-1 0,-1 0 1,0 0-1,0 0 0,1 0 0,-1 0 0,0 0 1,1 0-1,-1-1 0,1 1 0,-1 0 0,1-1 1,0 1-1,-1-1 0,1 0 0,-1 1 0,1-1 1,0 0-1,-1 0 0,1 0 0,0 0 0,-1-1 1,1 1-1,0 0 0,-1-1 0,1 1 0,-1-1 1,3 0-1,-3 0-35,0-1-1,0 1 1,0-1 0,0 1 0,0-1 0,0 1-1,0-1 1,-1 0 0,1 1 0,-1-1-1,1 0 1,-1 0 0,0 1 0,0-1 0,0 0-1,0 0 1,0 1 0,0-3 0,-3-36-1793,0 26 1300,-1 1 0,-1-1 0,0 1 0,-10-21 0,8 21 1253,1 0-1,1 0 1,0 0 0,-5-24-1,13 36-484,0 0-1,1 1 1,-1-1-1,0 1 0,1-1 1,-1 1-1,0 0 0,1 0 1,-1 1-1,1-1 1,-1 1-1,4 0 0,0 0-69,1 1-575,0-1 0,-1-1 0,1 1 1,0-1-1,-1-1 0,1 1 0,0-1 1,-1-1-1,1 1 0,-1-1 0,1 0 1,-1-1-1,0 0 0,0 0 0,13-8 1,12-18-5204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14926,'0'0'2146,"-38"58"-865,14-17-608,6 5-321,2 0 193,4-2 288,4-5-225,8-8-416,0-8-160,6-10-288,14-9-993,0-4-929,3-5-2082,2-12-7335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159 100 12043,'0'0'7880,"-5"8"-7853,-23 53 181,-23 45 4404,28-66-2937,-23 36-3051,41-91-9658,5-8 2284</inkml:trace>
  <inkml:trace contextRef="#ctx0" brushRef="#br0" timeOffset="1">51 168 13997,'0'0'2851,"13"49"-1730,-5-26-352,7-3-193,3-5-416,6-5-320,1-10-2114,-2 0-2498,-2-13-2659</inkml:trace>
  <inkml:trace contextRef="#ctx0" brushRef="#br0" timeOffset="2">245 1 9769,'0'0'14062,"-6"75"-12813,6-38-288,0 8-545,-1 6-256,-4 1-128,-2-5-1665,-6-9-3236,-1-14-10634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11883,'0'0'12940,"26"-56"-12235,1 41 384,6-1-480,6 2-513,4 3-416,-1-1-2371,-2 2-3331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13613,'0'0'7463,"49"71"-6887,-31-36-415,2-2-97,3 2-641,3-7-1185,2-3-255,-5-6-129,-2-4 320,-7-3-384,-7-3-1153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2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13965,'0'0'8616,"65"-67"-8680,-17 43 224,1-3-1825,-2-1-2915,-3-4-7015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2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14670,'0'0'5509,"19"53"-3619,-1-25-513,3 5-480,2 0-449,5 1-287,0-4-97,-1-2-481,-1-3-928,-7-1-609,-6-8-800,-12-4-1314,-1-5-3203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14382,'0'0'6117,"84"0"-5252,-24 0-480,11-5-289,2-3-1249,-7-1-4677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19058,'0'0'3395,"-15"70"-3139,15-35 481,13 0-481,7-2-127,8 2-97,2-6-321,3-2-1568,-5-5-1186,-7-2-2178,-11-4-6022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1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15727,'0'0'3811,"8"-72"-2882,18 40-416,10-7-449,7-7-352,6-6-3492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2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6406,'0'0'15172,"-1"8"-14035,2 5-972,0 0 1,1 0-1,1 0 1,0 0-1,1-1 1,0 1-1,1-1 1,0 0-1,8 13 1,-3-6-568,0-1 0,18 23 0,10 8-7089,-31-40 3029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2:2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13581,'0'0'10282,"78"-67"-9898,-44 38-128,7-2-224,0 4 0,-1 2-768,-4-2-1891,-7 0-3683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4:2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2498,'0'0'4196,"0"20"-4033,0-15-4089,0-3 995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4:2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30 2402,'21'-14'22640,"-24"17"-22638,1 0 0,0 0 0,-1 0 1,1 0-1,0 1 0,1-1 0,-1 1 0,1-1 0,-1 1 0,1-1 0,0 1 0,0 5 0,-3 3 51,0-3 91,0-1 150,1-1-1,0 1 1,1 0 0,-1 0 0,-1 15-1,6-43-9,1 0 0,1 1 0,5-21 0,3-8-224,-48 140 63,26-47-27,9-44-59,3-23 310,15-38 90,-5 19-38,-11 35-136,-5 16 58,-9 21-434,-16 43-366,16-25-3167,13-44 2279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0:46:2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40 184 8232,'0'-13'5210,"0"-83"779,0 21 2131,19 143-6262,-10-17-1678,12 47-45,-19-89-132,1 0 0,0 0 1,1 0-1,0-1 1,1 1-1,0-1 0,10 14 1,-10-18-16,-1 0 1,1 0 0,1 0 0,-1-1-1,0 0 1,9 3 0,-8-3-8,-1 0 1,1 0-1,-1 0 1,1 0 0,-1 1-1,8 7 1,-12-9 47,1-1 0,-1 1 1,-1 0-1,1-1 0,0 1 0,0 0 1,-1-1-1,1 1 0,-1 0 0,1 0 1,-1-1-1,0 1 0,1 0 1,-1 0-1,0 0 0,0 0 0,-1-1 1,1 1-1,0 0 0,0 0 0,-1 0 1,1-1-1,-1 1 0,0 0 0,0 0 1,1-1-1,-1 1 0,-2 1 0,1 1 63,-1 0 0,-1 0 0,1-1 0,0 1 0,-1-1 0,0 0 0,0 0 0,0 0 0,0 0 0,0-1 0,-1 1 0,1-1-1,-1 0 1,1-1 0,-1 1 0,0-1 0,0 0 0,1 0 0,-1 0 0,0-1 0,0 0 0,0 0 0,0 0 0,0-1 0,0 1-1,0-1 1,-4-1 0,4 1-210,0 0 0,1 0 0,-1 0 0,0-1 0,1 1 0,0-1 0,-1 0 0,1 0 0,0-1 0,0 1 0,0-1 0,1 0 0,-1 0 0,0 0 0,1 0 0,0-1 0,0 1 0,0-1 0,0 0 0,1 0 0,-1 0 0,1 0 0,0-1 0,0 1 0,1 0 0,-1-1 0,1 1 0,-1-7 0,2 9-319,0 0 1,1 0-1,-1 0 1,1 0-1,-1 0 1,1 0-1,0 0 1,-1 0-1,1 0 1,0 0 0,0 1-1,0-1 1,1 0-1,-1 0 1,0 1-1,1-1 1,-1 1-1,1-1 1,-1 1-1,1 0 1,0 0 0,-1 0-1,1 0 1,0 0-1,0 0 1,0 0-1,0 0 1,2 0-1,23-11-6455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4:2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45 11179,'0'-23'6326,"-1"38"-3303,-1 32-2101,-3 0-419,1-22 260,1 1 0,2 41 0,1-67-732,0 0 0,0 1 0,1-1 0,-1 0 0,0 1 1,0-1-1,0 0 0,0 0 0,0 1 0,1-1 1,-1 0-1,0 0 0,0 1 0,1-1 0,-1 0 0,0 0 1,0 0-1,1 0 0,-1 1 0,0-1 0,0 0 1,1 0-1,-1 0 0,0 0 0,1 0 0,-1 0 0,0 0 1,1 0-1,-1 0 0,0 0 0,0 0 0,1 0 0,-1 0 1,0 0-1,1 0 0,-1 0 0,0 0 0,1 0 1,-1 0-1,0 0 0,0-1 0,1 1 0,-1 0 0,0 0 1,1-1-1,14-7 1012,-2-6-501,-1 0 0,0-1 0,-1 0 0,0-1 0,-1 0 0,9-22 0,31-47 57,-31 67-3720,-12 12-1627,0 0-3377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4:3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5 252 2370,'0'0'22155,"-5"-26"-19006,7 4-2647,1-1-1,1 1 0,2 0 1,7-23-1,-7 29-806,-2-1 0,0 1 0,3-26 0,-8 85-7025,-2-19 1138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4:3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13645,'0'0'10143,"4"-8"-9006,17-39 394,76-154 798,-96 199-2336,-1 1 0,1-1 1,0 1-1,0-1 0,-1 1 1,1-1-1,0 1 0,0 0 1,0 0-1,1-1 1,-1 1-1,0 0 0,0 0 1,1 0-1,-1 0 0,0 1 1,1-1-1,-1 0 1,1 0-1,-1 1 0,1-1 1,-1 1-1,3-1 0,-2 1 8,-1 1-1,0 0 0,1-1 1,-1 1-1,1 0 0,-1 0 0,0-1 1,0 1-1,1 0 0,-1 0 1,0 0-1,0 1 0,0-1 1,0 0-1,0 0 0,0 1 1,-1-1-1,1 0 0,1 3 0,4 11-164,0 0-1,0 1 1,4 23-1,-8-31-107,15 61-5099,-12-43-271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35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59 744 7079,'0'0'10879,"-6"0"-10121,4-1-685,0 1 1,0 0-1,0 0 0,0 1 0,0-1 0,0 0 0,0 1 0,0-1 0,0 1 0,0-1 0,0 1 0,0 0 0,0 0 0,0 0 1,1 0-1,-1 0 0,0 0 0,1 1 0,-1-1 0,1 1 0,-1-1 0,1 1 0,0-1 0,-1 1 0,1 0 0,0-1 0,0 1 0,0 0 1,1 0-1,-1 0 0,0 0 0,1 0 0,-1 0 0,1 0 0,0 0 0,-1 0 0,1 0 0,0 0 0,0 0 0,1 0 0,-1 0 1,0 0-1,1 0 0,0 3 0,2-5 43,0 1 0,1-1-1,-1 1 1,1-1 0,-1 0 0,0 0 0,1-1 0,-1 1-1,5-2 1,6-4 77,0-1-1,-1 0 1,0-1 0,24-19-1,1 0-66,724-429 531,-300 189 1206,-582 334-1356,-53 34 112,16 6-611,-400 289 54,427-300-40,-88 73 15,362-273-326,316-214-6497,-144 122-4343,-231 141 8107,-102 57 6802,-24 17-2374,1 1 0,0 3 0,-43 31 0,45-28-1185,-59 38-60,-108 71-3082,105-71-4563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3:37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5089 96 8584,'-562'-8'5373,"-52"-4"-4238,427-7-648,-462-33-129,489 47-208,1 7 1,-172 26 0,-762 179 14,935-167-253,-281 109 0,356-113 276,2 4 0,2 3 0,1 4 0,-135 106 0,191-134-125,1 1 0,0 0 0,2 2-1,0 0 1,1 1 0,-15 28 0,25-37-64,1 0-1,1 0 1,0 1-1,1-1 1,1 1 0,0 0-1,1 1 1,0-1-1,1 0 1,1 1-1,1 0 1,3 29-1,-1-33-10,1-1 0,0 0-1,1 1 1,0-2 0,1 1-1,0 0 1,1-1 0,0 0-1,1 0 1,0-1-1,0 0 1,1 0 0,0 0-1,0-1 1,1-1 0,0 1-1,1-1 1,16 8 0,7 4 2,1-2 0,0-1 1,2-2-1,52 15 1,560 96-6,-358-79 3,-154-21 4,248 39 28,4-31-32,-150-38 42,-1-10 0,252-50 1,681-93 134,-405 35 1,-647 94-279,-1-5 0,-2-5-1,-2-4 1,146-80 0,-237 110 131,0 0-1,0-1 1,-1-1 0,-1-2 0,-1 1 0,33-38 0,-45 46 149,-2 1 1,1-1-1,-1 0 1,-1-1 0,1 1-1,-1-1 1,-1 0-1,0 0 1,0 0-1,0 0 1,-2-1 0,1 1-1,-1-1 1,0 1-1,-1-1 1,0 0-1,0 1 1,-1-1 0,-1 1-1,0 0 1,-4-16-1,0 11-3,-1 0 1,0 1-1,0 0 0,-1 0 0,-1 1 0,0 0 0,-1 0 0,0 1 0,-1 1 0,0 0 1,0 0-1,-18-11 0,-3 0-97,-1 2 0,-1 0 0,-61-22 1,31 19-172,0 4 0,-2 2 0,0 3 0,-100-7 1,-277 10-3415,314 10 1405,-103 0-4635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3:57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57 238 3523,'0'0'7960,"-9"-3"-6156,-3-3-1291,-24-8 5087,57 14-4912,363-30 934,-163 6-1391,10-7-39,-477 58 38,120-9 170,-132-1 0,257-17-469,15 0-86,57-1 175,-1-3 0,1-3 0,-1-3 0,0-4 0,-2-2 0,1-3 0,69-31 0,-131 46 2,-10 2-28,-19 1-59,-38 9-35,-60 24 100,47-11-8,-131 20 0,232-47 89,-1-1 0,-1-1 0,48-22 0,-3 2-58,206-58 3,-599 198-2124,280-101-578,16-10-2954,8-4-6728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4:10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66 347 7559,'0'0'13410,"-4"-1"-12609,-7-7-147,13 1 338,24-5 762,-8 4-1631,28-13 40,-1-3-1,0-1 1,-2-2-1,-1-2 0,-2-2 1,43-42-1,-68 53-115,-15 20-35,0-1-1,0 1 0,1 0 0,-1 0 1,0-1-1,0 1 0,0 0 0,0 0 0,0-1 1,0 1-1,0 0 0,0 0 0,0-1 1,0 1-1,0 0 0,0-1 0,0 1 0,0 0 1,0 0-1,0-1 0,0 1 0,0 0 0,0 0 1,0-1-1,0 1 0,-1 0 0,1 0 1,0-1-1,0 1 0,0 0 0,0 0 0,-1 0 1,1-1-1,0 1 0,0 0 0,0 0 1,-1 0-1,-1 0 24,-1 0 0,1 0 0,-1 0 0,1 0 0,0 1 1,0-1-1,-1 1 0,1 0 0,0 0 0,0 0 0,0 0 0,-1 0 1,1 0-1,0 1 0,-2 1 0,-70 52 710,-74 73-1,31-26-525,104-88-141,31-23 0,33-25 97,-21 11-87,17-12 25,-1-1 0,-2-3 0,64-72-1,-152 141 171,-293 212 822,311-224-955,173-113 104,-57 40-248,-3-3 0,87-77 0,-161 117 91,-13 18-93,0 0 0,0 0 0,0-1 0,0 1 0,-1 0 0,1 0-1,0-1 1,0 1 0,0 0 0,0 0 0,0-1 0,0 1 0,-1 0 0,1 0 0,0 0 0,0-1-1,0 1 1,0 0 0,-1 0 0,1 0 0,0 0 0,0-1 0,-1 1 0,1 0 0,0 0-1,0 0 1,-1 0 0,1 0 0,0 0 0,0 0 0,-1 0 0,1 0 0,0 0 0,0 0-1,-1 0 1,1 0 0,0 0 0,0 0 0,-1 0 0,-39 10 95,-44 34 68,3 3 0,-89 68-1,86-56-105,70-48-61,15-8 0,26-14 0,96-50-782,174-120 0,-276 165 437,-28 16 269,-41 25 70,-121 92 361,-8 6-1276,149-109-3409,11-12-3581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4:20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53 162 8072,'0'0'12849,"-4"1"-12101,-12-1 264,20-8 888,-1 5-1737,0 1 1,1-1-1,0 1 0,-1 0 0,1 0 0,0 0 0,6-1 0,16-7 10,1-1-1,-2-1 1,1-2 0,35-24 0,22-13-44,-148 73 1547,19 0-1242,0 2 0,2 2-1,-74 57 1,118-83-445,0 0 1,0 0-1,0 0 1,0 0-1,0 0 1,0 0-1,0 0 1,0 0-1,1 0 0,-1 0 1,0 0-1,0 0 1,0 0-1,0 0 1,0 0-1,0 1 1,0-1-1,0 0 0,0 0 1,0 0-1,0 0 1,0 0-1,0 0 1,0 0-1,0 0 1,0 0-1,0 0 1,0 0-1,0 1 0,0-1 1,0 0-1,0 0 1,0 0-1,0 0 1,0 0-1,0 0 1,0 0-1,0 0 0,0 0 1,0 1-1,0-1 1,0 0-1,0 0 1,0 0-1,0 0 1,0 0-1,0 0 0,0 0 1,0 0-1,0 0 1,0 0-1,-1 0 1,17-3-56,18-9 179,46-30-140,-35 17-411,96-37 0,-154 66 456,0 2-1,1-1 0,-1 2 1,1 0-1,1 0 0,-1 1 1,-13 12-1,42-27-6994,11-14 347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44:21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1 496 12204,'0'0'9817,"1"-10"-8835,4-4-531,1-1 1,1 1-1,0 1 1,0-1-1,1 1 0,1 0 1,0 1-1,14-14 1,28-43 701,-3-3 0,69-139 0,-133 236-660,-1-1 0,-21 24-1,13-19-501,1 1 0,2 1 0,-26 48-1,48-79 8,-1 1 0,1-1-1,0 1 1,-1 0 0,1-1-1,-1 1 1,1-1 0,0 1 0,0 0-1,-1-1 1,1 1 0,0 0-1,0-1 1,0 1 0,0 0 0,0 0-1,0-1 1,0 1 0,0 0-1,0-1 1,0 1 0,0 0-1,0-1 1,1 1 0,-1 0 0,0-1-1,0 1 1,1 0 0,-1-1-1,1 2 1,19-6-16,27-24 102,-26 12-80,0-1 0,-1-1 0,-1 0 1,-1-2-1,-1 0 0,0-1 0,-2-1 0,18-31 0,-65 77 39,17-8-82,-27 27 68,3 2 0,-36 51 0,67-78-279,13-11-2504,-3-8 2254,0 1-1,-1 0 0,1-1 1,0 0-1,-1 1 0,1-1 0,-1 0 1,1 0-1,-1 0 0,1 1 0,-1-2 1,1 1-1,-1 0 0,0 0 1,0 0-1,0-1 0,2-1 0,15-23-11884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1T13:50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84 13100,'0'0'3070,"1"-10"-662,-1-5-1333,1-17 1098,1 6 2293,-2 28-2787,5 48-252,-5 22-877,-20 134 0,20-206-539,0 0 1,1 0-1,-1 0 0,0 0 0,0 0 0,0 0 0,0 0 1,1 0-1,-1 0 0,0 0 0,0 0 0,0 0 0,0 0 0,0 0 1,1 0-1,-1 0 0,0 0 0,0 0 0,0 0 0,0 0 1,1 0-1,-1 0 0,0 0 0,0 1 0,0-1 0,0 0 1,0 0-1,0 0 0,1 0 0,-1 0 0,0 0 0,0 1 1,0-1-1,0 0 0,0 0 0,0 0 0,19-33 763,20-52 308,-32 65-1082,3-1 0,-2-1 0,-1 0 0,0 0 0,-2-1 0,0 1 0,1-26 0,-17 96 0,2-16 0,7-22 0,1-1 0,0 1 0,0-1 0,1 1 0,0-1 0,1 1 0,2 12 0,-3-20 0,1-1 0,-1 1 0,1 0 0,-1-1 0,1 1 0,0-1 0,0 1 0,0-1 0,0 0 0,0 1 0,0-1 0,0 0 0,0 1 0,0-1 0,1 0 0,-1 0 0,0 0 0,1 0 0,1 1 0,0-2 0,-1 1 0,1-1 0,0 0 0,-1 1 0,1-1 0,-1 0 0,1-1 0,0 1 0,-1 0 0,1-1 0,-1 1 0,1-1 0,-1 0 0,1 0 0,-1 0 0,0 0 0,3-2 0,4-2 0,0-1 0,0-1 0,0 1 0,-1-1 0,0-1 0,-1 0 0,12-14 0,40-66 0,-57 104 0,-6 14 0,-11 13 0,7-22 0,0 1 0,2 0 0,1 0 0,0 0 0,-1 33 0,6-54 2,0-1-1,0 1 1,0-1 0,1 1 0,-1-1-1,0 1 1,0-1 0,1 1 0,-1-1-1,0 0 1,1 1 0,-1-1 0,1 0-1,-1 1 1,0-1 0,1 0 0,-1 0-1,1 1 1,-1-1 0,1 0 0,-1 0-1,1 0 1,-1 1 0,1-1 0,-1 0-1,1 0 1,-1 0 0,1 0 0,-1 0-1,1 0 1,-1 0 0,1 0-1,-1 0 1,1 0 0,-1-1 0,1 1-1,-1 0 1,1 0 0,-1 0 0,1-1-1,-1 1 1,0 0 0,1 0 0,-1-1-1,1 0 1,24-12-787,-21 9-198,0 0-1,0-1 1,-1 1 0,0-1-1,0 0 1,0 0-1,0 0 1,2-9-1,6-21-7717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C7E9513B-FB15-40AE-B6AE-FE5B41E1ABE5}" type="slidenum">
              <a:t>19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9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056E6673-99EE-4768-8070-B25DF344330E}" type="slidenum">
              <a:t>28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88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30508A31-B50E-4522-B06B-A81899426A8A}" type="slidenum">
              <a:t>29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45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30508A31-B50E-4522-B06B-A81899426A8A}" type="slidenum">
              <a:t>30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455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30508A31-B50E-4522-B06B-A81899426A8A}" type="slidenum">
              <a:t>31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95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BAB384C2-F03F-42B3-A694-54496941E9EB}" type="slidenum">
              <a:t>20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27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4C121728-98D5-486E-B296-AE5E1B94C87C}" type="slidenum">
              <a:t>21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15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75B22916-ACD6-472E-A856-FAE297EEBE9E}" type="slidenum">
              <a:t>22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75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1B4BF065-2B9C-4111-B9BF-1063B918D51E}" type="slidenum">
              <a:t>23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71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BA6B0D22-6E01-4A7B-9ED6-047CAE1C9212}" type="slidenum">
              <a:t>24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75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F373-22A7-E820-706C-35B7EDA7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>
            <a:extLst>
              <a:ext uri="{FF2B5EF4-FFF2-40B4-BE49-F238E27FC236}">
                <a16:creationId xmlns:a16="http://schemas.microsoft.com/office/drawing/2014/main" id="{4F2A8935-25D4-94CA-C4CD-0D611DCA41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4C121728-98D5-486E-B296-AE5E1B94C87C}" type="slidenum">
              <a:t>25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24D82B-3435-DE2F-6623-08DE87A172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F79087-BD11-1E00-FF46-7DBBF29754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18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B1355A40-2A2B-4D12-82BD-032BE6EE368B}" type="slidenum">
              <a:t>26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CA98-669B-1F0B-D9B0-483DEC5E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>
            <a:extLst>
              <a:ext uri="{FF2B5EF4-FFF2-40B4-BE49-F238E27FC236}">
                <a16:creationId xmlns:a16="http://schemas.microsoft.com/office/drawing/2014/main" id="{6F3170C6-6154-43F0-274C-22DDEEB0EB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4C121728-98D5-486E-B296-AE5E1B94C87C}" type="slidenum">
              <a:t>27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39C2A1-9AA5-9D34-745B-E121A184FE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BF3698-9DEA-2BD5-0304-C508DD14BC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2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s://upload.wikimedia.org/wikipedia/commons/6/6d/Niels_Bohr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hyperlink" Target="https://en.wikipedia.org/wiki/File:Sir_Winston_Churchill_-_19086236948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8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0.png"/><Relationship Id="rId5" Type="http://schemas.openxmlformats.org/officeDocument/2006/relationships/image" Target="../media/image699.png"/><Relationship Id="rId4" Type="http://schemas.openxmlformats.org/officeDocument/2006/relationships/customXml" Target="../ink/ink7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4.xml"/><Relationship Id="rId13" Type="http://schemas.openxmlformats.org/officeDocument/2006/relationships/image" Target="../media/image706.png"/><Relationship Id="rId3" Type="http://schemas.openxmlformats.org/officeDocument/2006/relationships/image" Target="../media/image6100.png"/><Relationship Id="rId7" Type="http://schemas.openxmlformats.org/officeDocument/2006/relationships/image" Target="../media/image703.png"/><Relationship Id="rId12" Type="http://schemas.openxmlformats.org/officeDocument/2006/relationships/customXml" Target="../ink/ink706.xml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03.xml"/><Relationship Id="rId11" Type="http://schemas.openxmlformats.org/officeDocument/2006/relationships/image" Target="../media/image705.png"/><Relationship Id="rId5" Type="http://schemas.openxmlformats.org/officeDocument/2006/relationships/image" Target="../media/image702.png"/><Relationship Id="rId15" Type="http://schemas.openxmlformats.org/officeDocument/2006/relationships/image" Target="../media/image707.png"/><Relationship Id="rId10" Type="http://schemas.openxmlformats.org/officeDocument/2006/relationships/customXml" Target="../ink/ink705.xml"/><Relationship Id="rId4" Type="http://schemas.openxmlformats.org/officeDocument/2006/relationships/customXml" Target="../ink/ink702.xml"/><Relationship Id="rId9" Type="http://schemas.openxmlformats.org/officeDocument/2006/relationships/image" Target="../media/image704.png"/><Relationship Id="rId14" Type="http://schemas.openxmlformats.org/officeDocument/2006/relationships/customXml" Target="../ink/ink7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9.png"/><Relationship Id="rId2" Type="http://schemas.openxmlformats.org/officeDocument/2006/relationships/image" Target="../media/image70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1.xml"/><Relationship Id="rId3" Type="http://schemas.openxmlformats.org/officeDocument/2006/relationships/image" Target="../media/image710.png"/><Relationship Id="rId7" Type="http://schemas.openxmlformats.org/officeDocument/2006/relationships/image" Target="../media/image712.png"/><Relationship Id="rId2" Type="http://schemas.openxmlformats.org/officeDocument/2006/relationships/customXml" Target="../ink/ink70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0.xml"/><Relationship Id="rId11" Type="http://schemas.openxmlformats.org/officeDocument/2006/relationships/image" Target="../media/image714.png"/><Relationship Id="rId5" Type="http://schemas.openxmlformats.org/officeDocument/2006/relationships/image" Target="../media/image711.png"/><Relationship Id="rId10" Type="http://schemas.openxmlformats.org/officeDocument/2006/relationships/customXml" Target="../ink/ink712.xml"/><Relationship Id="rId4" Type="http://schemas.openxmlformats.org/officeDocument/2006/relationships/customXml" Target="../ink/ink709.xml"/><Relationship Id="rId9" Type="http://schemas.openxmlformats.org/officeDocument/2006/relationships/image" Target="../media/image7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7.png"/><Relationship Id="rId3" Type="http://schemas.openxmlformats.org/officeDocument/2006/relationships/customXml" Target="../ink/ink713.xml"/><Relationship Id="rId7" Type="http://schemas.openxmlformats.org/officeDocument/2006/relationships/customXml" Target="../ink/ink715.xml"/><Relationship Id="rId2" Type="http://schemas.openxmlformats.org/officeDocument/2006/relationships/hyperlink" Target="https://www.census.gov/topics/research/seasonal-adjustmen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6.png"/><Relationship Id="rId5" Type="http://schemas.openxmlformats.org/officeDocument/2006/relationships/customXml" Target="../ink/ink714.xml"/><Relationship Id="rId4" Type="http://schemas.openxmlformats.org/officeDocument/2006/relationships/image" Target="../media/image7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9.png"/><Relationship Id="rId2" Type="http://schemas.openxmlformats.org/officeDocument/2006/relationships/image" Target="../media/image7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1.png"/><Relationship Id="rId5" Type="http://schemas.openxmlformats.org/officeDocument/2006/relationships/customXml" Target="../ink/ink717.xml"/><Relationship Id="rId4" Type="http://schemas.openxmlformats.org/officeDocument/2006/relationships/image" Target="../media/image72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4.xml"/><Relationship Id="rId5" Type="http://schemas.openxmlformats.org/officeDocument/2006/relationships/chart" Target="../charts/chart4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9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4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162" Type="http://schemas.openxmlformats.org/officeDocument/2006/relationships/image" Target="../media/image82.png"/><Relationship Id="rId2" Type="http://schemas.openxmlformats.org/officeDocument/2006/relationships/chart" Target="../charts/chart1.xml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9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52" Type="http://schemas.openxmlformats.org/officeDocument/2006/relationships/image" Target="../media/image77.png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3.xml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163" Type="http://schemas.openxmlformats.org/officeDocument/2006/relationships/customXml" Target="../ink/ink81.xml"/><Relationship Id="rId3" Type="http://schemas.openxmlformats.org/officeDocument/2006/relationships/chart" Target="../charts/chart2.xml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71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4" Type="http://schemas.openxmlformats.org/officeDocument/2006/relationships/chart" Target="../charts/chart3.xml"/><Relationship Id="rId9" Type="http://schemas.openxmlformats.org/officeDocument/2006/relationships/customXml" Target="../ink/ink4.xml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image" Target="../media/image78.png"/><Relationship Id="rId16" Type="http://schemas.openxmlformats.org/officeDocument/2006/relationships/image" Target="../media/image9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2.xml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3.xml"/><Relationship Id="rId18" Type="http://schemas.openxmlformats.org/officeDocument/2006/relationships/image" Target="../media/image729.png"/><Relationship Id="rId26" Type="http://schemas.openxmlformats.org/officeDocument/2006/relationships/image" Target="../media/image733.png"/><Relationship Id="rId39" Type="http://schemas.openxmlformats.org/officeDocument/2006/relationships/customXml" Target="../ink/ink736.xml"/><Relationship Id="rId21" Type="http://schemas.openxmlformats.org/officeDocument/2006/relationships/customXml" Target="../ink/ink727.xml"/><Relationship Id="rId34" Type="http://schemas.openxmlformats.org/officeDocument/2006/relationships/image" Target="../media/image737.png"/><Relationship Id="rId42" Type="http://schemas.openxmlformats.org/officeDocument/2006/relationships/image" Target="../media/image741.png"/><Relationship Id="rId47" Type="http://schemas.openxmlformats.org/officeDocument/2006/relationships/customXml" Target="../ink/ink740.xml"/><Relationship Id="rId50" Type="http://schemas.openxmlformats.org/officeDocument/2006/relationships/image" Target="../media/image745.png"/><Relationship Id="rId55" Type="http://schemas.openxmlformats.org/officeDocument/2006/relationships/customXml" Target="../ink/ink744.xml"/><Relationship Id="rId7" Type="http://schemas.openxmlformats.org/officeDocument/2006/relationships/customXml" Target="../ink/ink72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28.png"/><Relationship Id="rId29" Type="http://schemas.openxmlformats.org/officeDocument/2006/relationships/customXml" Target="../ink/ink731.xml"/><Relationship Id="rId11" Type="http://schemas.openxmlformats.org/officeDocument/2006/relationships/customXml" Target="../ink/ink722.xml"/><Relationship Id="rId24" Type="http://schemas.openxmlformats.org/officeDocument/2006/relationships/image" Target="../media/image732.png"/><Relationship Id="rId32" Type="http://schemas.openxmlformats.org/officeDocument/2006/relationships/image" Target="../media/image736.png"/><Relationship Id="rId37" Type="http://schemas.openxmlformats.org/officeDocument/2006/relationships/customXml" Target="../ink/ink735.xml"/><Relationship Id="rId40" Type="http://schemas.openxmlformats.org/officeDocument/2006/relationships/image" Target="../media/image740.png"/><Relationship Id="rId45" Type="http://schemas.openxmlformats.org/officeDocument/2006/relationships/customXml" Target="../ink/ink739.xml"/><Relationship Id="rId53" Type="http://schemas.openxmlformats.org/officeDocument/2006/relationships/customXml" Target="../ink/ink743.xml"/><Relationship Id="rId58" Type="http://schemas.openxmlformats.org/officeDocument/2006/relationships/image" Target="../media/image749.png"/><Relationship Id="rId5" Type="http://schemas.openxmlformats.org/officeDocument/2006/relationships/customXml" Target="../ink/ink719.xml"/><Relationship Id="rId61" Type="http://schemas.openxmlformats.org/officeDocument/2006/relationships/customXml" Target="../ink/ink747.xml"/><Relationship Id="rId19" Type="http://schemas.openxmlformats.org/officeDocument/2006/relationships/customXml" Target="../ink/ink726.xml"/><Relationship Id="rId14" Type="http://schemas.openxmlformats.org/officeDocument/2006/relationships/image" Target="../media/image727.png"/><Relationship Id="rId22" Type="http://schemas.openxmlformats.org/officeDocument/2006/relationships/image" Target="../media/image731.png"/><Relationship Id="rId27" Type="http://schemas.openxmlformats.org/officeDocument/2006/relationships/customXml" Target="../ink/ink730.xml"/><Relationship Id="rId30" Type="http://schemas.openxmlformats.org/officeDocument/2006/relationships/image" Target="../media/image735.png"/><Relationship Id="rId35" Type="http://schemas.openxmlformats.org/officeDocument/2006/relationships/customXml" Target="../ink/ink734.xml"/><Relationship Id="rId43" Type="http://schemas.openxmlformats.org/officeDocument/2006/relationships/customXml" Target="../ink/ink738.xml"/><Relationship Id="rId48" Type="http://schemas.openxmlformats.org/officeDocument/2006/relationships/image" Target="../media/image744.png"/><Relationship Id="rId56" Type="http://schemas.openxmlformats.org/officeDocument/2006/relationships/image" Target="../media/image748.png"/><Relationship Id="rId8" Type="http://schemas.openxmlformats.org/officeDocument/2006/relationships/image" Target="../media/image724.png"/><Relationship Id="rId51" Type="http://schemas.openxmlformats.org/officeDocument/2006/relationships/customXml" Target="../ink/ink742.xml"/><Relationship Id="rId3" Type="http://schemas.openxmlformats.org/officeDocument/2006/relationships/customXml" Target="../ink/ink718.xml"/><Relationship Id="rId12" Type="http://schemas.openxmlformats.org/officeDocument/2006/relationships/image" Target="../media/image726.png"/><Relationship Id="rId17" Type="http://schemas.openxmlformats.org/officeDocument/2006/relationships/customXml" Target="../ink/ink725.xml"/><Relationship Id="rId25" Type="http://schemas.openxmlformats.org/officeDocument/2006/relationships/customXml" Target="../ink/ink729.xml"/><Relationship Id="rId33" Type="http://schemas.openxmlformats.org/officeDocument/2006/relationships/customXml" Target="../ink/ink733.xml"/><Relationship Id="rId38" Type="http://schemas.openxmlformats.org/officeDocument/2006/relationships/image" Target="../media/image739.png"/><Relationship Id="rId46" Type="http://schemas.openxmlformats.org/officeDocument/2006/relationships/image" Target="../media/image743.png"/><Relationship Id="rId59" Type="http://schemas.openxmlformats.org/officeDocument/2006/relationships/customXml" Target="../ink/ink746.xml"/><Relationship Id="rId20" Type="http://schemas.openxmlformats.org/officeDocument/2006/relationships/image" Target="../media/image730.png"/><Relationship Id="rId41" Type="http://schemas.openxmlformats.org/officeDocument/2006/relationships/customXml" Target="../ink/ink737.xml"/><Relationship Id="rId54" Type="http://schemas.openxmlformats.org/officeDocument/2006/relationships/image" Target="../media/image747.png"/><Relationship Id="rId62" Type="http://schemas.openxmlformats.org/officeDocument/2006/relationships/image" Target="../media/image7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3.png"/><Relationship Id="rId15" Type="http://schemas.openxmlformats.org/officeDocument/2006/relationships/customXml" Target="../ink/ink724.xml"/><Relationship Id="rId23" Type="http://schemas.openxmlformats.org/officeDocument/2006/relationships/customXml" Target="../ink/ink728.xml"/><Relationship Id="rId28" Type="http://schemas.openxmlformats.org/officeDocument/2006/relationships/image" Target="../media/image734.png"/><Relationship Id="rId36" Type="http://schemas.openxmlformats.org/officeDocument/2006/relationships/image" Target="../media/image738.png"/><Relationship Id="rId49" Type="http://schemas.openxmlformats.org/officeDocument/2006/relationships/customXml" Target="../ink/ink741.xml"/><Relationship Id="rId57" Type="http://schemas.openxmlformats.org/officeDocument/2006/relationships/customXml" Target="../ink/ink745.xml"/><Relationship Id="rId10" Type="http://schemas.openxmlformats.org/officeDocument/2006/relationships/image" Target="../media/image725.png"/><Relationship Id="rId31" Type="http://schemas.openxmlformats.org/officeDocument/2006/relationships/customXml" Target="../ink/ink732.xml"/><Relationship Id="rId44" Type="http://schemas.openxmlformats.org/officeDocument/2006/relationships/image" Target="../media/image742.png"/><Relationship Id="rId52" Type="http://schemas.openxmlformats.org/officeDocument/2006/relationships/image" Target="../media/image746.png"/><Relationship Id="rId60" Type="http://schemas.openxmlformats.org/officeDocument/2006/relationships/image" Target="../media/image750.png"/><Relationship Id="rId4" Type="http://schemas.openxmlformats.org/officeDocument/2006/relationships/image" Target="../media/image722.png"/><Relationship Id="rId9" Type="http://schemas.openxmlformats.org/officeDocument/2006/relationships/customXml" Target="../ink/ink721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6.png"/><Relationship Id="rId299" Type="http://schemas.openxmlformats.org/officeDocument/2006/relationships/image" Target="../media/image896.png"/><Relationship Id="rId21" Type="http://schemas.openxmlformats.org/officeDocument/2006/relationships/customXml" Target="../ink/ink757.xml"/><Relationship Id="rId63" Type="http://schemas.openxmlformats.org/officeDocument/2006/relationships/customXml" Target="../ink/ink778.xml"/><Relationship Id="rId159" Type="http://schemas.openxmlformats.org/officeDocument/2006/relationships/image" Target="../media/image826.png"/><Relationship Id="rId324" Type="http://schemas.openxmlformats.org/officeDocument/2006/relationships/customXml" Target="../ink/ink910.xml"/><Relationship Id="rId170" Type="http://schemas.openxmlformats.org/officeDocument/2006/relationships/customXml" Target="../ink/ink833.xml"/><Relationship Id="rId226" Type="http://schemas.openxmlformats.org/officeDocument/2006/relationships/customXml" Target="../ink/ink861.xml"/><Relationship Id="rId268" Type="http://schemas.openxmlformats.org/officeDocument/2006/relationships/customXml" Target="../ink/ink882.xml"/><Relationship Id="rId32" Type="http://schemas.openxmlformats.org/officeDocument/2006/relationships/image" Target="../media/image766.png"/><Relationship Id="rId74" Type="http://schemas.openxmlformats.org/officeDocument/2006/relationships/customXml" Target="../ink/ink784.xml"/><Relationship Id="rId128" Type="http://schemas.openxmlformats.org/officeDocument/2006/relationships/customXml" Target="../ink/ink811.xml"/><Relationship Id="rId335" Type="http://schemas.openxmlformats.org/officeDocument/2006/relationships/image" Target="../media/image914.png"/><Relationship Id="rId5" Type="http://schemas.openxmlformats.org/officeDocument/2006/relationships/customXml" Target="../ink/ink749.xml"/><Relationship Id="rId181" Type="http://schemas.openxmlformats.org/officeDocument/2006/relationships/image" Target="../media/image837.png"/><Relationship Id="rId237" Type="http://schemas.openxmlformats.org/officeDocument/2006/relationships/image" Target="../media/image865.png"/><Relationship Id="rId279" Type="http://schemas.openxmlformats.org/officeDocument/2006/relationships/image" Target="../media/image886.png"/><Relationship Id="rId43" Type="http://schemas.openxmlformats.org/officeDocument/2006/relationships/customXml" Target="../ink/ink768.xml"/><Relationship Id="rId139" Type="http://schemas.openxmlformats.org/officeDocument/2006/relationships/image" Target="../media/image817.png"/><Relationship Id="rId290" Type="http://schemas.openxmlformats.org/officeDocument/2006/relationships/customXml" Target="../ink/ink893.xml"/><Relationship Id="rId304" Type="http://schemas.openxmlformats.org/officeDocument/2006/relationships/customXml" Target="../ink/ink900.xml"/><Relationship Id="rId346" Type="http://schemas.openxmlformats.org/officeDocument/2006/relationships/customXml" Target="../ink/ink921.xml"/><Relationship Id="rId85" Type="http://schemas.openxmlformats.org/officeDocument/2006/relationships/image" Target="../media/image791.png"/><Relationship Id="rId150" Type="http://schemas.openxmlformats.org/officeDocument/2006/relationships/customXml" Target="../ink/ink822.xml"/><Relationship Id="rId192" Type="http://schemas.openxmlformats.org/officeDocument/2006/relationships/customXml" Target="../ink/ink844.xml"/><Relationship Id="rId206" Type="http://schemas.openxmlformats.org/officeDocument/2006/relationships/customXml" Target="../ink/ink851.xml"/><Relationship Id="rId248" Type="http://schemas.openxmlformats.org/officeDocument/2006/relationships/image" Target="../media/image870.png"/><Relationship Id="rId12" Type="http://schemas.openxmlformats.org/officeDocument/2006/relationships/image" Target="../media/image756.png"/><Relationship Id="rId108" Type="http://schemas.openxmlformats.org/officeDocument/2006/relationships/customXml" Target="../ink/ink801.xml"/><Relationship Id="rId315" Type="http://schemas.openxmlformats.org/officeDocument/2006/relationships/image" Target="../media/image904.png"/><Relationship Id="rId54" Type="http://schemas.openxmlformats.org/officeDocument/2006/relationships/image" Target="../media/image776.png"/><Relationship Id="rId96" Type="http://schemas.openxmlformats.org/officeDocument/2006/relationships/customXml" Target="../ink/ink795.xml"/><Relationship Id="rId161" Type="http://schemas.openxmlformats.org/officeDocument/2006/relationships/image" Target="../media/image827.png"/><Relationship Id="rId217" Type="http://schemas.openxmlformats.org/officeDocument/2006/relationships/image" Target="../media/image855.png"/><Relationship Id="rId259" Type="http://schemas.openxmlformats.org/officeDocument/2006/relationships/image" Target="../media/image876.png"/><Relationship Id="rId23" Type="http://schemas.openxmlformats.org/officeDocument/2006/relationships/customXml" Target="../ink/ink758.xml"/><Relationship Id="rId119" Type="http://schemas.openxmlformats.org/officeDocument/2006/relationships/image" Target="../media/image807.png"/><Relationship Id="rId270" Type="http://schemas.openxmlformats.org/officeDocument/2006/relationships/customXml" Target="../ink/ink883.xml"/><Relationship Id="rId326" Type="http://schemas.openxmlformats.org/officeDocument/2006/relationships/customXml" Target="../ink/ink911.xml"/><Relationship Id="rId65" Type="http://schemas.openxmlformats.org/officeDocument/2006/relationships/customXml" Target="../ink/ink779.xml"/><Relationship Id="rId130" Type="http://schemas.openxmlformats.org/officeDocument/2006/relationships/customXml" Target="../ink/ink812.xml"/><Relationship Id="rId172" Type="http://schemas.openxmlformats.org/officeDocument/2006/relationships/customXml" Target="../ink/ink834.xml"/><Relationship Id="rId228" Type="http://schemas.openxmlformats.org/officeDocument/2006/relationships/customXml" Target="../ink/ink862.xml"/><Relationship Id="rId281" Type="http://schemas.openxmlformats.org/officeDocument/2006/relationships/image" Target="../media/image887.png"/><Relationship Id="rId337" Type="http://schemas.openxmlformats.org/officeDocument/2006/relationships/image" Target="../media/image915.png"/><Relationship Id="rId34" Type="http://schemas.openxmlformats.org/officeDocument/2006/relationships/image" Target="../media/image767.png"/><Relationship Id="rId76" Type="http://schemas.openxmlformats.org/officeDocument/2006/relationships/customXml" Target="../ink/ink785.xml"/><Relationship Id="rId141" Type="http://schemas.openxmlformats.org/officeDocument/2006/relationships/image" Target="../media/image818.png"/><Relationship Id="rId7" Type="http://schemas.openxmlformats.org/officeDocument/2006/relationships/customXml" Target="../ink/ink750.xml"/><Relationship Id="rId183" Type="http://schemas.openxmlformats.org/officeDocument/2006/relationships/image" Target="../media/image838.png"/><Relationship Id="rId239" Type="http://schemas.openxmlformats.org/officeDocument/2006/relationships/image" Target="../media/image866.png"/><Relationship Id="rId250" Type="http://schemas.openxmlformats.org/officeDocument/2006/relationships/image" Target="../media/image871.png"/><Relationship Id="rId292" Type="http://schemas.openxmlformats.org/officeDocument/2006/relationships/customXml" Target="../ink/ink894.xml"/><Relationship Id="rId306" Type="http://schemas.openxmlformats.org/officeDocument/2006/relationships/customXml" Target="../ink/ink901.xml"/><Relationship Id="rId45" Type="http://schemas.openxmlformats.org/officeDocument/2006/relationships/customXml" Target="../ink/ink769.xml"/><Relationship Id="rId87" Type="http://schemas.openxmlformats.org/officeDocument/2006/relationships/image" Target="../media/image792.png"/><Relationship Id="rId110" Type="http://schemas.openxmlformats.org/officeDocument/2006/relationships/customXml" Target="../ink/ink802.xml"/><Relationship Id="rId348" Type="http://schemas.openxmlformats.org/officeDocument/2006/relationships/customXml" Target="../ink/ink922.xml"/><Relationship Id="rId152" Type="http://schemas.openxmlformats.org/officeDocument/2006/relationships/customXml" Target="../ink/ink823.xml"/><Relationship Id="rId194" Type="http://schemas.openxmlformats.org/officeDocument/2006/relationships/customXml" Target="../ink/ink845.xml"/><Relationship Id="rId208" Type="http://schemas.openxmlformats.org/officeDocument/2006/relationships/customXml" Target="../ink/ink852.xml"/><Relationship Id="rId261" Type="http://schemas.openxmlformats.org/officeDocument/2006/relationships/image" Target="../media/image877.png"/><Relationship Id="rId14" Type="http://schemas.openxmlformats.org/officeDocument/2006/relationships/image" Target="../media/image757.png"/><Relationship Id="rId56" Type="http://schemas.openxmlformats.org/officeDocument/2006/relationships/image" Target="../media/image777.png"/><Relationship Id="rId317" Type="http://schemas.openxmlformats.org/officeDocument/2006/relationships/image" Target="../media/image905.png"/><Relationship Id="rId8" Type="http://schemas.openxmlformats.org/officeDocument/2006/relationships/image" Target="../media/image754.png"/><Relationship Id="rId98" Type="http://schemas.openxmlformats.org/officeDocument/2006/relationships/customXml" Target="../ink/ink796.xml"/><Relationship Id="rId121" Type="http://schemas.openxmlformats.org/officeDocument/2006/relationships/image" Target="../media/image808.png"/><Relationship Id="rId142" Type="http://schemas.openxmlformats.org/officeDocument/2006/relationships/customXml" Target="../ink/ink818.xml"/><Relationship Id="rId163" Type="http://schemas.openxmlformats.org/officeDocument/2006/relationships/image" Target="../media/image828.png"/><Relationship Id="rId184" Type="http://schemas.openxmlformats.org/officeDocument/2006/relationships/customXml" Target="../ink/ink840.xml"/><Relationship Id="rId219" Type="http://schemas.openxmlformats.org/officeDocument/2006/relationships/image" Target="../media/image856.png"/><Relationship Id="rId230" Type="http://schemas.openxmlformats.org/officeDocument/2006/relationships/customXml" Target="../ink/ink863.xml"/><Relationship Id="rId251" Type="http://schemas.openxmlformats.org/officeDocument/2006/relationships/image" Target="../media/image872.emf"/><Relationship Id="rId25" Type="http://schemas.openxmlformats.org/officeDocument/2006/relationships/customXml" Target="../ink/ink759.xml"/><Relationship Id="rId46" Type="http://schemas.openxmlformats.org/officeDocument/2006/relationships/image" Target="../media/image773.png"/><Relationship Id="rId67" Type="http://schemas.openxmlformats.org/officeDocument/2006/relationships/customXml" Target="../ink/ink780.xml"/><Relationship Id="rId272" Type="http://schemas.openxmlformats.org/officeDocument/2006/relationships/customXml" Target="../ink/ink884.xml"/><Relationship Id="rId293" Type="http://schemas.openxmlformats.org/officeDocument/2006/relationships/image" Target="../media/image893.png"/><Relationship Id="rId307" Type="http://schemas.openxmlformats.org/officeDocument/2006/relationships/image" Target="../media/image900.png"/><Relationship Id="rId328" Type="http://schemas.openxmlformats.org/officeDocument/2006/relationships/customXml" Target="../ink/ink912.xml"/><Relationship Id="rId349" Type="http://schemas.openxmlformats.org/officeDocument/2006/relationships/image" Target="../media/image921.png"/><Relationship Id="rId88" Type="http://schemas.openxmlformats.org/officeDocument/2006/relationships/customXml" Target="../ink/ink791.xml"/><Relationship Id="rId111" Type="http://schemas.openxmlformats.org/officeDocument/2006/relationships/image" Target="../media/image803.png"/><Relationship Id="rId132" Type="http://schemas.openxmlformats.org/officeDocument/2006/relationships/customXml" Target="../ink/ink813.xml"/><Relationship Id="rId153" Type="http://schemas.openxmlformats.org/officeDocument/2006/relationships/image" Target="../media/image824.png"/><Relationship Id="rId174" Type="http://schemas.openxmlformats.org/officeDocument/2006/relationships/customXml" Target="../ink/ink835.xml"/><Relationship Id="rId195" Type="http://schemas.openxmlformats.org/officeDocument/2006/relationships/image" Target="../media/image844.png"/><Relationship Id="rId209" Type="http://schemas.openxmlformats.org/officeDocument/2006/relationships/image" Target="../media/image851.png"/><Relationship Id="rId220" Type="http://schemas.openxmlformats.org/officeDocument/2006/relationships/customXml" Target="../ink/ink858.xml"/><Relationship Id="rId241" Type="http://schemas.openxmlformats.org/officeDocument/2006/relationships/image" Target="../media/image867.png"/><Relationship Id="rId15" Type="http://schemas.openxmlformats.org/officeDocument/2006/relationships/customXml" Target="../ink/ink754.xml"/><Relationship Id="rId36" Type="http://schemas.openxmlformats.org/officeDocument/2006/relationships/image" Target="../media/image768.png"/><Relationship Id="rId57" Type="http://schemas.openxmlformats.org/officeDocument/2006/relationships/customXml" Target="../ink/ink775.xml"/><Relationship Id="rId262" Type="http://schemas.openxmlformats.org/officeDocument/2006/relationships/customXml" Target="../ink/ink879.xml"/><Relationship Id="rId283" Type="http://schemas.openxmlformats.org/officeDocument/2006/relationships/image" Target="../media/image888.png"/><Relationship Id="rId318" Type="http://schemas.openxmlformats.org/officeDocument/2006/relationships/customXml" Target="../ink/ink907.xml"/><Relationship Id="rId339" Type="http://schemas.openxmlformats.org/officeDocument/2006/relationships/image" Target="../media/image916.png"/><Relationship Id="rId78" Type="http://schemas.openxmlformats.org/officeDocument/2006/relationships/customXml" Target="../ink/ink786.xml"/><Relationship Id="rId99" Type="http://schemas.openxmlformats.org/officeDocument/2006/relationships/image" Target="../media/image797.png"/><Relationship Id="rId101" Type="http://schemas.openxmlformats.org/officeDocument/2006/relationships/image" Target="../media/image798.png"/><Relationship Id="rId122" Type="http://schemas.openxmlformats.org/officeDocument/2006/relationships/customXml" Target="../ink/ink808.xml"/><Relationship Id="rId143" Type="http://schemas.openxmlformats.org/officeDocument/2006/relationships/image" Target="../media/image819.png"/><Relationship Id="rId164" Type="http://schemas.openxmlformats.org/officeDocument/2006/relationships/customXml" Target="../ink/ink830.xml"/><Relationship Id="rId185" Type="http://schemas.openxmlformats.org/officeDocument/2006/relationships/image" Target="../media/image839.png"/><Relationship Id="rId350" Type="http://schemas.openxmlformats.org/officeDocument/2006/relationships/customXml" Target="../ink/ink923.xml"/><Relationship Id="rId9" Type="http://schemas.openxmlformats.org/officeDocument/2006/relationships/customXml" Target="../ink/ink751.xml"/><Relationship Id="rId210" Type="http://schemas.openxmlformats.org/officeDocument/2006/relationships/customXml" Target="../ink/ink853.xml"/><Relationship Id="rId26" Type="http://schemas.openxmlformats.org/officeDocument/2006/relationships/image" Target="../media/image763.png"/><Relationship Id="rId231" Type="http://schemas.openxmlformats.org/officeDocument/2006/relationships/image" Target="../media/image862.png"/><Relationship Id="rId252" Type="http://schemas.openxmlformats.org/officeDocument/2006/relationships/customXml" Target="../ink/ink874.xml"/><Relationship Id="rId273" Type="http://schemas.openxmlformats.org/officeDocument/2006/relationships/image" Target="../media/image883.png"/><Relationship Id="rId294" Type="http://schemas.openxmlformats.org/officeDocument/2006/relationships/customXml" Target="../ink/ink895.xml"/><Relationship Id="rId308" Type="http://schemas.openxmlformats.org/officeDocument/2006/relationships/customXml" Target="../ink/ink902.xml"/><Relationship Id="rId329" Type="http://schemas.openxmlformats.org/officeDocument/2006/relationships/image" Target="../media/image911.png"/><Relationship Id="rId47" Type="http://schemas.openxmlformats.org/officeDocument/2006/relationships/customXml" Target="../ink/ink770.xml"/><Relationship Id="rId68" Type="http://schemas.openxmlformats.org/officeDocument/2006/relationships/image" Target="../media/image783.png"/><Relationship Id="rId89" Type="http://schemas.openxmlformats.org/officeDocument/2006/relationships/image" Target="../media/image793.png"/><Relationship Id="rId112" Type="http://schemas.openxmlformats.org/officeDocument/2006/relationships/customXml" Target="../ink/ink803.xml"/><Relationship Id="rId133" Type="http://schemas.openxmlformats.org/officeDocument/2006/relationships/image" Target="../media/image814.png"/><Relationship Id="rId154" Type="http://schemas.openxmlformats.org/officeDocument/2006/relationships/customXml" Target="../ink/ink824.xml"/><Relationship Id="rId175" Type="http://schemas.openxmlformats.org/officeDocument/2006/relationships/image" Target="../media/image834.png"/><Relationship Id="rId340" Type="http://schemas.openxmlformats.org/officeDocument/2006/relationships/customXml" Target="../ink/ink918.xml"/><Relationship Id="rId196" Type="http://schemas.openxmlformats.org/officeDocument/2006/relationships/customXml" Target="../ink/ink846.xml"/><Relationship Id="rId200" Type="http://schemas.openxmlformats.org/officeDocument/2006/relationships/customXml" Target="../ink/ink848.xml"/><Relationship Id="rId16" Type="http://schemas.openxmlformats.org/officeDocument/2006/relationships/image" Target="../media/image758.png"/><Relationship Id="rId221" Type="http://schemas.openxmlformats.org/officeDocument/2006/relationships/image" Target="../media/image857.png"/><Relationship Id="rId242" Type="http://schemas.openxmlformats.org/officeDocument/2006/relationships/customXml" Target="../ink/ink869.xml"/><Relationship Id="rId263" Type="http://schemas.openxmlformats.org/officeDocument/2006/relationships/image" Target="../media/image878.png"/><Relationship Id="rId284" Type="http://schemas.openxmlformats.org/officeDocument/2006/relationships/customXml" Target="../ink/ink890.xml"/><Relationship Id="rId319" Type="http://schemas.openxmlformats.org/officeDocument/2006/relationships/image" Target="../media/image906.png"/><Relationship Id="rId37" Type="http://schemas.openxmlformats.org/officeDocument/2006/relationships/customXml" Target="../ink/ink765.xml"/><Relationship Id="rId58" Type="http://schemas.openxmlformats.org/officeDocument/2006/relationships/image" Target="../media/image778.png"/><Relationship Id="rId79" Type="http://schemas.openxmlformats.org/officeDocument/2006/relationships/image" Target="../media/image788.png"/><Relationship Id="rId102" Type="http://schemas.openxmlformats.org/officeDocument/2006/relationships/customXml" Target="../ink/ink798.xml"/><Relationship Id="rId123" Type="http://schemas.openxmlformats.org/officeDocument/2006/relationships/image" Target="../media/image809.png"/><Relationship Id="rId144" Type="http://schemas.openxmlformats.org/officeDocument/2006/relationships/customXml" Target="../ink/ink819.xml"/><Relationship Id="rId330" Type="http://schemas.openxmlformats.org/officeDocument/2006/relationships/customXml" Target="../ink/ink913.xml"/><Relationship Id="rId90" Type="http://schemas.openxmlformats.org/officeDocument/2006/relationships/customXml" Target="../ink/ink792.xml"/><Relationship Id="rId165" Type="http://schemas.openxmlformats.org/officeDocument/2006/relationships/image" Target="../media/image829.png"/><Relationship Id="rId186" Type="http://schemas.openxmlformats.org/officeDocument/2006/relationships/customXml" Target="../ink/ink841.xml"/><Relationship Id="rId351" Type="http://schemas.openxmlformats.org/officeDocument/2006/relationships/image" Target="../media/image922.png"/><Relationship Id="rId211" Type="http://schemas.openxmlformats.org/officeDocument/2006/relationships/image" Target="../media/image852.png"/><Relationship Id="rId232" Type="http://schemas.openxmlformats.org/officeDocument/2006/relationships/customXml" Target="../ink/ink864.xml"/><Relationship Id="rId253" Type="http://schemas.openxmlformats.org/officeDocument/2006/relationships/image" Target="../media/image873.png"/><Relationship Id="rId274" Type="http://schemas.openxmlformats.org/officeDocument/2006/relationships/customXml" Target="../ink/ink885.xml"/><Relationship Id="rId295" Type="http://schemas.openxmlformats.org/officeDocument/2006/relationships/image" Target="../media/image894.png"/><Relationship Id="rId309" Type="http://schemas.openxmlformats.org/officeDocument/2006/relationships/image" Target="../media/image901.png"/><Relationship Id="rId27" Type="http://schemas.openxmlformats.org/officeDocument/2006/relationships/customXml" Target="../ink/ink760.xml"/><Relationship Id="rId48" Type="http://schemas.openxmlformats.org/officeDocument/2006/relationships/image" Target="../media/image774.png"/><Relationship Id="rId69" Type="http://schemas.openxmlformats.org/officeDocument/2006/relationships/customXml" Target="../ink/ink781.xml"/><Relationship Id="rId113" Type="http://schemas.openxmlformats.org/officeDocument/2006/relationships/image" Target="../media/image804.png"/><Relationship Id="rId134" Type="http://schemas.openxmlformats.org/officeDocument/2006/relationships/customXml" Target="../ink/ink814.xml"/><Relationship Id="rId320" Type="http://schemas.openxmlformats.org/officeDocument/2006/relationships/customXml" Target="../ink/ink908.xml"/><Relationship Id="rId80" Type="http://schemas.openxmlformats.org/officeDocument/2006/relationships/customXml" Target="../ink/ink787.xml"/><Relationship Id="rId155" Type="http://schemas.openxmlformats.org/officeDocument/2006/relationships/image" Target="../media/image825.png"/><Relationship Id="rId176" Type="http://schemas.openxmlformats.org/officeDocument/2006/relationships/customXml" Target="../ink/ink836.xml"/><Relationship Id="rId197" Type="http://schemas.openxmlformats.org/officeDocument/2006/relationships/image" Target="../media/image845.png"/><Relationship Id="rId341" Type="http://schemas.openxmlformats.org/officeDocument/2006/relationships/image" Target="../media/image917.png"/><Relationship Id="rId201" Type="http://schemas.openxmlformats.org/officeDocument/2006/relationships/image" Target="../media/image847.png"/><Relationship Id="rId222" Type="http://schemas.openxmlformats.org/officeDocument/2006/relationships/customXml" Target="../ink/ink859.xml"/><Relationship Id="rId243" Type="http://schemas.openxmlformats.org/officeDocument/2006/relationships/customXml" Target="../ink/ink870.xml"/><Relationship Id="rId264" Type="http://schemas.openxmlformats.org/officeDocument/2006/relationships/customXml" Target="../ink/ink880.xml"/><Relationship Id="rId285" Type="http://schemas.openxmlformats.org/officeDocument/2006/relationships/image" Target="../media/image889.png"/><Relationship Id="rId17" Type="http://schemas.openxmlformats.org/officeDocument/2006/relationships/customXml" Target="../ink/ink755.xml"/><Relationship Id="rId38" Type="http://schemas.openxmlformats.org/officeDocument/2006/relationships/image" Target="../media/image769.png"/><Relationship Id="rId59" Type="http://schemas.openxmlformats.org/officeDocument/2006/relationships/customXml" Target="../ink/ink776.xml"/><Relationship Id="rId103" Type="http://schemas.openxmlformats.org/officeDocument/2006/relationships/image" Target="../media/image799.png"/><Relationship Id="rId124" Type="http://schemas.openxmlformats.org/officeDocument/2006/relationships/customXml" Target="../ink/ink809.xml"/><Relationship Id="rId310" Type="http://schemas.openxmlformats.org/officeDocument/2006/relationships/customXml" Target="../ink/ink903.xml"/><Relationship Id="rId70" Type="http://schemas.openxmlformats.org/officeDocument/2006/relationships/customXml" Target="../ink/ink782.xml"/><Relationship Id="rId91" Type="http://schemas.openxmlformats.org/officeDocument/2006/relationships/image" Target="../media/image794.png"/><Relationship Id="rId145" Type="http://schemas.openxmlformats.org/officeDocument/2006/relationships/image" Target="../media/image820.png"/><Relationship Id="rId166" Type="http://schemas.openxmlformats.org/officeDocument/2006/relationships/customXml" Target="../ink/ink831.xml"/><Relationship Id="rId187" Type="http://schemas.openxmlformats.org/officeDocument/2006/relationships/image" Target="../media/image840.png"/><Relationship Id="rId331" Type="http://schemas.openxmlformats.org/officeDocument/2006/relationships/image" Target="../media/image91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54.xml"/><Relationship Id="rId233" Type="http://schemas.openxmlformats.org/officeDocument/2006/relationships/image" Target="../media/image863.png"/><Relationship Id="rId254" Type="http://schemas.openxmlformats.org/officeDocument/2006/relationships/customXml" Target="../ink/ink875.xml"/><Relationship Id="rId28" Type="http://schemas.openxmlformats.org/officeDocument/2006/relationships/image" Target="../media/image764.png"/><Relationship Id="rId49" Type="http://schemas.openxmlformats.org/officeDocument/2006/relationships/customXml" Target="../ink/ink771.xml"/><Relationship Id="rId114" Type="http://schemas.openxmlformats.org/officeDocument/2006/relationships/customXml" Target="../ink/ink804.xml"/><Relationship Id="rId275" Type="http://schemas.openxmlformats.org/officeDocument/2006/relationships/image" Target="../media/image884.png"/><Relationship Id="rId296" Type="http://schemas.openxmlformats.org/officeDocument/2006/relationships/customXml" Target="../ink/ink896.xml"/><Relationship Id="rId300" Type="http://schemas.openxmlformats.org/officeDocument/2006/relationships/customXml" Target="../ink/ink898.xml"/><Relationship Id="rId60" Type="http://schemas.openxmlformats.org/officeDocument/2006/relationships/image" Target="../media/image779.png"/><Relationship Id="rId81" Type="http://schemas.openxmlformats.org/officeDocument/2006/relationships/image" Target="../media/image789.png"/><Relationship Id="rId135" Type="http://schemas.openxmlformats.org/officeDocument/2006/relationships/image" Target="../media/image815.png"/><Relationship Id="rId156" Type="http://schemas.openxmlformats.org/officeDocument/2006/relationships/customXml" Target="../ink/ink825.xml"/><Relationship Id="rId177" Type="http://schemas.openxmlformats.org/officeDocument/2006/relationships/image" Target="../media/image835.png"/><Relationship Id="rId198" Type="http://schemas.openxmlformats.org/officeDocument/2006/relationships/customXml" Target="../ink/ink847.xml"/><Relationship Id="rId321" Type="http://schemas.openxmlformats.org/officeDocument/2006/relationships/image" Target="../media/image907.png"/><Relationship Id="rId342" Type="http://schemas.openxmlformats.org/officeDocument/2006/relationships/customXml" Target="../ink/ink919.xml"/><Relationship Id="rId202" Type="http://schemas.openxmlformats.org/officeDocument/2006/relationships/customXml" Target="../ink/ink849.xml"/><Relationship Id="rId223" Type="http://schemas.openxmlformats.org/officeDocument/2006/relationships/image" Target="../media/image858.png"/><Relationship Id="rId244" Type="http://schemas.openxmlformats.org/officeDocument/2006/relationships/image" Target="../media/image868.png"/><Relationship Id="rId18" Type="http://schemas.openxmlformats.org/officeDocument/2006/relationships/image" Target="../media/image759.png"/><Relationship Id="rId39" Type="http://schemas.openxmlformats.org/officeDocument/2006/relationships/customXml" Target="../ink/ink766.xml"/><Relationship Id="rId265" Type="http://schemas.openxmlformats.org/officeDocument/2006/relationships/image" Target="../media/image879.png"/><Relationship Id="rId286" Type="http://schemas.openxmlformats.org/officeDocument/2006/relationships/customXml" Target="../ink/ink891.xml"/><Relationship Id="rId50" Type="http://schemas.openxmlformats.org/officeDocument/2006/relationships/image" Target="../media/image97.png"/><Relationship Id="rId104" Type="http://schemas.openxmlformats.org/officeDocument/2006/relationships/customXml" Target="../ink/ink799.xml"/><Relationship Id="rId125" Type="http://schemas.openxmlformats.org/officeDocument/2006/relationships/image" Target="../media/image810.png"/><Relationship Id="rId146" Type="http://schemas.openxmlformats.org/officeDocument/2006/relationships/customXml" Target="../ink/ink820.xml"/><Relationship Id="rId167" Type="http://schemas.openxmlformats.org/officeDocument/2006/relationships/image" Target="../media/image830.png"/><Relationship Id="rId188" Type="http://schemas.openxmlformats.org/officeDocument/2006/relationships/customXml" Target="../ink/ink842.xml"/><Relationship Id="rId311" Type="http://schemas.openxmlformats.org/officeDocument/2006/relationships/image" Target="../media/image902.png"/><Relationship Id="rId332" Type="http://schemas.openxmlformats.org/officeDocument/2006/relationships/customXml" Target="../ink/ink914.xml"/><Relationship Id="rId71" Type="http://schemas.openxmlformats.org/officeDocument/2006/relationships/image" Target="../media/image784.png"/><Relationship Id="rId92" Type="http://schemas.openxmlformats.org/officeDocument/2006/relationships/customXml" Target="../ink/ink793.xml"/><Relationship Id="rId213" Type="http://schemas.openxmlformats.org/officeDocument/2006/relationships/image" Target="../media/image853.png"/><Relationship Id="rId234" Type="http://schemas.openxmlformats.org/officeDocument/2006/relationships/customXml" Target="../ink/ink865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761.xml"/><Relationship Id="rId255" Type="http://schemas.openxmlformats.org/officeDocument/2006/relationships/image" Target="../media/image874.png"/><Relationship Id="rId276" Type="http://schemas.openxmlformats.org/officeDocument/2006/relationships/customXml" Target="../ink/ink886.xml"/><Relationship Id="rId297" Type="http://schemas.openxmlformats.org/officeDocument/2006/relationships/image" Target="../media/image895.png"/><Relationship Id="rId40" Type="http://schemas.openxmlformats.org/officeDocument/2006/relationships/image" Target="../media/image770.png"/><Relationship Id="rId115" Type="http://schemas.openxmlformats.org/officeDocument/2006/relationships/image" Target="../media/image805.png"/><Relationship Id="rId136" Type="http://schemas.openxmlformats.org/officeDocument/2006/relationships/customXml" Target="../ink/ink815.xml"/><Relationship Id="rId157" Type="http://schemas.openxmlformats.org/officeDocument/2006/relationships/customXml" Target="../ink/ink826.xml"/><Relationship Id="rId178" Type="http://schemas.openxmlformats.org/officeDocument/2006/relationships/customXml" Target="../ink/ink837.xml"/><Relationship Id="rId301" Type="http://schemas.openxmlformats.org/officeDocument/2006/relationships/image" Target="../media/image897.png"/><Relationship Id="rId322" Type="http://schemas.openxmlformats.org/officeDocument/2006/relationships/customXml" Target="../ink/ink909.xml"/><Relationship Id="rId343" Type="http://schemas.openxmlformats.org/officeDocument/2006/relationships/image" Target="../media/image918.png"/><Relationship Id="rId61" Type="http://schemas.openxmlformats.org/officeDocument/2006/relationships/customXml" Target="../ink/ink777.xml"/><Relationship Id="rId82" Type="http://schemas.openxmlformats.org/officeDocument/2006/relationships/customXml" Target="../ink/ink788.xml"/><Relationship Id="rId199" Type="http://schemas.openxmlformats.org/officeDocument/2006/relationships/image" Target="../media/image846.png"/><Relationship Id="rId203" Type="http://schemas.openxmlformats.org/officeDocument/2006/relationships/image" Target="../media/image848.png"/><Relationship Id="rId19" Type="http://schemas.openxmlformats.org/officeDocument/2006/relationships/customXml" Target="../ink/ink756.xml"/><Relationship Id="rId224" Type="http://schemas.openxmlformats.org/officeDocument/2006/relationships/customXml" Target="../ink/ink860.xml"/><Relationship Id="rId245" Type="http://schemas.openxmlformats.org/officeDocument/2006/relationships/customXml" Target="../ink/ink871.xml"/><Relationship Id="rId266" Type="http://schemas.openxmlformats.org/officeDocument/2006/relationships/customXml" Target="../ink/ink881.xml"/><Relationship Id="rId287" Type="http://schemas.openxmlformats.org/officeDocument/2006/relationships/image" Target="../media/image890.png"/><Relationship Id="rId30" Type="http://schemas.openxmlformats.org/officeDocument/2006/relationships/image" Target="../media/image765.png"/><Relationship Id="rId105" Type="http://schemas.openxmlformats.org/officeDocument/2006/relationships/image" Target="../media/image800.png"/><Relationship Id="rId126" Type="http://schemas.openxmlformats.org/officeDocument/2006/relationships/customXml" Target="../ink/ink810.xml"/><Relationship Id="rId147" Type="http://schemas.openxmlformats.org/officeDocument/2006/relationships/image" Target="../media/image821.png"/><Relationship Id="rId168" Type="http://schemas.openxmlformats.org/officeDocument/2006/relationships/customXml" Target="../ink/ink832.xml"/><Relationship Id="rId312" Type="http://schemas.openxmlformats.org/officeDocument/2006/relationships/customXml" Target="../ink/ink904.xml"/><Relationship Id="rId333" Type="http://schemas.openxmlformats.org/officeDocument/2006/relationships/image" Target="../media/image913.png"/><Relationship Id="rId51" Type="http://schemas.openxmlformats.org/officeDocument/2006/relationships/customXml" Target="../ink/ink772.xml"/><Relationship Id="rId72" Type="http://schemas.openxmlformats.org/officeDocument/2006/relationships/customXml" Target="../ink/ink783.xml"/><Relationship Id="rId93" Type="http://schemas.openxmlformats.org/officeDocument/2006/relationships/image" Target="../media/image795.png"/><Relationship Id="rId189" Type="http://schemas.openxmlformats.org/officeDocument/2006/relationships/image" Target="../media/image841.png"/><Relationship Id="rId3" Type="http://schemas.openxmlformats.org/officeDocument/2006/relationships/customXml" Target="../ink/ink748.xml"/><Relationship Id="rId214" Type="http://schemas.openxmlformats.org/officeDocument/2006/relationships/customXml" Target="../ink/ink855.xml"/><Relationship Id="rId235" Type="http://schemas.openxmlformats.org/officeDocument/2006/relationships/image" Target="../media/image864.png"/><Relationship Id="rId256" Type="http://schemas.openxmlformats.org/officeDocument/2006/relationships/customXml" Target="../ink/ink876.xml"/><Relationship Id="rId277" Type="http://schemas.openxmlformats.org/officeDocument/2006/relationships/image" Target="../media/image885.png"/><Relationship Id="rId298" Type="http://schemas.openxmlformats.org/officeDocument/2006/relationships/customXml" Target="../ink/ink897.xml"/><Relationship Id="rId116" Type="http://schemas.openxmlformats.org/officeDocument/2006/relationships/customXml" Target="../ink/ink805.xml"/><Relationship Id="rId137" Type="http://schemas.openxmlformats.org/officeDocument/2006/relationships/image" Target="../media/image816.png"/><Relationship Id="rId158" Type="http://schemas.openxmlformats.org/officeDocument/2006/relationships/customXml" Target="../ink/ink827.xml"/><Relationship Id="rId302" Type="http://schemas.openxmlformats.org/officeDocument/2006/relationships/customXml" Target="../ink/ink899.xml"/><Relationship Id="rId323" Type="http://schemas.openxmlformats.org/officeDocument/2006/relationships/image" Target="../media/image908.png"/><Relationship Id="rId344" Type="http://schemas.openxmlformats.org/officeDocument/2006/relationships/customXml" Target="../ink/ink920.xml"/><Relationship Id="rId20" Type="http://schemas.openxmlformats.org/officeDocument/2006/relationships/image" Target="../media/image760.png"/><Relationship Id="rId41" Type="http://schemas.openxmlformats.org/officeDocument/2006/relationships/customXml" Target="../ink/ink767.xml"/><Relationship Id="rId62" Type="http://schemas.openxmlformats.org/officeDocument/2006/relationships/image" Target="../media/image780.png"/><Relationship Id="rId83" Type="http://schemas.openxmlformats.org/officeDocument/2006/relationships/image" Target="../media/image790.png"/><Relationship Id="rId179" Type="http://schemas.openxmlformats.org/officeDocument/2006/relationships/image" Target="../media/image836.png"/><Relationship Id="rId190" Type="http://schemas.openxmlformats.org/officeDocument/2006/relationships/customXml" Target="../ink/ink843.xml"/><Relationship Id="rId204" Type="http://schemas.openxmlformats.org/officeDocument/2006/relationships/customXml" Target="../ink/ink850.xml"/><Relationship Id="rId225" Type="http://schemas.openxmlformats.org/officeDocument/2006/relationships/image" Target="../media/image859.png"/><Relationship Id="rId246" Type="http://schemas.openxmlformats.org/officeDocument/2006/relationships/image" Target="../media/image869.png"/><Relationship Id="rId267" Type="http://schemas.openxmlformats.org/officeDocument/2006/relationships/image" Target="../media/image880.png"/><Relationship Id="rId288" Type="http://schemas.openxmlformats.org/officeDocument/2006/relationships/customXml" Target="../ink/ink892.xml"/><Relationship Id="rId106" Type="http://schemas.openxmlformats.org/officeDocument/2006/relationships/customXml" Target="../ink/ink800.xml"/><Relationship Id="rId127" Type="http://schemas.openxmlformats.org/officeDocument/2006/relationships/image" Target="../media/image811.png"/><Relationship Id="rId313" Type="http://schemas.openxmlformats.org/officeDocument/2006/relationships/image" Target="../media/image903.png"/><Relationship Id="rId10" Type="http://schemas.openxmlformats.org/officeDocument/2006/relationships/image" Target="../media/image755.png"/><Relationship Id="rId31" Type="http://schemas.openxmlformats.org/officeDocument/2006/relationships/customXml" Target="../ink/ink762.xml"/><Relationship Id="rId52" Type="http://schemas.openxmlformats.org/officeDocument/2006/relationships/image" Target="../media/image775.png"/><Relationship Id="rId73" Type="http://schemas.openxmlformats.org/officeDocument/2006/relationships/image" Target="../media/image785.png"/><Relationship Id="rId94" Type="http://schemas.openxmlformats.org/officeDocument/2006/relationships/customXml" Target="../ink/ink794.xml"/><Relationship Id="rId148" Type="http://schemas.openxmlformats.org/officeDocument/2006/relationships/customXml" Target="../ink/ink821.xml"/><Relationship Id="rId169" Type="http://schemas.openxmlformats.org/officeDocument/2006/relationships/image" Target="../media/image831.png"/><Relationship Id="rId334" Type="http://schemas.openxmlformats.org/officeDocument/2006/relationships/customXml" Target="../ink/ink915.xml"/><Relationship Id="rId4" Type="http://schemas.openxmlformats.org/officeDocument/2006/relationships/image" Target="../media/image752.png"/><Relationship Id="rId180" Type="http://schemas.openxmlformats.org/officeDocument/2006/relationships/customXml" Target="../ink/ink838.xml"/><Relationship Id="rId215" Type="http://schemas.openxmlformats.org/officeDocument/2006/relationships/image" Target="../media/image854.png"/><Relationship Id="rId236" Type="http://schemas.openxmlformats.org/officeDocument/2006/relationships/customXml" Target="../ink/ink866.xml"/><Relationship Id="rId257" Type="http://schemas.openxmlformats.org/officeDocument/2006/relationships/image" Target="../media/image875.png"/><Relationship Id="rId278" Type="http://schemas.openxmlformats.org/officeDocument/2006/relationships/customXml" Target="../ink/ink887.xml"/><Relationship Id="rId303" Type="http://schemas.openxmlformats.org/officeDocument/2006/relationships/image" Target="../media/image898.png"/><Relationship Id="rId42" Type="http://schemas.openxmlformats.org/officeDocument/2006/relationships/image" Target="../media/image771.png"/><Relationship Id="rId84" Type="http://schemas.openxmlformats.org/officeDocument/2006/relationships/customXml" Target="../ink/ink789.xml"/><Relationship Id="rId138" Type="http://schemas.openxmlformats.org/officeDocument/2006/relationships/customXml" Target="../ink/ink816.xml"/><Relationship Id="rId345" Type="http://schemas.openxmlformats.org/officeDocument/2006/relationships/image" Target="../media/image919.png"/><Relationship Id="rId191" Type="http://schemas.openxmlformats.org/officeDocument/2006/relationships/image" Target="../media/image842.png"/><Relationship Id="rId205" Type="http://schemas.openxmlformats.org/officeDocument/2006/relationships/image" Target="../media/image849.png"/><Relationship Id="rId247" Type="http://schemas.openxmlformats.org/officeDocument/2006/relationships/customXml" Target="../ink/ink872.xml"/><Relationship Id="rId107" Type="http://schemas.openxmlformats.org/officeDocument/2006/relationships/image" Target="../media/image801.png"/><Relationship Id="rId289" Type="http://schemas.openxmlformats.org/officeDocument/2006/relationships/image" Target="../media/image891.png"/><Relationship Id="rId11" Type="http://schemas.openxmlformats.org/officeDocument/2006/relationships/customXml" Target="../ink/ink752.xml"/><Relationship Id="rId53" Type="http://schemas.openxmlformats.org/officeDocument/2006/relationships/customXml" Target="../ink/ink773.xml"/><Relationship Id="rId149" Type="http://schemas.openxmlformats.org/officeDocument/2006/relationships/image" Target="../media/image822.png"/><Relationship Id="rId314" Type="http://schemas.openxmlformats.org/officeDocument/2006/relationships/customXml" Target="../ink/ink905.xml"/><Relationship Id="rId95" Type="http://schemas.openxmlformats.org/officeDocument/2006/relationships/image" Target="../media/image134.png"/><Relationship Id="rId160" Type="http://schemas.openxmlformats.org/officeDocument/2006/relationships/customXml" Target="../ink/ink828.xml"/><Relationship Id="rId216" Type="http://schemas.openxmlformats.org/officeDocument/2006/relationships/customXml" Target="../ink/ink856.xml"/><Relationship Id="rId258" Type="http://schemas.openxmlformats.org/officeDocument/2006/relationships/customXml" Target="../ink/ink877.xml"/><Relationship Id="rId22" Type="http://schemas.openxmlformats.org/officeDocument/2006/relationships/image" Target="../media/image761.png"/><Relationship Id="rId64" Type="http://schemas.openxmlformats.org/officeDocument/2006/relationships/image" Target="../media/image781.png"/><Relationship Id="rId118" Type="http://schemas.openxmlformats.org/officeDocument/2006/relationships/customXml" Target="../ink/ink806.xml"/><Relationship Id="rId325" Type="http://schemas.openxmlformats.org/officeDocument/2006/relationships/image" Target="../media/image909.png"/><Relationship Id="rId171" Type="http://schemas.openxmlformats.org/officeDocument/2006/relationships/image" Target="../media/image832.png"/><Relationship Id="rId227" Type="http://schemas.openxmlformats.org/officeDocument/2006/relationships/image" Target="../media/image860.png"/><Relationship Id="rId269" Type="http://schemas.openxmlformats.org/officeDocument/2006/relationships/image" Target="../media/image881.png"/><Relationship Id="rId33" Type="http://schemas.openxmlformats.org/officeDocument/2006/relationships/customXml" Target="../ink/ink763.xml"/><Relationship Id="rId129" Type="http://schemas.openxmlformats.org/officeDocument/2006/relationships/image" Target="../media/image812.png"/><Relationship Id="rId280" Type="http://schemas.openxmlformats.org/officeDocument/2006/relationships/customXml" Target="../ink/ink888.xml"/><Relationship Id="rId336" Type="http://schemas.openxmlformats.org/officeDocument/2006/relationships/customXml" Target="../ink/ink916.xml"/><Relationship Id="rId75" Type="http://schemas.openxmlformats.org/officeDocument/2006/relationships/image" Target="../media/image786.png"/><Relationship Id="rId140" Type="http://schemas.openxmlformats.org/officeDocument/2006/relationships/customXml" Target="../ink/ink817.xml"/><Relationship Id="rId182" Type="http://schemas.openxmlformats.org/officeDocument/2006/relationships/customXml" Target="../ink/ink839.xml"/><Relationship Id="rId6" Type="http://schemas.openxmlformats.org/officeDocument/2006/relationships/image" Target="../media/image753.png"/><Relationship Id="rId238" Type="http://schemas.openxmlformats.org/officeDocument/2006/relationships/customXml" Target="../ink/ink867.xml"/><Relationship Id="rId291" Type="http://schemas.openxmlformats.org/officeDocument/2006/relationships/image" Target="../media/image892.png"/><Relationship Id="rId305" Type="http://schemas.openxmlformats.org/officeDocument/2006/relationships/image" Target="../media/image899.png"/><Relationship Id="rId347" Type="http://schemas.openxmlformats.org/officeDocument/2006/relationships/image" Target="../media/image920.png"/><Relationship Id="rId44" Type="http://schemas.openxmlformats.org/officeDocument/2006/relationships/image" Target="../media/image772.png"/><Relationship Id="rId86" Type="http://schemas.openxmlformats.org/officeDocument/2006/relationships/customXml" Target="../ink/ink790.xml"/><Relationship Id="rId151" Type="http://schemas.openxmlformats.org/officeDocument/2006/relationships/image" Target="../media/image823.png"/><Relationship Id="rId193" Type="http://schemas.openxmlformats.org/officeDocument/2006/relationships/image" Target="../media/image843.png"/><Relationship Id="rId207" Type="http://schemas.openxmlformats.org/officeDocument/2006/relationships/image" Target="../media/image850.png"/><Relationship Id="rId249" Type="http://schemas.openxmlformats.org/officeDocument/2006/relationships/customXml" Target="../ink/ink873.xml"/><Relationship Id="rId13" Type="http://schemas.openxmlformats.org/officeDocument/2006/relationships/customXml" Target="../ink/ink753.xml"/><Relationship Id="rId109" Type="http://schemas.openxmlformats.org/officeDocument/2006/relationships/image" Target="../media/image802.png"/><Relationship Id="rId260" Type="http://schemas.openxmlformats.org/officeDocument/2006/relationships/customXml" Target="../ink/ink878.xml"/><Relationship Id="rId316" Type="http://schemas.openxmlformats.org/officeDocument/2006/relationships/customXml" Target="../ink/ink906.xml"/><Relationship Id="rId55" Type="http://schemas.openxmlformats.org/officeDocument/2006/relationships/customXml" Target="../ink/ink774.xml"/><Relationship Id="rId97" Type="http://schemas.openxmlformats.org/officeDocument/2006/relationships/image" Target="../media/image796.png"/><Relationship Id="rId120" Type="http://schemas.openxmlformats.org/officeDocument/2006/relationships/customXml" Target="../ink/ink807.xml"/><Relationship Id="rId162" Type="http://schemas.openxmlformats.org/officeDocument/2006/relationships/customXml" Target="../ink/ink829.xml"/><Relationship Id="rId218" Type="http://schemas.openxmlformats.org/officeDocument/2006/relationships/customXml" Target="../ink/ink857.xml"/><Relationship Id="rId271" Type="http://schemas.openxmlformats.org/officeDocument/2006/relationships/image" Target="../media/image882.png"/><Relationship Id="rId24" Type="http://schemas.openxmlformats.org/officeDocument/2006/relationships/image" Target="../media/image762.png"/><Relationship Id="rId66" Type="http://schemas.openxmlformats.org/officeDocument/2006/relationships/image" Target="../media/image782.png"/><Relationship Id="rId131" Type="http://schemas.openxmlformats.org/officeDocument/2006/relationships/image" Target="../media/image813.png"/><Relationship Id="rId327" Type="http://schemas.openxmlformats.org/officeDocument/2006/relationships/image" Target="../media/image910.png"/><Relationship Id="rId173" Type="http://schemas.openxmlformats.org/officeDocument/2006/relationships/image" Target="../media/image833.png"/><Relationship Id="rId229" Type="http://schemas.openxmlformats.org/officeDocument/2006/relationships/image" Target="../media/image861.png"/><Relationship Id="rId240" Type="http://schemas.openxmlformats.org/officeDocument/2006/relationships/customXml" Target="../ink/ink868.xml"/><Relationship Id="rId35" Type="http://schemas.openxmlformats.org/officeDocument/2006/relationships/customXml" Target="../ink/ink764.xml"/><Relationship Id="rId77" Type="http://schemas.openxmlformats.org/officeDocument/2006/relationships/image" Target="../media/image787.png"/><Relationship Id="rId100" Type="http://schemas.openxmlformats.org/officeDocument/2006/relationships/customXml" Target="../ink/ink797.xml"/><Relationship Id="rId282" Type="http://schemas.openxmlformats.org/officeDocument/2006/relationships/customXml" Target="../ink/ink889.xml"/><Relationship Id="rId338" Type="http://schemas.openxmlformats.org/officeDocument/2006/relationships/customXml" Target="../ink/ink917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9.png"/><Relationship Id="rId21" Type="http://schemas.openxmlformats.org/officeDocument/2006/relationships/image" Target="../media/image931.png"/><Relationship Id="rId42" Type="http://schemas.openxmlformats.org/officeDocument/2006/relationships/customXml" Target="../ink/ink943.xml"/><Relationship Id="rId63" Type="http://schemas.openxmlformats.org/officeDocument/2006/relationships/image" Target="../media/image952.png"/><Relationship Id="rId84" Type="http://schemas.openxmlformats.org/officeDocument/2006/relationships/customXml" Target="../ink/ink964.xml"/><Relationship Id="rId138" Type="http://schemas.openxmlformats.org/officeDocument/2006/relationships/customXml" Target="../ink/ink991.xml"/><Relationship Id="rId159" Type="http://schemas.openxmlformats.org/officeDocument/2006/relationships/image" Target="../media/image1000.png"/><Relationship Id="rId170" Type="http://schemas.openxmlformats.org/officeDocument/2006/relationships/customXml" Target="../ink/ink1007.xml"/><Relationship Id="rId191" Type="http://schemas.openxmlformats.org/officeDocument/2006/relationships/customXml" Target="../ink/ink1018.xml"/><Relationship Id="rId107" Type="http://schemas.openxmlformats.org/officeDocument/2006/relationships/image" Target="../media/image974.png"/><Relationship Id="rId11" Type="http://schemas.openxmlformats.org/officeDocument/2006/relationships/image" Target="../media/image927.png"/><Relationship Id="rId32" Type="http://schemas.openxmlformats.org/officeDocument/2006/relationships/customXml" Target="../ink/ink938.xml"/><Relationship Id="rId53" Type="http://schemas.openxmlformats.org/officeDocument/2006/relationships/image" Target="../media/image947.png"/><Relationship Id="rId74" Type="http://schemas.openxmlformats.org/officeDocument/2006/relationships/customXml" Target="../ink/ink959.xml"/><Relationship Id="rId128" Type="http://schemas.openxmlformats.org/officeDocument/2006/relationships/customXml" Target="../ink/ink986.xml"/><Relationship Id="rId149" Type="http://schemas.openxmlformats.org/officeDocument/2006/relationships/image" Target="../media/image995.png"/><Relationship Id="rId5" Type="http://schemas.openxmlformats.org/officeDocument/2006/relationships/image" Target="../media/image924.png"/><Relationship Id="rId95" Type="http://schemas.openxmlformats.org/officeDocument/2006/relationships/image" Target="../media/image968.png"/><Relationship Id="rId160" Type="http://schemas.openxmlformats.org/officeDocument/2006/relationships/customXml" Target="../ink/ink1002.xml"/><Relationship Id="rId181" Type="http://schemas.openxmlformats.org/officeDocument/2006/relationships/image" Target="../media/image1011.png"/><Relationship Id="rId22" Type="http://schemas.openxmlformats.org/officeDocument/2006/relationships/customXml" Target="../ink/ink933.xml"/><Relationship Id="rId43" Type="http://schemas.openxmlformats.org/officeDocument/2006/relationships/image" Target="../media/image942.png"/><Relationship Id="rId64" Type="http://schemas.openxmlformats.org/officeDocument/2006/relationships/customXml" Target="../ink/ink954.xml"/><Relationship Id="rId118" Type="http://schemas.openxmlformats.org/officeDocument/2006/relationships/customXml" Target="../ink/ink981.xml"/><Relationship Id="rId139" Type="http://schemas.openxmlformats.org/officeDocument/2006/relationships/image" Target="../media/image990.png"/><Relationship Id="rId85" Type="http://schemas.openxmlformats.org/officeDocument/2006/relationships/image" Target="../media/image963.png"/><Relationship Id="rId150" Type="http://schemas.openxmlformats.org/officeDocument/2006/relationships/customXml" Target="../ink/ink997.xml"/><Relationship Id="rId171" Type="http://schemas.openxmlformats.org/officeDocument/2006/relationships/image" Target="../media/image1006.png"/><Relationship Id="rId192" Type="http://schemas.openxmlformats.org/officeDocument/2006/relationships/image" Target="../media/image1016.png"/><Relationship Id="rId12" Type="http://schemas.openxmlformats.org/officeDocument/2006/relationships/customXml" Target="../ink/ink928.xml"/><Relationship Id="rId33" Type="http://schemas.openxmlformats.org/officeDocument/2006/relationships/image" Target="../media/image937.png"/><Relationship Id="rId108" Type="http://schemas.openxmlformats.org/officeDocument/2006/relationships/customXml" Target="../ink/ink976.xml"/><Relationship Id="rId129" Type="http://schemas.openxmlformats.org/officeDocument/2006/relationships/image" Target="../media/image985.png"/><Relationship Id="rId54" Type="http://schemas.openxmlformats.org/officeDocument/2006/relationships/customXml" Target="../ink/ink949.xml"/><Relationship Id="rId75" Type="http://schemas.openxmlformats.org/officeDocument/2006/relationships/image" Target="../media/image958.png"/><Relationship Id="rId96" Type="http://schemas.openxmlformats.org/officeDocument/2006/relationships/customXml" Target="../ink/ink970.xml"/><Relationship Id="rId140" Type="http://schemas.openxmlformats.org/officeDocument/2006/relationships/customXml" Target="../ink/ink992.xml"/><Relationship Id="rId161" Type="http://schemas.openxmlformats.org/officeDocument/2006/relationships/image" Target="../media/image1001.png"/><Relationship Id="rId182" Type="http://schemas.openxmlformats.org/officeDocument/2006/relationships/customXml" Target="../ink/ink1013.xml"/><Relationship Id="rId6" Type="http://schemas.openxmlformats.org/officeDocument/2006/relationships/customXml" Target="../ink/ink925.xml"/><Relationship Id="rId23" Type="http://schemas.openxmlformats.org/officeDocument/2006/relationships/image" Target="../media/image932.png"/><Relationship Id="rId119" Type="http://schemas.openxmlformats.org/officeDocument/2006/relationships/image" Target="../media/image980.png"/><Relationship Id="rId44" Type="http://schemas.openxmlformats.org/officeDocument/2006/relationships/customXml" Target="../ink/ink944.xml"/><Relationship Id="rId65" Type="http://schemas.openxmlformats.org/officeDocument/2006/relationships/image" Target="../media/image953.png"/><Relationship Id="rId86" Type="http://schemas.openxmlformats.org/officeDocument/2006/relationships/customXml" Target="../ink/ink965.xml"/><Relationship Id="rId130" Type="http://schemas.openxmlformats.org/officeDocument/2006/relationships/customXml" Target="../ink/ink987.xml"/><Relationship Id="rId151" Type="http://schemas.openxmlformats.org/officeDocument/2006/relationships/image" Target="../media/image996.png"/><Relationship Id="rId172" Type="http://schemas.openxmlformats.org/officeDocument/2006/relationships/customXml" Target="../ink/ink1008.xml"/><Relationship Id="rId193" Type="http://schemas.openxmlformats.org/officeDocument/2006/relationships/customXml" Target="../ink/ink1019.xml"/><Relationship Id="rId13" Type="http://schemas.openxmlformats.org/officeDocument/2006/relationships/image" Target="../media/image97.png"/><Relationship Id="rId109" Type="http://schemas.openxmlformats.org/officeDocument/2006/relationships/image" Target="../media/image975.png"/><Relationship Id="rId34" Type="http://schemas.openxmlformats.org/officeDocument/2006/relationships/customXml" Target="../ink/ink939.xml"/><Relationship Id="rId55" Type="http://schemas.openxmlformats.org/officeDocument/2006/relationships/image" Target="../media/image948.png"/><Relationship Id="rId76" Type="http://schemas.openxmlformats.org/officeDocument/2006/relationships/customXml" Target="../ink/ink960.xml"/><Relationship Id="rId97" Type="http://schemas.openxmlformats.org/officeDocument/2006/relationships/image" Target="../media/image969.png"/><Relationship Id="rId120" Type="http://schemas.openxmlformats.org/officeDocument/2006/relationships/customXml" Target="../ink/ink982.xml"/><Relationship Id="rId141" Type="http://schemas.openxmlformats.org/officeDocument/2006/relationships/image" Target="../media/image991.png"/><Relationship Id="rId7" Type="http://schemas.openxmlformats.org/officeDocument/2006/relationships/image" Target="../media/image925.png"/><Relationship Id="rId71" Type="http://schemas.openxmlformats.org/officeDocument/2006/relationships/image" Target="../media/image956.png"/><Relationship Id="rId92" Type="http://schemas.openxmlformats.org/officeDocument/2006/relationships/customXml" Target="../ink/ink968.xml"/><Relationship Id="rId162" Type="http://schemas.openxmlformats.org/officeDocument/2006/relationships/customXml" Target="../ink/ink1003.xml"/><Relationship Id="rId183" Type="http://schemas.openxmlformats.org/officeDocument/2006/relationships/image" Target="../media/image1012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935.png"/><Relationship Id="rId24" Type="http://schemas.openxmlformats.org/officeDocument/2006/relationships/customXml" Target="../ink/ink934.xml"/><Relationship Id="rId40" Type="http://schemas.openxmlformats.org/officeDocument/2006/relationships/customXml" Target="../ink/ink942.xml"/><Relationship Id="rId45" Type="http://schemas.openxmlformats.org/officeDocument/2006/relationships/image" Target="../media/image943.png"/><Relationship Id="rId66" Type="http://schemas.openxmlformats.org/officeDocument/2006/relationships/customXml" Target="../ink/ink955.xml"/><Relationship Id="rId87" Type="http://schemas.openxmlformats.org/officeDocument/2006/relationships/image" Target="../media/image964.png"/><Relationship Id="rId110" Type="http://schemas.openxmlformats.org/officeDocument/2006/relationships/customXml" Target="../ink/ink977.xml"/><Relationship Id="rId115" Type="http://schemas.openxmlformats.org/officeDocument/2006/relationships/image" Target="../media/image978.png"/><Relationship Id="rId131" Type="http://schemas.openxmlformats.org/officeDocument/2006/relationships/image" Target="../media/image986.png"/><Relationship Id="rId136" Type="http://schemas.openxmlformats.org/officeDocument/2006/relationships/customXml" Target="../ink/ink990.xml"/><Relationship Id="rId157" Type="http://schemas.openxmlformats.org/officeDocument/2006/relationships/image" Target="../media/image999.png"/><Relationship Id="rId178" Type="http://schemas.openxmlformats.org/officeDocument/2006/relationships/customXml" Target="../ink/ink1011.xml"/><Relationship Id="rId61" Type="http://schemas.openxmlformats.org/officeDocument/2006/relationships/image" Target="../media/image951.png"/><Relationship Id="rId82" Type="http://schemas.openxmlformats.org/officeDocument/2006/relationships/customXml" Target="../ink/ink963.xml"/><Relationship Id="rId152" Type="http://schemas.openxmlformats.org/officeDocument/2006/relationships/customXml" Target="../ink/ink998.xml"/><Relationship Id="rId173" Type="http://schemas.openxmlformats.org/officeDocument/2006/relationships/image" Target="../media/image1007.png"/><Relationship Id="rId194" Type="http://schemas.openxmlformats.org/officeDocument/2006/relationships/image" Target="../media/image1017.png"/><Relationship Id="rId199" Type="http://schemas.openxmlformats.org/officeDocument/2006/relationships/customXml" Target="../ink/ink1022.xml"/><Relationship Id="rId19" Type="http://schemas.openxmlformats.org/officeDocument/2006/relationships/image" Target="../media/image930.png"/><Relationship Id="rId14" Type="http://schemas.openxmlformats.org/officeDocument/2006/relationships/customXml" Target="../ink/ink929.xml"/><Relationship Id="rId30" Type="http://schemas.openxmlformats.org/officeDocument/2006/relationships/customXml" Target="../ink/ink937.xml"/><Relationship Id="rId35" Type="http://schemas.openxmlformats.org/officeDocument/2006/relationships/image" Target="../media/image938.png"/><Relationship Id="rId56" Type="http://schemas.openxmlformats.org/officeDocument/2006/relationships/customXml" Target="../ink/ink950.xml"/><Relationship Id="rId77" Type="http://schemas.openxmlformats.org/officeDocument/2006/relationships/image" Target="../media/image959.png"/><Relationship Id="rId100" Type="http://schemas.openxmlformats.org/officeDocument/2006/relationships/customXml" Target="../ink/ink972.xml"/><Relationship Id="rId105" Type="http://schemas.openxmlformats.org/officeDocument/2006/relationships/image" Target="../media/image973.png"/><Relationship Id="rId126" Type="http://schemas.openxmlformats.org/officeDocument/2006/relationships/customXml" Target="../ink/ink985.xml"/><Relationship Id="rId147" Type="http://schemas.openxmlformats.org/officeDocument/2006/relationships/image" Target="../media/image994.png"/><Relationship Id="rId168" Type="http://schemas.openxmlformats.org/officeDocument/2006/relationships/customXml" Target="../ink/ink1006.xml"/><Relationship Id="rId8" Type="http://schemas.openxmlformats.org/officeDocument/2006/relationships/customXml" Target="../ink/ink926.xml"/><Relationship Id="rId51" Type="http://schemas.openxmlformats.org/officeDocument/2006/relationships/image" Target="../media/image946.png"/><Relationship Id="rId72" Type="http://schemas.openxmlformats.org/officeDocument/2006/relationships/customXml" Target="../ink/ink958.xml"/><Relationship Id="rId93" Type="http://schemas.openxmlformats.org/officeDocument/2006/relationships/image" Target="../media/image967.png"/><Relationship Id="rId98" Type="http://schemas.openxmlformats.org/officeDocument/2006/relationships/customXml" Target="../ink/ink971.xml"/><Relationship Id="rId121" Type="http://schemas.openxmlformats.org/officeDocument/2006/relationships/image" Target="../media/image981.png"/><Relationship Id="rId142" Type="http://schemas.openxmlformats.org/officeDocument/2006/relationships/customXml" Target="../ink/ink993.xml"/><Relationship Id="rId163" Type="http://schemas.openxmlformats.org/officeDocument/2006/relationships/image" Target="../media/image1002.png"/><Relationship Id="rId184" Type="http://schemas.openxmlformats.org/officeDocument/2006/relationships/customXml" Target="../ink/ink1014.xml"/><Relationship Id="rId189" Type="http://schemas.openxmlformats.org/officeDocument/2006/relationships/customXml" Target="../ink/ink1017.xml"/><Relationship Id="rId3" Type="http://schemas.openxmlformats.org/officeDocument/2006/relationships/image" Target="../media/image923.png"/><Relationship Id="rId25" Type="http://schemas.openxmlformats.org/officeDocument/2006/relationships/image" Target="../media/image933.png"/><Relationship Id="rId46" Type="http://schemas.openxmlformats.org/officeDocument/2006/relationships/customXml" Target="../ink/ink945.xml"/><Relationship Id="rId67" Type="http://schemas.openxmlformats.org/officeDocument/2006/relationships/image" Target="../media/image954.png"/><Relationship Id="rId116" Type="http://schemas.openxmlformats.org/officeDocument/2006/relationships/customXml" Target="../ink/ink980.xml"/><Relationship Id="rId137" Type="http://schemas.openxmlformats.org/officeDocument/2006/relationships/image" Target="../media/image989.png"/><Relationship Id="rId158" Type="http://schemas.openxmlformats.org/officeDocument/2006/relationships/customXml" Target="../ink/ink1001.xml"/><Relationship Id="rId20" Type="http://schemas.openxmlformats.org/officeDocument/2006/relationships/customXml" Target="../ink/ink932.xml"/><Relationship Id="rId41" Type="http://schemas.openxmlformats.org/officeDocument/2006/relationships/image" Target="../media/image941.png"/><Relationship Id="rId62" Type="http://schemas.openxmlformats.org/officeDocument/2006/relationships/customXml" Target="../ink/ink953.xml"/><Relationship Id="rId83" Type="http://schemas.openxmlformats.org/officeDocument/2006/relationships/image" Target="../media/image962.png"/><Relationship Id="rId88" Type="http://schemas.openxmlformats.org/officeDocument/2006/relationships/customXml" Target="../ink/ink966.xml"/><Relationship Id="rId111" Type="http://schemas.openxmlformats.org/officeDocument/2006/relationships/image" Target="../media/image976.png"/><Relationship Id="rId132" Type="http://schemas.openxmlformats.org/officeDocument/2006/relationships/customXml" Target="../ink/ink988.xml"/><Relationship Id="rId153" Type="http://schemas.openxmlformats.org/officeDocument/2006/relationships/image" Target="../media/image997.png"/><Relationship Id="rId174" Type="http://schemas.openxmlformats.org/officeDocument/2006/relationships/customXml" Target="../ink/ink1009.xml"/><Relationship Id="rId179" Type="http://schemas.openxmlformats.org/officeDocument/2006/relationships/image" Target="../media/image1010.png"/><Relationship Id="rId195" Type="http://schemas.openxmlformats.org/officeDocument/2006/relationships/customXml" Target="../ink/ink1020.xml"/><Relationship Id="rId190" Type="http://schemas.openxmlformats.org/officeDocument/2006/relationships/image" Target="../media/image1015.png"/><Relationship Id="rId15" Type="http://schemas.openxmlformats.org/officeDocument/2006/relationships/image" Target="../media/image928.png"/><Relationship Id="rId36" Type="http://schemas.openxmlformats.org/officeDocument/2006/relationships/customXml" Target="../ink/ink940.xml"/><Relationship Id="rId57" Type="http://schemas.openxmlformats.org/officeDocument/2006/relationships/image" Target="../media/image949.png"/><Relationship Id="rId106" Type="http://schemas.openxmlformats.org/officeDocument/2006/relationships/customXml" Target="../ink/ink975.xml"/><Relationship Id="rId127" Type="http://schemas.openxmlformats.org/officeDocument/2006/relationships/image" Target="../media/image984.png"/><Relationship Id="rId10" Type="http://schemas.openxmlformats.org/officeDocument/2006/relationships/customXml" Target="../ink/ink927.xml"/><Relationship Id="rId31" Type="http://schemas.openxmlformats.org/officeDocument/2006/relationships/image" Target="../media/image936.png"/><Relationship Id="rId52" Type="http://schemas.openxmlformats.org/officeDocument/2006/relationships/customXml" Target="../ink/ink948.xml"/><Relationship Id="rId73" Type="http://schemas.openxmlformats.org/officeDocument/2006/relationships/image" Target="../media/image957.png"/><Relationship Id="rId78" Type="http://schemas.openxmlformats.org/officeDocument/2006/relationships/customXml" Target="../ink/ink961.xml"/><Relationship Id="rId94" Type="http://schemas.openxmlformats.org/officeDocument/2006/relationships/customXml" Target="../ink/ink969.xml"/><Relationship Id="rId99" Type="http://schemas.openxmlformats.org/officeDocument/2006/relationships/image" Target="../media/image970.png"/><Relationship Id="rId101" Type="http://schemas.openxmlformats.org/officeDocument/2006/relationships/image" Target="../media/image971.png"/><Relationship Id="rId122" Type="http://schemas.openxmlformats.org/officeDocument/2006/relationships/customXml" Target="../ink/ink983.xml"/><Relationship Id="rId143" Type="http://schemas.openxmlformats.org/officeDocument/2006/relationships/image" Target="../media/image992.png"/><Relationship Id="rId148" Type="http://schemas.openxmlformats.org/officeDocument/2006/relationships/customXml" Target="../ink/ink996.xml"/><Relationship Id="rId164" Type="http://schemas.openxmlformats.org/officeDocument/2006/relationships/customXml" Target="../ink/ink1004.xml"/><Relationship Id="rId169" Type="http://schemas.openxmlformats.org/officeDocument/2006/relationships/image" Target="../media/image1005.png"/><Relationship Id="rId185" Type="http://schemas.openxmlformats.org/officeDocument/2006/relationships/customXml" Target="../ink/ink1015.xml"/><Relationship Id="rId4" Type="http://schemas.openxmlformats.org/officeDocument/2006/relationships/customXml" Target="../ink/ink924.xml"/><Relationship Id="rId9" Type="http://schemas.openxmlformats.org/officeDocument/2006/relationships/image" Target="../media/image926.png"/><Relationship Id="rId180" Type="http://schemas.openxmlformats.org/officeDocument/2006/relationships/customXml" Target="../ink/ink1012.xml"/><Relationship Id="rId26" Type="http://schemas.openxmlformats.org/officeDocument/2006/relationships/customXml" Target="../ink/ink935.xml"/><Relationship Id="rId47" Type="http://schemas.openxmlformats.org/officeDocument/2006/relationships/image" Target="../media/image944.png"/><Relationship Id="rId68" Type="http://schemas.openxmlformats.org/officeDocument/2006/relationships/customXml" Target="../ink/ink956.xml"/><Relationship Id="rId89" Type="http://schemas.openxmlformats.org/officeDocument/2006/relationships/image" Target="../media/image965.png"/><Relationship Id="rId112" Type="http://schemas.openxmlformats.org/officeDocument/2006/relationships/customXml" Target="../ink/ink978.xml"/><Relationship Id="rId133" Type="http://schemas.openxmlformats.org/officeDocument/2006/relationships/image" Target="../media/image987.png"/><Relationship Id="rId154" Type="http://schemas.openxmlformats.org/officeDocument/2006/relationships/customXml" Target="../ink/ink999.xml"/><Relationship Id="rId175" Type="http://schemas.openxmlformats.org/officeDocument/2006/relationships/image" Target="../media/image1008.png"/><Relationship Id="rId196" Type="http://schemas.openxmlformats.org/officeDocument/2006/relationships/image" Target="../media/image1018.png"/><Relationship Id="rId200" Type="http://schemas.openxmlformats.org/officeDocument/2006/relationships/image" Target="../media/image1020.png"/><Relationship Id="rId16" Type="http://schemas.openxmlformats.org/officeDocument/2006/relationships/customXml" Target="../ink/ink930.xml"/><Relationship Id="rId37" Type="http://schemas.openxmlformats.org/officeDocument/2006/relationships/image" Target="../media/image939.png"/><Relationship Id="rId58" Type="http://schemas.openxmlformats.org/officeDocument/2006/relationships/customXml" Target="../ink/ink951.xml"/><Relationship Id="rId79" Type="http://schemas.openxmlformats.org/officeDocument/2006/relationships/image" Target="../media/image960.png"/><Relationship Id="rId102" Type="http://schemas.openxmlformats.org/officeDocument/2006/relationships/customXml" Target="../ink/ink973.xml"/><Relationship Id="rId123" Type="http://schemas.openxmlformats.org/officeDocument/2006/relationships/image" Target="../media/image982.png"/><Relationship Id="rId144" Type="http://schemas.openxmlformats.org/officeDocument/2006/relationships/customXml" Target="../ink/ink994.xml"/><Relationship Id="rId90" Type="http://schemas.openxmlformats.org/officeDocument/2006/relationships/customXml" Target="../ink/ink967.xml"/><Relationship Id="rId165" Type="http://schemas.openxmlformats.org/officeDocument/2006/relationships/image" Target="../media/image1003.png"/><Relationship Id="rId186" Type="http://schemas.openxmlformats.org/officeDocument/2006/relationships/image" Target="../media/image1013.png"/><Relationship Id="rId27" Type="http://schemas.openxmlformats.org/officeDocument/2006/relationships/image" Target="../media/image934.png"/><Relationship Id="rId48" Type="http://schemas.openxmlformats.org/officeDocument/2006/relationships/customXml" Target="../ink/ink946.xml"/><Relationship Id="rId69" Type="http://schemas.openxmlformats.org/officeDocument/2006/relationships/image" Target="../media/image955.png"/><Relationship Id="rId113" Type="http://schemas.openxmlformats.org/officeDocument/2006/relationships/image" Target="../media/image977.png"/><Relationship Id="rId134" Type="http://schemas.openxmlformats.org/officeDocument/2006/relationships/customXml" Target="../ink/ink989.xml"/><Relationship Id="rId80" Type="http://schemas.openxmlformats.org/officeDocument/2006/relationships/customXml" Target="../ink/ink962.xml"/><Relationship Id="rId155" Type="http://schemas.openxmlformats.org/officeDocument/2006/relationships/image" Target="../media/image998.png"/><Relationship Id="rId176" Type="http://schemas.openxmlformats.org/officeDocument/2006/relationships/customXml" Target="../ink/ink1010.xml"/><Relationship Id="rId197" Type="http://schemas.openxmlformats.org/officeDocument/2006/relationships/customXml" Target="../ink/ink1021.xml"/><Relationship Id="rId17" Type="http://schemas.openxmlformats.org/officeDocument/2006/relationships/image" Target="../media/image929.png"/><Relationship Id="rId38" Type="http://schemas.openxmlformats.org/officeDocument/2006/relationships/customXml" Target="../ink/ink941.xml"/><Relationship Id="rId59" Type="http://schemas.openxmlformats.org/officeDocument/2006/relationships/image" Target="../media/image950.png"/><Relationship Id="rId103" Type="http://schemas.openxmlformats.org/officeDocument/2006/relationships/image" Target="../media/image972.png"/><Relationship Id="rId124" Type="http://schemas.openxmlformats.org/officeDocument/2006/relationships/customXml" Target="../ink/ink984.xml"/><Relationship Id="rId70" Type="http://schemas.openxmlformats.org/officeDocument/2006/relationships/customXml" Target="../ink/ink957.xml"/><Relationship Id="rId91" Type="http://schemas.openxmlformats.org/officeDocument/2006/relationships/image" Target="../media/image966.png"/><Relationship Id="rId145" Type="http://schemas.openxmlformats.org/officeDocument/2006/relationships/image" Target="../media/image993.png"/><Relationship Id="rId166" Type="http://schemas.openxmlformats.org/officeDocument/2006/relationships/customXml" Target="../ink/ink1005.xml"/><Relationship Id="rId187" Type="http://schemas.openxmlformats.org/officeDocument/2006/relationships/customXml" Target="../ink/ink1016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936.xml"/><Relationship Id="rId49" Type="http://schemas.openxmlformats.org/officeDocument/2006/relationships/image" Target="../media/image945.png"/><Relationship Id="rId114" Type="http://schemas.openxmlformats.org/officeDocument/2006/relationships/customXml" Target="../ink/ink979.xml"/><Relationship Id="rId60" Type="http://schemas.openxmlformats.org/officeDocument/2006/relationships/customXml" Target="../ink/ink952.xml"/><Relationship Id="rId81" Type="http://schemas.openxmlformats.org/officeDocument/2006/relationships/image" Target="../media/image961.png"/><Relationship Id="rId135" Type="http://schemas.openxmlformats.org/officeDocument/2006/relationships/image" Target="../media/image988.png"/><Relationship Id="rId156" Type="http://schemas.openxmlformats.org/officeDocument/2006/relationships/customXml" Target="../ink/ink1000.xml"/><Relationship Id="rId177" Type="http://schemas.openxmlformats.org/officeDocument/2006/relationships/image" Target="../media/image1009.png"/><Relationship Id="rId198" Type="http://schemas.openxmlformats.org/officeDocument/2006/relationships/image" Target="../media/image1019.png"/><Relationship Id="rId18" Type="http://schemas.openxmlformats.org/officeDocument/2006/relationships/customXml" Target="../ink/ink931.xml"/><Relationship Id="rId39" Type="http://schemas.openxmlformats.org/officeDocument/2006/relationships/image" Target="../media/image940.png"/><Relationship Id="rId50" Type="http://schemas.openxmlformats.org/officeDocument/2006/relationships/customXml" Target="../ink/ink947.xml"/><Relationship Id="rId104" Type="http://schemas.openxmlformats.org/officeDocument/2006/relationships/customXml" Target="../ink/ink974.xml"/><Relationship Id="rId125" Type="http://schemas.openxmlformats.org/officeDocument/2006/relationships/image" Target="../media/image983.png"/><Relationship Id="rId146" Type="http://schemas.openxmlformats.org/officeDocument/2006/relationships/customXml" Target="../ink/ink995.xml"/><Relationship Id="rId167" Type="http://schemas.openxmlformats.org/officeDocument/2006/relationships/image" Target="../media/image1004.png"/><Relationship Id="rId188" Type="http://schemas.openxmlformats.org/officeDocument/2006/relationships/image" Target="../media/image1014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8.xml"/><Relationship Id="rId18" Type="http://schemas.openxmlformats.org/officeDocument/2006/relationships/image" Target="../media/image1027.png"/><Relationship Id="rId26" Type="http://schemas.openxmlformats.org/officeDocument/2006/relationships/customXml" Target="../ink/ink1034.xml"/><Relationship Id="rId39" Type="http://schemas.openxmlformats.org/officeDocument/2006/relationships/image" Target="../media/image1038.png"/><Relationship Id="rId21" Type="http://schemas.openxmlformats.org/officeDocument/2006/relationships/image" Target="../media/image1029.png"/><Relationship Id="rId34" Type="http://schemas.openxmlformats.org/officeDocument/2006/relationships/customXml" Target="../ink/ink1038.xml"/><Relationship Id="rId42" Type="http://schemas.openxmlformats.org/officeDocument/2006/relationships/customXml" Target="../ink/ink1042.xml"/><Relationship Id="rId47" Type="http://schemas.openxmlformats.org/officeDocument/2006/relationships/image" Target="../media/image1042.png"/><Relationship Id="rId50" Type="http://schemas.openxmlformats.org/officeDocument/2006/relationships/customXml" Target="../ink/ink1046.xml"/><Relationship Id="rId55" Type="http://schemas.openxmlformats.org/officeDocument/2006/relationships/image" Target="../media/image1046.png"/><Relationship Id="rId7" Type="http://schemas.openxmlformats.org/officeDocument/2006/relationships/customXml" Target="../ink/ink1025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26.png"/><Relationship Id="rId29" Type="http://schemas.openxmlformats.org/officeDocument/2006/relationships/image" Target="../media/image1033.png"/><Relationship Id="rId11" Type="http://schemas.openxmlformats.org/officeDocument/2006/relationships/customXml" Target="../ink/ink1027.xml"/><Relationship Id="rId24" Type="http://schemas.openxmlformats.org/officeDocument/2006/relationships/customXml" Target="../ink/ink1033.xml"/><Relationship Id="rId32" Type="http://schemas.openxmlformats.org/officeDocument/2006/relationships/customXml" Target="../ink/ink1037.xml"/><Relationship Id="rId37" Type="http://schemas.openxmlformats.org/officeDocument/2006/relationships/image" Target="../media/image1037.png"/><Relationship Id="rId40" Type="http://schemas.openxmlformats.org/officeDocument/2006/relationships/customXml" Target="../ink/ink1041.xml"/><Relationship Id="rId45" Type="http://schemas.openxmlformats.org/officeDocument/2006/relationships/image" Target="../media/image1041.png"/><Relationship Id="rId53" Type="http://schemas.openxmlformats.org/officeDocument/2006/relationships/image" Target="../media/image1045.png"/><Relationship Id="rId58" Type="http://schemas.openxmlformats.org/officeDocument/2006/relationships/customXml" Target="../ink/ink1050.xml"/><Relationship Id="rId5" Type="http://schemas.openxmlformats.org/officeDocument/2006/relationships/customXml" Target="../ink/ink1024.xml"/><Relationship Id="rId19" Type="http://schemas.openxmlformats.org/officeDocument/2006/relationships/image" Target="../media/image1028.emf"/><Relationship Id="rId4" Type="http://schemas.openxmlformats.org/officeDocument/2006/relationships/image" Target="../media/image97.png"/><Relationship Id="rId9" Type="http://schemas.openxmlformats.org/officeDocument/2006/relationships/customXml" Target="../ink/ink1026.xml"/><Relationship Id="rId14" Type="http://schemas.openxmlformats.org/officeDocument/2006/relationships/image" Target="../media/image1025.png"/><Relationship Id="rId22" Type="http://schemas.openxmlformats.org/officeDocument/2006/relationships/customXml" Target="../ink/ink1032.xml"/><Relationship Id="rId27" Type="http://schemas.openxmlformats.org/officeDocument/2006/relationships/image" Target="../media/image1032.png"/><Relationship Id="rId30" Type="http://schemas.openxmlformats.org/officeDocument/2006/relationships/customXml" Target="../ink/ink1036.xml"/><Relationship Id="rId35" Type="http://schemas.openxmlformats.org/officeDocument/2006/relationships/image" Target="../media/image1036.png"/><Relationship Id="rId43" Type="http://schemas.openxmlformats.org/officeDocument/2006/relationships/image" Target="../media/image1040.png"/><Relationship Id="rId48" Type="http://schemas.openxmlformats.org/officeDocument/2006/relationships/customXml" Target="../ink/ink1045.xml"/><Relationship Id="rId56" Type="http://schemas.openxmlformats.org/officeDocument/2006/relationships/customXml" Target="../ink/ink1049.xml"/><Relationship Id="rId8" Type="http://schemas.openxmlformats.org/officeDocument/2006/relationships/image" Target="../media/image1022.png"/><Relationship Id="rId51" Type="http://schemas.openxmlformats.org/officeDocument/2006/relationships/image" Target="../media/image1044.png"/><Relationship Id="rId3" Type="http://schemas.openxmlformats.org/officeDocument/2006/relationships/customXml" Target="../ink/ink1023.xml"/><Relationship Id="rId12" Type="http://schemas.openxmlformats.org/officeDocument/2006/relationships/image" Target="../media/image1024.png"/><Relationship Id="rId17" Type="http://schemas.openxmlformats.org/officeDocument/2006/relationships/customXml" Target="../ink/ink1030.xml"/><Relationship Id="rId25" Type="http://schemas.openxmlformats.org/officeDocument/2006/relationships/image" Target="../media/image1031.png"/><Relationship Id="rId33" Type="http://schemas.openxmlformats.org/officeDocument/2006/relationships/image" Target="../media/image1035.png"/><Relationship Id="rId38" Type="http://schemas.openxmlformats.org/officeDocument/2006/relationships/customXml" Target="../ink/ink1040.xml"/><Relationship Id="rId46" Type="http://schemas.openxmlformats.org/officeDocument/2006/relationships/customXml" Target="../ink/ink1044.xml"/><Relationship Id="rId59" Type="http://schemas.openxmlformats.org/officeDocument/2006/relationships/image" Target="../media/image1048.png"/><Relationship Id="rId20" Type="http://schemas.openxmlformats.org/officeDocument/2006/relationships/customXml" Target="../ink/ink1031.xml"/><Relationship Id="rId41" Type="http://schemas.openxmlformats.org/officeDocument/2006/relationships/image" Target="../media/image1039.png"/><Relationship Id="rId54" Type="http://schemas.openxmlformats.org/officeDocument/2006/relationships/customXml" Target="../ink/ink10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1.png"/><Relationship Id="rId15" Type="http://schemas.openxmlformats.org/officeDocument/2006/relationships/customXml" Target="../ink/ink1029.xml"/><Relationship Id="rId23" Type="http://schemas.openxmlformats.org/officeDocument/2006/relationships/image" Target="../media/image1030.png"/><Relationship Id="rId28" Type="http://schemas.openxmlformats.org/officeDocument/2006/relationships/customXml" Target="../ink/ink1035.xml"/><Relationship Id="rId36" Type="http://schemas.openxmlformats.org/officeDocument/2006/relationships/customXml" Target="../ink/ink1039.xml"/><Relationship Id="rId49" Type="http://schemas.openxmlformats.org/officeDocument/2006/relationships/image" Target="../media/image1043.png"/><Relationship Id="rId57" Type="http://schemas.openxmlformats.org/officeDocument/2006/relationships/image" Target="../media/image1047.png"/><Relationship Id="rId10" Type="http://schemas.openxmlformats.org/officeDocument/2006/relationships/image" Target="../media/image1023.png"/><Relationship Id="rId31" Type="http://schemas.openxmlformats.org/officeDocument/2006/relationships/image" Target="../media/image1034.png"/><Relationship Id="rId44" Type="http://schemas.openxmlformats.org/officeDocument/2006/relationships/customXml" Target="../ink/ink1043.xml"/><Relationship Id="rId52" Type="http://schemas.openxmlformats.org/officeDocument/2006/relationships/customXml" Target="../ink/ink1047.xml"/><Relationship Id="rId60" Type="http://schemas.openxmlformats.org/officeDocument/2006/relationships/image" Target="../media/image104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1.png"/><Relationship Id="rId21" Type="http://schemas.openxmlformats.org/officeDocument/2006/relationships/customXml" Target="../ink/ink1060.xml"/><Relationship Id="rId42" Type="http://schemas.openxmlformats.org/officeDocument/2006/relationships/image" Target="../media/image1069.png"/><Relationship Id="rId47" Type="http://schemas.openxmlformats.org/officeDocument/2006/relationships/customXml" Target="../ink/ink1073.xml"/><Relationship Id="rId63" Type="http://schemas.openxmlformats.org/officeDocument/2006/relationships/customXml" Target="../ink/ink1081.xml"/><Relationship Id="rId68" Type="http://schemas.openxmlformats.org/officeDocument/2006/relationships/image" Target="../media/image1082.png"/><Relationship Id="rId84" Type="http://schemas.openxmlformats.org/officeDocument/2006/relationships/image" Target="../media/image1089.png"/><Relationship Id="rId89" Type="http://schemas.openxmlformats.org/officeDocument/2006/relationships/customXml" Target="../ink/ink1094.xml"/><Relationship Id="rId16" Type="http://schemas.openxmlformats.org/officeDocument/2006/relationships/image" Target="../media/image1056.png"/><Relationship Id="rId11" Type="http://schemas.openxmlformats.org/officeDocument/2006/relationships/customXml" Target="../ink/ink1055.xml"/><Relationship Id="rId32" Type="http://schemas.openxmlformats.org/officeDocument/2006/relationships/image" Target="../media/image1064.png"/><Relationship Id="rId37" Type="http://schemas.openxmlformats.org/officeDocument/2006/relationships/customXml" Target="../ink/ink1068.xml"/><Relationship Id="rId53" Type="http://schemas.openxmlformats.org/officeDocument/2006/relationships/customXml" Target="../ink/ink1076.xml"/><Relationship Id="rId58" Type="http://schemas.openxmlformats.org/officeDocument/2006/relationships/image" Target="../media/image1077.png"/><Relationship Id="rId74" Type="http://schemas.openxmlformats.org/officeDocument/2006/relationships/image" Target="../media/image1085.png"/><Relationship Id="rId79" Type="http://schemas.openxmlformats.org/officeDocument/2006/relationships/customXml" Target="../ink/ink1089.xml"/><Relationship Id="rId102" Type="http://schemas.openxmlformats.org/officeDocument/2006/relationships/image" Target="../media/image1098.png"/><Relationship Id="rId5" Type="http://schemas.openxmlformats.org/officeDocument/2006/relationships/customXml" Target="../ink/ink1052.xml"/><Relationship Id="rId90" Type="http://schemas.openxmlformats.org/officeDocument/2006/relationships/image" Target="../media/image1092.png"/><Relationship Id="rId95" Type="http://schemas.openxmlformats.org/officeDocument/2006/relationships/customXml" Target="../ink/ink1097.xml"/><Relationship Id="rId22" Type="http://schemas.openxmlformats.org/officeDocument/2006/relationships/image" Target="../media/image1059.png"/><Relationship Id="rId27" Type="http://schemas.openxmlformats.org/officeDocument/2006/relationships/customXml" Target="../ink/ink1063.xml"/><Relationship Id="rId43" Type="http://schemas.openxmlformats.org/officeDocument/2006/relationships/customXml" Target="../ink/ink1071.xml"/><Relationship Id="rId48" Type="http://schemas.openxmlformats.org/officeDocument/2006/relationships/image" Target="../media/image1072.png"/><Relationship Id="rId64" Type="http://schemas.openxmlformats.org/officeDocument/2006/relationships/image" Target="../media/image1080.png"/><Relationship Id="rId69" Type="http://schemas.openxmlformats.org/officeDocument/2006/relationships/customXml" Target="../ink/ink1084.xml"/><Relationship Id="rId80" Type="http://schemas.openxmlformats.org/officeDocument/2006/relationships/image" Target="../media/image1087.png"/><Relationship Id="rId85" Type="http://schemas.openxmlformats.org/officeDocument/2006/relationships/customXml" Target="../ink/ink1092.xml"/><Relationship Id="rId12" Type="http://schemas.openxmlformats.org/officeDocument/2006/relationships/image" Target="../media/image1054.png"/><Relationship Id="rId17" Type="http://schemas.openxmlformats.org/officeDocument/2006/relationships/customXml" Target="../ink/ink1058.xml"/><Relationship Id="rId33" Type="http://schemas.openxmlformats.org/officeDocument/2006/relationships/customXml" Target="../ink/ink1066.xml"/><Relationship Id="rId38" Type="http://schemas.openxmlformats.org/officeDocument/2006/relationships/image" Target="../media/image1067.png"/><Relationship Id="rId59" Type="http://schemas.openxmlformats.org/officeDocument/2006/relationships/customXml" Target="../ink/ink1079.xml"/><Relationship Id="rId103" Type="http://schemas.openxmlformats.org/officeDocument/2006/relationships/customXml" Target="../ink/ink1101.xml"/><Relationship Id="rId20" Type="http://schemas.openxmlformats.org/officeDocument/2006/relationships/image" Target="../media/image1058.png"/><Relationship Id="rId41" Type="http://schemas.openxmlformats.org/officeDocument/2006/relationships/customXml" Target="../ink/ink1070.xml"/><Relationship Id="rId54" Type="http://schemas.openxmlformats.org/officeDocument/2006/relationships/image" Target="../media/image1075.png"/><Relationship Id="rId62" Type="http://schemas.openxmlformats.org/officeDocument/2006/relationships/image" Target="../media/image1079.png"/><Relationship Id="rId70" Type="http://schemas.openxmlformats.org/officeDocument/2006/relationships/image" Target="../media/image1083.png"/><Relationship Id="rId75" Type="http://schemas.openxmlformats.org/officeDocument/2006/relationships/customXml" Target="../ink/ink1087.xml"/><Relationship Id="rId83" Type="http://schemas.openxmlformats.org/officeDocument/2006/relationships/customXml" Target="../ink/ink1091.xml"/><Relationship Id="rId88" Type="http://schemas.openxmlformats.org/officeDocument/2006/relationships/image" Target="../media/image1091.png"/><Relationship Id="rId91" Type="http://schemas.openxmlformats.org/officeDocument/2006/relationships/customXml" Target="../ink/ink1095.xml"/><Relationship Id="rId96" Type="http://schemas.openxmlformats.org/officeDocument/2006/relationships/image" Target="../media/image10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1.png"/><Relationship Id="rId15" Type="http://schemas.openxmlformats.org/officeDocument/2006/relationships/customXml" Target="../ink/ink1057.xml"/><Relationship Id="rId23" Type="http://schemas.openxmlformats.org/officeDocument/2006/relationships/customXml" Target="../ink/ink1061.xml"/><Relationship Id="rId28" Type="http://schemas.openxmlformats.org/officeDocument/2006/relationships/image" Target="../media/image1062.png"/><Relationship Id="rId36" Type="http://schemas.openxmlformats.org/officeDocument/2006/relationships/image" Target="../media/image1066.png"/><Relationship Id="rId49" Type="http://schemas.openxmlformats.org/officeDocument/2006/relationships/customXml" Target="../ink/ink1074.xml"/><Relationship Id="rId57" Type="http://schemas.openxmlformats.org/officeDocument/2006/relationships/customXml" Target="../ink/ink1078.xml"/><Relationship Id="rId106" Type="http://schemas.openxmlformats.org/officeDocument/2006/relationships/image" Target="../media/image1100.png"/><Relationship Id="rId10" Type="http://schemas.openxmlformats.org/officeDocument/2006/relationships/image" Target="../media/image1053.png"/><Relationship Id="rId31" Type="http://schemas.openxmlformats.org/officeDocument/2006/relationships/customXml" Target="../ink/ink1065.xml"/><Relationship Id="rId44" Type="http://schemas.openxmlformats.org/officeDocument/2006/relationships/image" Target="../media/image1070.png"/><Relationship Id="rId52" Type="http://schemas.openxmlformats.org/officeDocument/2006/relationships/image" Target="../media/image1074.png"/><Relationship Id="rId60" Type="http://schemas.openxmlformats.org/officeDocument/2006/relationships/image" Target="../media/image1078.png"/><Relationship Id="rId65" Type="http://schemas.openxmlformats.org/officeDocument/2006/relationships/customXml" Target="../ink/ink1082.xml"/><Relationship Id="rId73" Type="http://schemas.openxmlformats.org/officeDocument/2006/relationships/customXml" Target="../ink/ink1086.xml"/><Relationship Id="rId78" Type="http://schemas.openxmlformats.org/officeDocument/2006/relationships/image" Target="../media/image97.png"/><Relationship Id="rId81" Type="http://schemas.openxmlformats.org/officeDocument/2006/relationships/customXml" Target="../ink/ink1090.xml"/><Relationship Id="rId86" Type="http://schemas.openxmlformats.org/officeDocument/2006/relationships/image" Target="../media/image1090.png"/><Relationship Id="rId94" Type="http://schemas.openxmlformats.org/officeDocument/2006/relationships/image" Target="../media/image1094.png"/><Relationship Id="rId99" Type="http://schemas.openxmlformats.org/officeDocument/2006/relationships/customXml" Target="../ink/ink1099.xml"/><Relationship Id="rId101" Type="http://schemas.openxmlformats.org/officeDocument/2006/relationships/customXml" Target="../ink/ink1100.xml"/><Relationship Id="rId4" Type="http://schemas.openxmlformats.org/officeDocument/2006/relationships/image" Target="../media/image1050.png"/><Relationship Id="rId9" Type="http://schemas.openxmlformats.org/officeDocument/2006/relationships/customXml" Target="../ink/ink1054.xml"/><Relationship Id="rId13" Type="http://schemas.openxmlformats.org/officeDocument/2006/relationships/customXml" Target="../ink/ink1056.xml"/><Relationship Id="rId18" Type="http://schemas.openxmlformats.org/officeDocument/2006/relationships/image" Target="../media/image1057.png"/><Relationship Id="rId39" Type="http://schemas.openxmlformats.org/officeDocument/2006/relationships/customXml" Target="../ink/ink1069.xml"/><Relationship Id="rId34" Type="http://schemas.openxmlformats.org/officeDocument/2006/relationships/image" Target="../media/image1065.png"/><Relationship Id="rId50" Type="http://schemas.openxmlformats.org/officeDocument/2006/relationships/image" Target="../media/image1073.png"/><Relationship Id="rId55" Type="http://schemas.openxmlformats.org/officeDocument/2006/relationships/customXml" Target="../ink/ink1077.xml"/><Relationship Id="rId76" Type="http://schemas.openxmlformats.org/officeDocument/2006/relationships/image" Target="../media/image1086.png"/><Relationship Id="rId97" Type="http://schemas.openxmlformats.org/officeDocument/2006/relationships/customXml" Target="../ink/ink1098.xml"/><Relationship Id="rId104" Type="http://schemas.openxmlformats.org/officeDocument/2006/relationships/image" Target="../media/image1099.png"/><Relationship Id="rId7" Type="http://schemas.openxmlformats.org/officeDocument/2006/relationships/customXml" Target="../ink/ink1053.xml"/><Relationship Id="rId71" Type="http://schemas.openxmlformats.org/officeDocument/2006/relationships/customXml" Target="../ink/ink1085.xml"/><Relationship Id="rId92" Type="http://schemas.openxmlformats.org/officeDocument/2006/relationships/image" Target="../media/image1093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064.xml"/><Relationship Id="rId24" Type="http://schemas.openxmlformats.org/officeDocument/2006/relationships/image" Target="../media/image1060.png"/><Relationship Id="rId40" Type="http://schemas.openxmlformats.org/officeDocument/2006/relationships/image" Target="../media/image1068.png"/><Relationship Id="rId45" Type="http://schemas.openxmlformats.org/officeDocument/2006/relationships/customXml" Target="../ink/ink1072.xml"/><Relationship Id="rId66" Type="http://schemas.openxmlformats.org/officeDocument/2006/relationships/image" Target="../media/image1081.png"/><Relationship Id="rId87" Type="http://schemas.openxmlformats.org/officeDocument/2006/relationships/customXml" Target="../ink/ink1093.xml"/><Relationship Id="rId61" Type="http://schemas.openxmlformats.org/officeDocument/2006/relationships/customXml" Target="../ink/ink1080.xml"/><Relationship Id="rId82" Type="http://schemas.openxmlformats.org/officeDocument/2006/relationships/image" Target="../media/image1088.png"/><Relationship Id="rId19" Type="http://schemas.openxmlformats.org/officeDocument/2006/relationships/customXml" Target="../ink/ink1059.xml"/><Relationship Id="rId14" Type="http://schemas.openxmlformats.org/officeDocument/2006/relationships/image" Target="../media/image1055.png"/><Relationship Id="rId30" Type="http://schemas.openxmlformats.org/officeDocument/2006/relationships/image" Target="../media/image1063.png"/><Relationship Id="rId35" Type="http://schemas.openxmlformats.org/officeDocument/2006/relationships/customXml" Target="../ink/ink1067.xml"/><Relationship Id="rId56" Type="http://schemas.openxmlformats.org/officeDocument/2006/relationships/image" Target="../media/image1076.png"/><Relationship Id="rId77" Type="http://schemas.openxmlformats.org/officeDocument/2006/relationships/customXml" Target="../ink/ink1088.xml"/><Relationship Id="rId100" Type="http://schemas.openxmlformats.org/officeDocument/2006/relationships/image" Target="../media/image1097.png"/><Relationship Id="rId105" Type="http://schemas.openxmlformats.org/officeDocument/2006/relationships/customXml" Target="../ink/ink1102.xml"/><Relationship Id="rId8" Type="http://schemas.openxmlformats.org/officeDocument/2006/relationships/image" Target="../media/image1052.png"/><Relationship Id="rId51" Type="http://schemas.openxmlformats.org/officeDocument/2006/relationships/customXml" Target="../ink/ink1075.xml"/><Relationship Id="rId72" Type="http://schemas.openxmlformats.org/officeDocument/2006/relationships/image" Target="../media/image1084.png"/><Relationship Id="rId93" Type="http://schemas.openxmlformats.org/officeDocument/2006/relationships/customXml" Target="../ink/ink1096.xml"/><Relationship Id="rId98" Type="http://schemas.openxmlformats.org/officeDocument/2006/relationships/image" Target="../media/image1096.png"/><Relationship Id="rId3" Type="http://schemas.openxmlformats.org/officeDocument/2006/relationships/customXml" Target="../ink/ink1051.xml"/><Relationship Id="rId25" Type="http://schemas.openxmlformats.org/officeDocument/2006/relationships/customXml" Target="../ink/ink1062.xml"/><Relationship Id="rId46" Type="http://schemas.openxmlformats.org/officeDocument/2006/relationships/image" Target="../media/image1071.png"/><Relationship Id="rId67" Type="http://schemas.openxmlformats.org/officeDocument/2006/relationships/customXml" Target="../ink/ink108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0.xml"/><Relationship Id="rId21" Type="http://schemas.openxmlformats.org/officeDocument/2006/relationships/customXml" Target="../ink/ink92.xml"/><Relationship Id="rId42" Type="http://schemas.openxmlformats.org/officeDocument/2006/relationships/image" Target="../media/image105.png"/><Relationship Id="rId63" Type="http://schemas.openxmlformats.org/officeDocument/2006/relationships/customXml" Target="../ink/ink113.xml"/><Relationship Id="rId84" Type="http://schemas.openxmlformats.org/officeDocument/2006/relationships/image" Target="../media/image126.png"/><Relationship Id="rId138" Type="http://schemas.openxmlformats.org/officeDocument/2006/relationships/image" Target="../media/image153.png"/><Relationship Id="rId107" Type="http://schemas.openxmlformats.org/officeDocument/2006/relationships/customXml" Target="../ink/ink135.xml"/><Relationship Id="rId11" Type="http://schemas.openxmlformats.org/officeDocument/2006/relationships/customXml" Target="../ink/ink87.xml"/><Relationship Id="rId32" Type="http://schemas.openxmlformats.org/officeDocument/2006/relationships/image" Target="../media/image100.png"/><Relationship Id="rId53" Type="http://schemas.openxmlformats.org/officeDocument/2006/relationships/customXml" Target="../ink/ink108.xml"/><Relationship Id="rId74" Type="http://schemas.openxmlformats.org/officeDocument/2006/relationships/image" Target="../media/image121.png"/><Relationship Id="rId128" Type="http://schemas.openxmlformats.org/officeDocument/2006/relationships/image" Target="../media/image148.png"/><Relationship Id="rId5" Type="http://schemas.openxmlformats.org/officeDocument/2006/relationships/customXml" Target="../ink/ink84.xml"/><Relationship Id="rId90" Type="http://schemas.openxmlformats.org/officeDocument/2006/relationships/image" Target="../media/image129.png"/><Relationship Id="rId95" Type="http://schemas.openxmlformats.org/officeDocument/2006/relationships/customXml" Target="../ink/ink129.xml"/><Relationship Id="rId22" Type="http://schemas.openxmlformats.org/officeDocument/2006/relationships/image" Target="../media/image95.png"/><Relationship Id="rId27" Type="http://schemas.openxmlformats.org/officeDocument/2006/relationships/customXml" Target="../ink/ink95.xml"/><Relationship Id="rId43" Type="http://schemas.openxmlformats.org/officeDocument/2006/relationships/customXml" Target="../ink/ink103.xml"/><Relationship Id="rId48" Type="http://schemas.openxmlformats.org/officeDocument/2006/relationships/image" Target="../media/image108.png"/><Relationship Id="rId64" Type="http://schemas.openxmlformats.org/officeDocument/2006/relationships/image" Target="../media/image116.png"/><Relationship Id="rId69" Type="http://schemas.openxmlformats.org/officeDocument/2006/relationships/customXml" Target="../ink/ink116.xml"/><Relationship Id="rId113" Type="http://schemas.openxmlformats.org/officeDocument/2006/relationships/customXml" Target="../ink/ink138.xml"/><Relationship Id="rId118" Type="http://schemas.openxmlformats.org/officeDocument/2006/relationships/image" Target="../media/image143.png"/><Relationship Id="rId134" Type="http://schemas.openxmlformats.org/officeDocument/2006/relationships/image" Target="../media/image151.png"/><Relationship Id="rId139" Type="http://schemas.openxmlformats.org/officeDocument/2006/relationships/customXml" Target="../ink/ink151.xml"/><Relationship Id="rId80" Type="http://schemas.openxmlformats.org/officeDocument/2006/relationships/image" Target="../media/image124.png"/><Relationship Id="rId85" Type="http://schemas.openxmlformats.org/officeDocument/2006/relationships/customXml" Target="../ink/ink124.xml"/><Relationship Id="rId12" Type="http://schemas.openxmlformats.org/officeDocument/2006/relationships/image" Target="../media/image90.png"/><Relationship Id="rId17" Type="http://schemas.openxmlformats.org/officeDocument/2006/relationships/customXml" Target="../ink/ink90.xml"/><Relationship Id="rId33" Type="http://schemas.openxmlformats.org/officeDocument/2006/relationships/customXml" Target="../ink/ink98.xml"/><Relationship Id="rId38" Type="http://schemas.openxmlformats.org/officeDocument/2006/relationships/image" Target="../media/image103.png"/><Relationship Id="rId59" Type="http://schemas.openxmlformats.org/officeDocument/2006/relationships/customXml" Target="../ink/ink111.xml"/><Relationship Id="rId103" Type="http://schemas.openxmlformats.org/officeDocument/2006/relationships/customXml" Target="../ink/ink133.xml"/><Relationship Id="rId108" Type="http://schemas.openxmlformats.org/officeDocument/2006/relationships/image" Target="../media/image138.png"/><Relationship Id="rId124" Type="http://schemas.openxmlformats.org/officeDocument/2006/relationships/image" Target="../media/image146.png"/><Relationship Id="rId129" Type="http://schemas.openxmlformats.org/officeDocument/2006/relationships/customXml" Target="../ink/ink146.xml"/><Relationship Id="rId54" Type="http://schemas.openxmlformats.org/officeDocument/2006/relationships/image" Target="../media/image111.png"/><Relationship Id="rId70" Type="http://schemas.openxmlformats.org/officeDocument/2006/relationships/image" Target="../media/image119.png"/><Relationship Id="rId75" Type="http://schemas.openxmlformats.org/officeDocument/2006/relationships/customXml" Target="../ink/ink119.xml"/><Relationship Id="rId91" Type="http://schemas.openxmlformats.org/officeDocument/2006/relationships/customXml" Target="../ink/ink127.xml"/><Relationship Id="rId96" Type="http://schemas.openxmlformats.org/officeDocument/2006/relationships/image" Target="../media/image132.png"/><Relationship Id="rId140" Type="http://schemas.openxmlformats.org/officeDocument/2006/relationships/image" Target="../media/image154.png"/><Relationship Id="rId145" Type="http://schemas.openxmlformats.org/officeDocument/2006/relationships/customXml" Target="../ink/ink1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23" Type="http://schemas.openxmlformats.org/officeDocument/2006/relationships/customXml" Target="../ink/ink93.xml"/><Relationship Id="rId28" Type="http://schemas.openxmlformats.org/officeDocument/2006/relationships/image" Target="../media/image98.png"/><Relationship Id="rId49" Type="http://schemas.openxmlformats.org/officeDocument/2006/relationships/customXml" Target="../ink/ink106.xml"/><Relationship Id="rId114" Type="http://schemas.openxmlformats.org/officeDocument/2006/relationships/image" Target="../media/image141.png"/><Relationship Id="rId119" Type="http://schemas.openxmlformats.org/officeDocument/2006/relationships/customXml" Target="../ink/ink141.xml"/><Relationship Id="rId44" Type="http://schemas.openxmlformats.org/officeDocument/2006/relationships/image" Target="../media/image106.png"/><Relationship Id="rId60" Type="http://schemas.openxmlformats.org/officeDocument/2006/relationships/image" Target="../media/image114.png"/><Relationship Id="rId65" Type="http://schemas.openxmlformats.org/officeDocument/2006/relationships/customXml" Target="../ink/ink114.xml"/><Relationship Id="rId81" Type="http://schemas.openxmlformats.org/officeDocument/2006/relationships/customXml" Target="../ink/ink122.xml"/><Relationship Id="rId86" Type="http://schemas.openxmlformats.org/officeDocument/2006/relationships/image" Target="../media/image127.png"/><Relationship Id="rId130" Type="http://schemas.openxmlformats.org/officeDocument/2006/relationships/image" Target="../media/image149.png"/><Relationship Id="rId135" Type="http://schemas.openxmlformats.org/officeDocument/2006/relationships/customXml" Target="../ink/ink149.xml"/><Relationship Id="rId13" Type="http://schemas.openxmlformats.org/officeDocument/2006/relationships/customXml" Target="../ink/ink88.xml"/><Relationship Id="rId18" Type="http://schemas.openxmlformats.org/officeDocument/2006/relationships/image" Target="../media/image93.png"/><Relationship Id="rId39" Type="http://schemas.openxmlformats.org/officeDocument/2006/relationships/customXml" Target="../ink/ink101.xml"/><Relationship Id="rId109" Type="http://schemas.openxmlformats.org/officeDocument/2006/relationships/customXml" Target="../ink/ink136.xml"/><Relationship Id="rId34" Type="http://schemas.openxmlformats.org/officeDocument/2006/relationships/image" Target="../media/image101.png"/><Relationship Id="rId50" Type="http://schemas.openxmlformats.org/officeDocument/2006/relationships/image" Target="../media/image109.png"/><Relationship Id="rId55" Type="http://schemas.openxmlformats.org/officeDocument/2006/relationships/customXml" Target="../ink/ink109.xml"/><Relationship Id="rId76" Type="http://schemas.openxmlformats.org/officeDocument/2006/relationships/image" Target="../media/image122.png"/><Relationship Id="rId97" Type="http://schemas.openxmlformats.org/officeDocument/2006/relationships/customXml" Target="../ink/ink130.xml"/><Relationship Id="rId104" Type="http://schemas.openxmlformats.org/officeDocument/2006/relationships/image" Target="../media/image136.png"/><Relationship Id="rId120" Type="http://schemas.openxmlformats.org/officeDocument/2006/relationships/image" Target="../media/image144.png"/><Relationship Id="rId125" Type="http://schemas.openxmlformats.org/officeDocument/2006/relationships/customXml" Target="../ink/ink144.xml"/><Relationship Id="rId141" Type="http://schemas.openxmlformats.org/officeDocument/2006/relationships/customXml" Target="../ink/ink152.xml"/><Relationship Id="rId146" Type="http://schemas.openxmlformats.org/officeDocument/2006/relationships/image" Target="../media/image157.png"/><Relationship Id="rId7" Type="http://schemas.openxmlformats.org/officeDocument/2006/relationships/customXml" Target="../ink/ink85.xml"/><Relationship Id="rId71" Type="http://schemas.openxmlformats.org/officeDocument/2006/relationships/customXml" Target="../ink/ink117.xml"/><Relationship Id="rId92" Type="http://schemas.openxmlformats.org/officeDocument/2006/relationships/image" Target="../media/image130.png"/><Relationship Id="rId2" Type="http://schemas.openxmlformats.org/officeDocument/2006/relationships/image" Target="../media/image85.png"/><Relationship Id="rId29" Type="http://schemas.openxmlformats.org/officeDocument/2006/relationships/customXml" Target="../ink/ink96.xml"/><Relationship Id="rId24" Type="http://schemas.openxmlformats.org/officeDocument/2006/relationships/image" Target="../media/image96.png"/><Relationship Id="rId40" Type="http://schemas.openxmlformats.org/officeDocument/2006/relationships/image" Target="../media/image104.png"/><Relationship Id="rId45" Type="http://schemas.openxmlformats.org/officeDocument/2006/relationships/customXml" Target="../ink/ink104.xml"/><Relationship Id="rId66" Type="http://schemas.openxmlformats.org/officeDocument/2006/relationships/image" Target="../media/image117.png"/><Relationship Id="rId87" Type="http://schemas.openxmlformats.org/officeDocument/2006/relationships/customXml" Target="../ink/ink125.xml"/><Relationship Id="rId110" Type="http://schemas.openxmlformats.org/officeDocument/2006/relationships/image" Target="../media/image139.png"/><Relationship Id="rId115" Type="http://schemas.openxmlformats.org/officeDocument/2006/relationships/customXml" Target="../ink/ink139.xml"/><Relationship Id="rId131" Type="http://schemas.openxmlformats.org/officeDocument/2006/relationships/customXml" Target="../ink/ink147.xml"/><Relationship Id="rId136" Type="http://schemas.openxmlformats.org/officeDocument/2006/relationships/image" Target="../media/image152.png"/><Relationship Id="rId61" Type="http://schemas.openxmlformats.org/officeDocument/2006/relationships/customXml" Target="../ink/ink112.xml"/><Relationship Id="rId82" Type="http://schemas.openxmlformats.org/officeDocument/2006/relationships/image" Target="../media/image125.png"/><Relationship Id="rId19" Type="http://schemas.openxmlformats.org/officeDocument/2006/relationships/customXml" Target="../ink/ink91.xml"/><Relationship Id="rId14" Type="http://schemas.openxmlformats.org/officeDocument/2006/relationships/image" Target="../media/image91.png"/><Relationship Id="rId30" Type="http://schemas.openxmlformats.org/officeDocument/2006/relationships/image" Target="../media/image99.png"/><Relationship Id="rId35" Type="http://schemas.openxmlformats.org/officeDocument/2006/relationships/customXml" Target="../ink/ink99.xml"/><Relationship Id="rId56" Type="http://schemas.openxmlformats.org/officeDocument/2006/relationships/image" Target="../media/image112.png"/><Relationship Id="rId77" Type="http://schemas.openxmlformats.org/officeDocument/2006/relationships/customXml" Target="../ink/ink120.xml"/><Relationship Id="rId100" Type="http://schemas.openxmlformats.org/officeDocument/2006/relationships/image" Target="../media/image134.png"/><Relationship Id="rId105" Type="http://schemas.openxmlformats.org/officeDocument/2006/relationships/customXml" Target="../ink/ink134.xml"/><Relationship Id="rId126" Type="http://schemas.openxmlformats.org/officeDocument/2006/relationships/image" Target="../media/image147.png"/><Relationship Id="rId147" Type="http://schemas.openxmlformats.org/officeDocument/2006/relationships/customXml" Target="../ink/ink155.xml"/><Relationship Id="rId8" Type="http://schemas.openxmlformats.org/officeDocument/2006/relationships/image" Target="../media/image88.png"/><Relationship Id="rId51" Type="http://schemas.openxmlformats.org/officeDocument/2006/relationships/customXml" Target="../ink/ink107.xml"/><Relationship Id="rId72" Type="http://schemas.openxmlformats.org/officeDocument/2006/relationships/image" Target="../media/image120.png"/><Relationship Id="rId93" Type="http://schemas.openxmlformats.org/officeDocument/2006/relationships/customXml" Target="../ink/ink128.xml"/><Relationship Id="rId98" Type="http://schemas.openxmlformats.org/officeDocument/2006/relationships/image" Target="../media/image133.png"/><Relationship Id="rId121" Type="http://schemas.openxmlformats.org/officeDocument/2006/relationships/customXml" Target="../ink/ink142.xml"/><Relationship Id="rId142" Type="http://schemas.openxmlformats.org/officeDocument/2006/relationships/image" Target="../media/image155.png"/><Relationship Id="rId3" Type="http://schemas.openxmlformats.org/officeDocument/2006/relationships/customXml" Target="../ink/ink83.xml"/><Relationship Id="rId25" Type="http://schemas.openxmlformats.org/officeDocument/2006/relationships/customXml" Target="../ink/ink94.xml"/><Relationship Id="rId46" Type="http://schemas.openxmlformats.org/officeDocument/2006/relationships/image" Target="../media/image107.png"/><Relationship Id="rId67" Type="http://schemas.openxmlformats.org/officeDocument/2006/relationships/customXml" Target="../ink/ink115.xml"/><Relationship Id="rId116" Type="http://schemas.openxmlformats.org/officeDocument/2006/relationships/image" Target="../media/image142.png"/><Relationship Id="rId137" Type="http://schemas.openxmlformats.org/officeDocument/2006/relationships/customXml" Target="../ink/ink150.xml"/><Relationship Id="rId20" Type="http://schemas.openxmlformats.org/officeDocument/2006/relationships/image" Target="../media/image94.png"/><Relationship Id="rId41" Type="http://schemas.openxmlformats.org/officeDocument/2006/relationships/customXml" Target="../ink/ink102.xml"/><Relationship Id="rId62" Type="http://schemas.openxmlformats.org/officeDocument/2006/relationships/image" Target="../media/image115.png"/><Relationship Id="rId83" Type="http://schemas.openxmlformats.org/officeDocument/2006/relationships/customXml" Target="../ink/ink123.xml"/><Relationship Id="rId88" Type="http://schemas.openxmlformats.org/officeDocument/2006/relationships/image" Target="../media/image128.png"/><Relationship Id="rId111" Type="http://schemas.openxmlformats.org/officeDocument/2006/relationships/customXml" Target="../ink/ink137.xml"/><Relationship Id="rId132" Type="http://schemas.openxmlformats.org/officeDocument/2006/relationships/image" Target="../media/image150.png"/><Relationship Id="rId15" Type="http://schemas.openxmlformats.org/officeDocument/2006/relationships/customXml" Target="../ink/ink89.xml"/><Relationship Id="rId36" Type="http://schemas.openxmlformats.org/officeDocument/2006/relationships/image" Target="../media/image102.png"/><Relationship Id="rId57" Type="http://schemas.openxmlformats.org/officeDocument/2006/relationships/customXml" Target="../ink/ink110.xml"/><Relationship Id="rId106" Type="http://schemas.openxmlformats.org/officeDocument/2006/relationships/image" Target="../media/image137.png"/><Relationship Id="rId127" Type="http://schemas.openxmlformats.org/officeDocument/2006/relationships/customXml" Target="../ink/ink145.xml"/><Relationship Id="rId10" Type="http://schemas.openxmlformats.org/officeDocument/2006/relationships/image" Target="../media/image89.png"/><Relationship Id="rId31" Type="http://schemas.openxmlformats.org/officeDocument/2006/relationships/customXml" Target="../ink/ink97.xml"/><Relationship Id="rId52" Type="http://schemas.openxmlformats.org/officeDocument/2006/relationships/image" Target="../media/image110.png"/><Relationship Id="rId73" Type="http://schemas.openxmlformats.org/officeDocument/2006/relationships/customXml" Target="../ink/ink118.xml"/><Relationship Id="rId78" Type="http://schemas.openxmlformats.org/officeDocument/2006/relationships/image" Target="../media/image123.png"/><Relationship Id="rId94" Type="http://schemas.openxmlformats.org/officeDocument/2006/relationships/image" Target="../media/image131.png"/><Relationship Id="rId99" Type="http://schemas.openxmlformats.org/officeDocument/2006/relationships/customXml" Target="../ink/ink131.xml"/><Relationship Id="rId101" Type="http://schemas.openxmlformats.org/officeDocument/2006/relationships/customXml" Target="../ink/ink132.xml"/><Relationship Id="rId122" Type="http://schemas.openxmlformats.org/officeDocument/2006/relationships/image" Target="../media/image145.png"/><Relationship Id="rId143" Type="http://schemas.openxmlformats.org/officeDocument/2006/relationships/customXml" Target="../ink/ink153.xml"/><Relationship Id="rId148" Type="http://schemas.openxmlformats.org/officeDocument/2006/relationships/image" Target="../media/image158.png"/><Relationship Id="rId4" Type="http://schemas.openxmlformats.org/officeDocument/2006/relationships/image" Target="../media/image86.png"/><Relationship Id="rId9" Type="http://schemas.openxmlformats.org/officeDocument/2006/relationships/customXml" Target="../ink/ink86.xml"/><Relationship Id="rId26" Type="http://schemas.openxmlformats.org/officeDocument/2006/relationships/image" Target="../media/image97.png"/><Relationship Id="rId47" Type="http://schemas.openxmlformats.org/officeDocument/2006/relationships/customXml" Target="../ink/ink105.xml"/><Relationship Id="rId68" Type="http://schemas.openxmlformats.org/officeDocument/2006/relationships/image" Target="../media/image118.png"/><Relationship Id="rId89" Type="http://schemas.openxmlformats.org/officeDocument/2006/relationships/customXml" Target="../ink/ink126.xml"/><Relationship Id="rId112" Type="http://schemas.openxmlformats.org/officeDocument/2006/relationships/image" Target="../media/image140.png"/><Relationship Id="rId133" Type="http://schemas.openxmlformats.org/officeDocument/2006/relationships/customXml" Target="../ink/ink148.xml"/><Relationship Id="rId16" Type="http://schemas.openxmlformats.org/officeDocument/2006/relationships/image" Target="../media/image92.png"/><Relationship Id="rId37" Type="http://schemas.openxmlformats.org/officeDocument/2006/relationships/customXml" Target="../ink/ink100.xml"/><Relationship Id="rId58" Type="http://schemas.openxmlformats.org/officeDocument/2006/relationships/image" Target="../media/image113.png"/><Relationship Id="rId79" Type="http://schemas.openxmlformats.org/officeDocument/2006/relationships/customXml" Target="../ink/ink121.xml"/><Relationship Id="rId102" Type="http://schemas.openxmlformats.org/officeDocument/2006/relationships/image" Target="../media/image135.png"/><Relationship Id="rId123" Type="http://schemas.openxmlformats.org/officeDocument/2006/relationships/customXml" Target="../ink/ink143.xml"/><Relationship Id="rId144" Type="http://schemas.openxmlformats.org/officeDocument/2006/relationships/image" Target="../media/image15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07.xml"/><Relationship Id="rId18" Type="http://schemas.openxmlformats.org/officeDocument/2006/relationships/image" Target="../media/image1109.png"/><Relationship Id="rId26" Type="http://schemas.openxmlformats.org/officeDocument/2006/relationships/image" Target="../media/image1113.png"/><Relationship Id="rId21" Type="http://schemas.openxmlformats.org/officeDocument/2006/relationships/customXml" Target="../ink/ink1111.xml"/><Relationship Id="rId34" Type="http://schemas.openxmlformats.org/officeDocument/2006/relationships/image" Target="../media/image1117.png"/><Relationship Id="rId7" Type="http://schemas.openxmlformats.org/officeDocument/2006/relationships/customXml" Target="../ink/ink1104.xml"/><Relationship Id="rId12" Type="http://schemas.openxmlformats.org/officeDocument/2006/relationships/image" Target="../media/image1106.png"/><Relationship Id="rId17" Type="http://schemas.openxmlformats.org/officeDocument/2006/relationships/customXml" Target="../ink/ink1109.xml"/><Relationship Id="rId25" Type="http://schemas.openxmlformats.org/officeDocument/2006/relationships/customXml" Target="../ink/ink1113.xml"/><Relationship Id="rId33" Type="http://schemas.openxmlformats.org/officeDocument/2006/relationships/customXml" Target="../ink/ink1117.xml"/><Relationship Id="rId38" Type="http://schemas.openxmlformats.org/officeDocument/2006/relationships/image" Target="../media/image11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08.png"/><Relationship Id="rId20" Type="http://schemas.openxmlformats.org/officeDocument/2006/relationships/image" Target="../media/image1110.png"/><Relationship Id="rId29" Type="http://schemas.openxmlformats.org/officeDocument/2006/relationships/customXml" Target="../ink/ink11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3.png"/><Relationship Id="rId11" Type="http://schemas.openxmlformats.org/officeDocument/2006/relationships/customXml" Target="../ink/ink1106.xml"/><Relationship Id="rId24" Type="http://schemas.openxmlformats.org/officeDocument/2006/relationships/image" Target="../media/image1112.png"/><Relationship Id="rId32" Type="http://schemas.openxmlformats.org/officeDocument/2006/relationships/image" Target="../media/image1116.png"/><Relationship Id="rId37" Type="http://schemas.openxmlformats.org/officeDocument/2006/relationships/customXml" Target="../ink/ink1119.xml"/><Relationship Id="rId5" Type="http://schemas.openxmlformats.org/officeDocument/2006/relationships/customXml" Target="../ink/ink1103.xml"/><Relationship Id="rId15" Type="http://schemas.openxmlformats.org/officeDocument/2006/relationships/customXml" Target="../ink/ink1108.xml"/><Relationship Id="rId23" Type="http://schemas.openxmlformats.org/officeDocument/2006/relationships/customXml" Target="../ink/ink1112.xml"/><Relationship Id="rId28" Type="http://schemas.openxmlformats.org/officeDocument/2006/relationships/image" Target="../media/image1114.png"/><Relationship Id="rId36" Type="http://schemas.openxmlformats.org/officeDocument/2006/relationships/image" Target="../media/image1118.png"/><Relationship Id="rId10" Type="http://schemas.openxmlformats.org/officeDocument/2006/relationships/image" Target="../media/image1105.png"/><Relationship Id="rId19" Type="http://schemas.openxmlformats.org/officeDocument/2006/relationships/customXml" Target="../ink/ink1110.xml"/><Relationship Id="rId31" Type="http://schemas.openxmlformats.org/officeDocument/2006/relationships/customXml" Target="../ink/ink1116.xml"/><Relationship Id="rId4" Type="http://schemas.openxmlformats.org/officeDocument/2006/relationships/image" Target="../media/image1102.emf"/><Relationship Id="rId9" Type="http://schemas.openxmlformats.org/officeDocument/2006/relationships/customXml" Target="../ink/ink1105.xml"/><Relationship Id="rId14" Type="http://schemas.openxmlformats.org/officeDocument/2006/relationships/image" Target="../media/image1107.png"/><Relationship Id="rId22" Type="http://schemas.openxmlformats.org/officeDocument/2006/relationships/image" Target="../media/image1111.png"/><Relationship Id="rId27" Type="http://schemas.openxmlformats.org/officeDocument/2006/relationships/customXml" Target="../ink/ink1114.xml"/><Relationship Id="rId30" Type="http://schemas.openxmlformats.org/officeDocument/2006/relationships/image" Target="../media/image1115.png"/><Relationship Id="rId35" Type="http://schemas.openxmlformats.org/officeDocument/2006/relationships/customXml" Target="../ink/ink1118.xml"/><Relationship Id="rId8" Type="http://schemas.openxmlformats.org/officeDocument/2006/relationships/image" Target="../media/image1104.png"/><Relationship Id="rId3" Type="http://schemas.openxmlformats.org/officeDocument/2006/relationships/image" Target="../media/image110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../media/image164.png"/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" Type="http://schemas.openxmlformats.org/officeDocument/2006/relationships/image" Target="../media/image159.png"/><Relationship Id="rId21" Type="http://schemas.openxmlformats.org/officeDocument/2006/relationships/image" Target="../media/image168.png"/><Relationship Id="rId7" Type="http://schemas.openxmlformats.org/officeDocument/2006/relationships/image" Target="../media/image161.png"/><Relationship Id="rId12" Type="http://schemas.openxmlformats.org/officeDocument/2006/relationships/customXml" Target="../ink/ink161.xml"/><Relationship Id="rId17" Type="http://schemas.openxmlformats.org/officeDocument/2006/relationships/image" Target="../media/image166.png"/><Relationship Id="rId25" Type="http://schemas.openxmlformats.org/officeDocument/2006/relationships/image" Target="../media/image97.png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29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8.xml"/><Relationship Id="rId11" Type="http://schemas.openxmlformats.org/officeDocument/2006/relationships/image" Target="../media/image163.png"/><Relationship Id="rId24" Type="http://schemas.openxmlformats.org/officeDocument/2006/relationships/customXml" Target="../ink/ink167.xml"/><Relationship Id="rId5" Type="http://schemas.openxmlformats.org/officeDocument/2006/relationships/image" Target="../media/image160.png"/><Relationship Id="rId15" Type="http://schemas.openxmlformats.org/officeDocument/2006/relationships/image" Target="../media/image165.png"/><Relationship Id="rId23" Type="http://schemas.openxmlformats.org/officeDocument/2006/relationships/image" Target="../media/image169.png"/><Relationship Id="rId28" Type="http://schemas.openxmlformats.org/officeDocument/2006/relationships/customXml" Target="../ink/ink169.xml"/><Relationship Id="rId10" Type="http://schemas.openxmlformats.org/officeDocument/2006/relationships/customXml" Target="../ink/ink160.xml"/><Relationship Id="rId19" Type="http://schemas.openxmlformats.org/officeDocument/2006/relationships/image" Target="../media/image167.png"/><Relationship Id="rId4" Type="http://schemas.openxmlformats.org/officeDocument/2006/relationships/customXml" Target="../ink/ink157.xml"/><Relationship Id="rId9" Type="http://schemas.openxmlformats.org/officeDocument/2006/relationships/image" Target="../media/image162.png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7.xml"/><Relationship Id="rId21" Type="http://schemas.openxmlformats.org/officeDocument/2006/relationships/customXml" Target="../ink/ink179.xml"/><Relationship Id="rId324" Type="http://schemas.openxmlformats.org/officeDocument/2006/relationships/customXml" Target="../ink/ink331.xml"/><Relationship Id="rId531" Type="http://schemas.openxmlformats.org/officeDocument/2006/relationships/image" Target="../media/image434.png"/><Relationship Id="rId629" Type="http://schemas.openxmlformats.org/officeDocument/2006/relationships/image" Target="../media/image483.png"/><Relationship Id="rId170" Type="http://schemas.openxmlformats.org/officeDocument/2006/relationships/image" Target="../media/image255.png"/><Relationship Id="rId268" Type="http://schemas.openxmlformats.org/officeDocument/2006/relationships/image" Target="../media/image304.png"/><Relationship Id="rId475" Type="http://schemas.openxmlformats.org/officeDocument/2006/relationships/image" Target="../media/image406.png"/><Relationship Id="rId32" Type="http://schemas.openxmlformats.org/officeDocument/2006/relationships/image" Target="../media/image186.png"/><Relationship Id="rId128" Type="http://schemas.openxmlformats.org/officeDocument/2006/relationships/image" Target="../media/image234.png"/><Relationship Id="rId335" Type="http://schemas.openxmlformats.org/officeDocument/2006/relationships/image" Target="../media/image336.png"/><Relationship Id="rId542" Type="http://schemas.openxmlformats.org/officeDocument/2006/relationships/customXml" Target="../ink/ink440.xml"/><Relationship Id="rId181" Type="http://schemas.openxmlformats.org/officeDocument/2006/relationships/customXml" Target="../ink/ink259.xml"/><Relationship Id="rId402" Type="http://schemas.openxmlformats.org/officeDocument/2006/relationships/customXml" Target="../ink/ink370.xml"/><Relationship Id="rId279" Type="http://schemas.openxmlformats.org/officeDocument/2006/relationships/customXml" Target="../ink/ink308.xml"/><Relationship Id="rId486" Type="http://schemas.openxmlformats.org/officeDocument/2006/relationships/customXml" Target="../ink/ink412.xml"/><Relationship Id="rId43" Type="http://schemas.openxmlformats.org/officeDocument/2006/relationships/customXml" Target="../ink/ink190.xml"/><Relationship Id="rId139" Type="http://schemas.openxmlformats.org/officeDocument/2006/relationships/customXml" Target="../ink/ink238.xml"/><Relationship Id="rId346" Type="http://schemas.openxmlformats.org/officeDocument/2006/relationships/customXml" Target="../ink/ink342.xml"/><Relationship Id="rId553" Type="http://schemas.openxmlformats.org/officeDocument/2006/relationships/image" Target="../media/image445.png"/><Relationship Id="rId192" Type="http://schemas.openxmlformats.org/officeDocument/2006/relationships/image" Target="../media/image266.png"/><Relationship Id="rId206" Type="http://schemas.openxmlformats.org/officeDocument/2006/relationships/image" Target="../media/image273.png"/><Relationship Id="rId413" Type="http://schemas.openxmlformats.org/officeDocument/2006/relationships/image" Target="../media/image375.png"/><Relationship Id="rId497" Type="http://schemas.openxmlformats.org/officeDocument/2006/relationships/image" Target="../media/image417.png"/><Relationship Id="rId620" Type="http://schemas.openxmlformats.org/officeDocument/2006/relationships/customXml" Target="../ink/ink479.xml"/><Relationship Id="rId357" Type="http://schemas.openxmlformats.org/officeDocument/2006/relationships/image" Target="../media/image347.png"/><Relationship Id="rId54" Type="http://schemas.openxmlformats.org/officeDocument/2006/relationships/image" Target="../media/image197.png"/><Relationship Id="rId217" Type="http://schemas.openxmlformats.org/officeDocument/2006/relationships/customXml" Target="../ink/ink277.xml"/><Relationship Id="rId564" Type="http://schemas.openxmlformats.org/officeDocument/2006/relationships/customXml" Target="../ink/ink451.xml"/><Relationship Id="rId424" Type="http://schemas.openxmlformats.org/officeDocument/2006/relationships/customXml" Target="../ink/ink381.xml"/><Relationship Id="rId631" Type="http://schemas.openxmlformats.org/officeDocument/2006/relationships/image" Target="../media/image484.png"/><Relationship Id="rId270" Type="http://schemas.openxmlformats.org/officeDocument/2006/relationships/image" Target="../media/image305.png"/><Relationship Id="rId65" Type="http://schemas.openxmlformats.org/officeDocument/2006/relationships/customXml" Target="../ink/ink201.xml"/><Relationship Id="rId130" Type="http://schemas.openxmlformats.org/officeDocument/2006/relationships/image" Target="../media/image235.png"/><Relationship Id="rId368" Type="http://schemas.openxmlformats.org/officeDocument/2006/relationships/customXml" Target="../ink/ink353.xml"/><Relationship Id="rId575" Type="http://schemas.openxmlformats.org/officeDocument/2006/relationships/image" Target="../media/image456.png"/><Relationship Id="rId228" Type="http://schemas.openxmlformats.org/officeDocument/2006/relationships/image" Target="../media/image284.png"/><Relationship Id="rId435" Type="http://schemas.openxmlformats.org/officeDocument/2006/relationships/image" Target="../media/image386.png"/><Relationship Id="rId642" Type="http://schemas.openxmlformats.org/officeDocument/2006/relationships/customXml" Target="../ink/ink490.xml"/><Relationship Id="rId281" Type="http://schemas.openxmlformats.org/officeDocument/2006/relationships/customXml" Target="../ink/ink309.xml"/><Relationship Id="rId502" Type="http://schemas.openxmlformats.org/officeDocument/2006/relationships/customXml" Target="../ink/ink420.xml"/><Relationship Id="rId76" Type="http://schemas.openxmlformats.org/officeDocument/2006/relationships/image" Target="../media/image208.png"/><Relationship Id="rId141" Type="http://schemas.openxmlformats.org/officeDocument/2006/relationships/customXml" Target="../ink/ink239.xml"/><Relationship Id="rId379" Type="http://schemas.openxmlformats.org/officeDocument/2006/relationships/image" Target="../media/image358.png"/><Relationship Id="rId586" Type="http://schemas.openxmlformats.org/officeDocument/2006/relationships/customXml" Target="../ink/ink462.xml"/><Relationship Id="rId7" Type="http://schemas.openxmlformats.org/officeDocument/2006/relationships/customXml" Target="../ink/ink172.xml"/><Relationship Id="rId239" Type="http://schemas.openxmlformats.org/officeDocument/2006/relationships/customXml" Target="../ink/ink288.xml"/><Relationship Id="rId446" Type="http://schemas.openxmlformats.org/officeDocument/2006/relationships/customXml" Target="../ink/ink392.xml"/><Relationship Id="rId653" Type="http://schemas.openxmlformats.org/officeDocument/2006/relationships/image" Target="../media/image495.png"/><Relationship Id="rId292" Type="http://schemas.openxmlformats.org/officeDocument/2006/relationships/image" Target="../media/image316.png"/><Relationship Id="rId306" Type="http://schemas.openxmlformats.org/officeDocument/2006/relationships/image" Target="../media/image322.png"/><Relationship Id="rId87" Type="http://schemas.openxmlformats.org/officeDocument/2006/relationships/customXml" Target="../ink/ink212.xml"/><Relationship Id="rId513" Type="http://schemas.openxmlformats.org/officeDocument/2006/relationships/image" Target="../media/image425.png"/><Relationship Id="rId597" Type="http://schemas.openxmlformats.org/officeDocument/2006/relationships/image" Target="../media/image467.png"/><Relationship Id="rId152" Type="http://schemas.openxmlformats.org/officeDocument/2006/relationships/image" Target="../media/image246.png"/><Relationship Id="rId457" Type="http://schemas.openxmlformats.org/officeDocument/2006/relationships/image" Target="../media/image397.png"/><Relationship Id="rId664" Type="http://schemas.openxmlformats.org/officeDocument/2006/relationships/customXml" Target="../ink/ink501.xml"/><Relationship Id="rId14" Type="http://schemas.openxmlformats.org/officeDocument/2006/relationships/image" Target="../media/image177.png"/><Relationship Id="rId317" Type="http://schemas.openxmlformats.org/officeDocument/2006/relationships/image" Target="../media/image327.png"/><Relationship Id="rId524" Type="http://schemas.openxmlformats.org/officeDocument/2006/relationships/customXml" Target="../ink/ink431.xml"/><Relationship Id="rId98" Type="http://schemas.openxmlformats.org/officeDocument/2006/relationships/image" Target="../media/image219.png"/><Relationship Id="rId163" Type="http://schemas.openxmlformats.org/officeDocument/2006/relationships/customXml" Target="../ink/ink250.xml"/><Relationship Id="rId370" Type="http://schemas.openxmlformats.org/officeDocument/2006/relationships/customXml" Target="../ink/ink354.xml"/><Relationship Id="rId230" Type="http://schemas.openxmlformats.org/officeDocument/2006/relationships/image" Target="../media/image285.png"/><Relationship Id="rId468" Type="http://schemas.openxmlformats.org/officeDocument/2006/relationships/customXml" Target="../ink/ink403.xml"/><Relationship Id="rId25" Type="http://schemas.openxmlformats.org/officeDocument/2006/relationships/customXml" Target="../ink/ink181.xml"/><Relationship Id="rId328" Type="http://schemas.openxmlformats.org/officeDocument/2006/relationships/customXml" Target="../ink/ink333.xml"/><Relationship Id="rId535" Type="http://schemas.openxmlformats.org/officeDocument/2006/relationships/image" Target="../media/image436.png"/><Relationship Id="rId174" Type="http://schemas.openxmlformats.org/officeDocument/2006/relationships/image" Target="../media/image257.png"/><Relationship Id="rId381" Type="http://schemas.openxmlformats.org/officeDocument/2006/relationships/image" Target="../media/image359.png"/><Relationship Id="rId602" Type="http://schemas.openxmlformats.org/officeDocument/2006/relationships/customXml" Target="../ink/ink470.xml"/><Relationship Id="rId241" Type="http://schemas.openxmlformats.org/officeDocument/2006/relationships/customXml" Target="../ink/ink289.xml"/><Relationship Id="rId479" Type="http://schemas.openxmlformats.org/officeDocument/2006/relationships/image" Target="../media/image408.png"/><Relationship Id="rId36" Type="http://schemas.openxmlformats.org/officeDocument/2006/relationships/image" Target="../media/image188.png"/><Relationship Id="rId339" Type="http://schemas.openxmlformats.org/officeDocument/2006/relationships/image" Target="../media/image338.png"/><Relationship Id="rId546" Type="http://schemas.openxmlformats.org/officeDocument/2006/relationships/customXml" Target="../ink/ink442.xml"/><Relationship Id="rId101" Type="http://schemas.openxmlformats.org/officeDocument/2006/relationships/customXml" Target="../ink/ink219.xml"/><Relationship Id="rId185" Type="http://schemas.openxmlformats.org/officeDocument/2006/relationships/customXml" Target="../ink/ink261.xml"/><Relationship Id="rId406" Type="http://schemas.openxmlformats.org/officeDocument/2006/relationships/customXml" Target="../ink/ink372.xml"/><Relationship Id="rId392" Type="http://schemas.openxmlformats.org/officeDocument/2006/relationships/customXml" Target="../ink/ink365.xml"/><Relationship Id="rId613" Type="http://schemas.openxmlformats.org/officeDocument/2006/relationships/image" Target="../media/image475.png"/><Relationship Id="rId252" Type="http://schemas.openxmlformats.org/officeDocument/2006/relationships/image" Target="../media/image296.png"/><Relationship Id="rId47" Type="http://schemas.openxmlformats.org/officeDocument/2006/relationships/customXml" Target="../ink/ink192.xml"/><Relationship Id="rId112" Type="http://schemas.openxmlformats.org/officeDocument/2006/relationships/image" Target="../media/image226.png"/><Relationship Id="rId557" Type="http://schemas.openxmlformats.org/officeDocument/2006/relationships/image" Target="../media/image447.png"/><Relationship Id="rId196" Type="http://schemas.openxmlformats.org/officeDocument/2006/relationships/image" Target="../media/image268.png"/><Relationship Id="rId417" Type="http://schemas.openxmlformats.org/officeDocument/2006/relationships/image" Target="../media/image377.png"/><Relationship Id="rId624" Type="http://schemas.openxmlformats.org/officeDocument/2006/relationships/customXml" Target="../ink/ink481.xml"/><Relationship Id="rId263" Type="http://schemas.openxmlformats.org/officeDocument/2006/relationships/customXml" Target="../ink/ink300.xml"/><Relationship Id="rId470" Type="http://schemas.openxmlformats.org/officeDocument/2006/relationships/customXml" Target="../ink/ink404.xml"/><Relationship Id="rId58" Type="http://schemas.openxmlformats.org/officeDocument/2006/relationships/image" Target="../media/image199.png"/><Relationship Id="rId123" Type="http://schemas.openxmlformats.org/officeDocument/2006/relationships/customXml" Target="../ink/ink230.xml"/><Relationship Id="rId330" Type="http://schemas.openxmlformats.org/officeDocument/2006/relationships/customXml" Target="../ink/ink334.xml"/><Relationship Id="rId568" Type="http://schemas.openxmlformats.org/officeDocument/2006/relationships/customXml" Target="../ink/ink453.xml"/><Relationship Id="rId428" Type="http://schemas.openxmlformats.org/officeDocument/2006/relationships/customXml" Target="../ink/ink383.xml"/><Relationship Id="rId635" Type="http://schemas.openxmlformats.org/officeDocument/2006/relationships/image" Target="../media/image486.png"/><Relationship Id="rId274" Type="http://schemas.openxmlformats.org/officeDocument/2006/relationships/image" Target="../media/image307.png"/><Relationship Id="rId481" Type="http://schemas.openxmlformats.org/officeDocument/2006/relationships/image" Target="../media/image409.png"/><Relationship Id="rId69" Type="http://schemas.openxmlformats.org/officeDocument/2006/relationships/customXml" Target="../ink/ink203.xml"/><Relationship Id="rId134" Type="http://schemas.openxmlformats.org/officeDocument/2006/relationships/image" Target="../media/image237.png"/><Relationship Id="rId579" Type="http://schemas.openxmlformats.org/officeDocument/2006/relationships/image" Target="../media/image458.png"/><Relationship Id="rId80" Type="http://schemas.openxmlformats.org/officeDocument/2006/relationships/image" Target="../media/image210.png"/><Relationship Id="rId176" Type="http://schemas.openxmlformats.org/officeDocument/2006/relationships/image" Target="../media/image258.png"/><Relationship Id="rId341" Type="http://schemas.openxmlformats.org/officeDocument/2006/relationships/image" Target="../media/image339.png"/><Relationship Id="rId383" Type="http://schemas.openxmlformats.org/officeDocument/2006/relationships/image" Target="../media/image360.png"/><Relationship Id="rId439" Type="http://schemas.openxmlformats.org/officeDocument/2006/relationships/image" Target="../media/image388.png"/><Relationship Id="rId590" Type="http://schemas.openxmlformats.org/officeDocument/2006/relationships/customXml" Target="../ink/ink464.xml"/><Relationship Id="rId604" Type="http://schemas.openxmlformats.org/officeDocument/2006/relationships/customXml" Target="../ink/ink471.xml"/><Relationship Id="rId646" Type="http://schemas.openxmlformats.org/officeDocument/2006/relationships/customXml" Target="../ink/ink492.xml"/><Relationship Id="rId201" Type="http://schemas.openxmlformats.org/officeDocument/2006/relationships/customXml" Target="../ink/ink269.xml"/><Relationship Id="rId243" Type="http://schemas.openxmlformats.org/officeDocument/2006/relationships/customXml" Target="../ink/ink290.xml"/><Relationship Id="rId285" Type="http://schemas.openxmlformats.org/officeDocument/2006/relationships/customXml" Target="../ink/ink311.xml"/><Relationship Id="rId450" Type="http://schemas.openxmlformats.org/officeDocument/2006/relationships/customXml" Target="../ink/ink394.xml"/><Relationship Id="rId506" Type="http://schemas.openxmlformats.org/officeDocument/2006/relationships/customXml" Target="../ink/ink422.xml"/><Relationship Id="rId38" Type="http://schemas.openxmlformats.org/officeDocument/2006/relationships/image" Target="../media/image189.png"/><Relationship Id="rId103" Type="http://schemas.openxmlformats.org/officeDocument/2006/relationships/customXml" Target="../ink/ink220.xml"/><Relationship Id="rId310" Type="http://schemas.openxmlformats.org/officeDocument/2006/relationships/image" Target="../media/image324.png"/><Relationship Id="rId492" Type="http://schemas.openxmlformats.org/officeDocument/2006/relationships/customXml" Target="../ink/ink415.xml"/><Relationship Id="rId548" Type="http://schemas.openxmlformats.org/officeDocument/2006/relationships/customXml" Target="../ink/ink443.xml"/><Relationship Id="rId91" Type="http://schemas.openxmlformats.org/officeDocument/2006/relationships/customXml" Target="../ink/ink214.xml"/><Relationship Id="rId145" Type="http://schemas.openxmlformats.org/officeDocument/2006/relationships/customXml" Target="../ink/ink241.xml"/><Relationship Id="rId187" Type="http://schemas.openxmlformats.org/officeDocument/2006/relationships/customXml" Target="../ink/ink262.xml"/><Relationship Id="rId352" Type="http://schemas.openxmlformats.org/officeDocument/2006/relationships/customXml" Target="../ink/ink345.xml"/><Relationship Id="rId394" Type="http://schemas.openxmlformats.org/officeDocument/2006/relationships/customXml" Target="../ink/ink366.xml"/><Relationship Id="rId408" Type="http://schemas.openxmlformats.org/officeDocument/2006/relationships/customXml" Target="../ink/ink373.xml"/><Relationship Id="rId615" Type="http://schemas.openxmlformats.org/officeDocument/2006/relationships/image" Target="../media/image476.png"/><Relationship Id="rId212" Type="http://schemas.openxmlformats.org/officeDocument/2006/relationships/image" Target="../media/image276.png"/><Relationship Id="rId254" Type="http://schemas.openxmlformats.org/officeDocument/2006/relationships/image" Target="../media/image297.png"/><Relationship Id="rId657" Type="http://schemas.openxmlformats.org/officeDocument/2006/relationships/image" Target="../media/image497.png"/><Relationship Id="rId49" Type="http://schemas.openxmlformats.org/officeDocument/2006/relationships/customXml" Target="../ink/ink193.xml"/><Relationship Id="rId114" Type="http://schemas.openxmlformats.org/officeDocument/2006/relationships/image" Target="../media/image227.png"/><Relationship Id="rId296" Type="http://schemas.openxmlformats.org/officeDocument/2006/relationships/image" Target="../media/image318.png"/><Relationship Id="rId461" Type="http://schemas.openxmlformats.org/officeDocument/2006/relationships/image" Target="../media/image399.png"/><Relationship Id="rId517" Type="http://schemas.openxmlformats.org/officeDocument/2006/relationships/image" Target="../media/image427.png"/><Relationship Id="rId559" Type="http://schemas.openxmlformats.org/officeDocument/2006/relationships/image" Target="../media/image448.png"/><Relationship Id="rId60" Type="http://schemas.openxmlformats.org/officeDocument/2006/relationships/image" Target="../media/image200.png"/><Relationship Id="rId156" Type="http://schemas.openxmlformats.org/officeDocument/2006/relationships/image" Target="../media/image248.png"/><Relationship Id="rId198" Type="http://schemas.openxmlformats.org/officeDocument/2006/relationships/image" Target="../media/image269.png"/><Relationship Id="rId321" Type="http://schemas.openxmlformats.org/officeDocument/2006/relationships/image" Target="../media/image329.png"/><Relationship Id="rId363" Type="http://schemas.openxmlformats.org/officeDocument/2006/relationships/image" Target="../media/image350.png"/><Relationship Id="rId419" Type="http://schemas.openxmlformats.org/officeDocument/2006/relationships/image" Target="../media/image378.png"/><Relationship Id="rId570" Type="http://schemas.openxmlformats.org/officeDocument/2006/relationships/customXml" Target="../ink/ink454.xml"/><Relationship Id="rId626" Type="http://schemas.openxmlformats.org/officeDocument/2006/relationships/customXml" Target="../ink/ink482.xml"/><Relationship Id="rId223" Type="http://schemas.openxmlformats.org/officeDocument/2006/relationships/customXml" Target="../ink/ink280.xml"/><Relationship Id="rId430" Type="http://schemas.openxmlformats.org/officeDocument/2006/relationships/customXml" Target="../ink/ink384.xml"/><Relationship Id="rId668" Type="http://schemas.openxmlformats.org/officeDocument/2006/relationships/customXml" Target="../ink/ink503.xml"/><Relationship Id="rId18" Type="http://schemas.openxmlformats.org/officeDocument/2006/relationships/image" Target="../media/image179.png"/><Relationship Id="rId265" Type="http://schemas.openxmlformats.org/officeDocument/2006/relationships/customXml" Target="../ink/ink301.xml"/><Relationship Id="rId472" Type="http://schemas.openxmlformats.org/officeDocument/2006/relationships/customXml" Target="../ink/ink405.xml"/><Relationship Id="rId528" Type="http://schemas.openxmlformats.org/officeDocument/2006/relationships/customXml" Target="../ink/ink433.xml"/><Relationship Id="rId125" Type="http://schemas.openxmlformats.org/officeDocument/2006/relationships/customXml" Target="../ink/ink231.xml"/><Relationship Id="rId167" Type="http://schemas.openxmlformats.org/officeDocument/2006/relationships/customXml" Target="../ink/ink252.xml"/><Relationship Id="rId332" Type="http://schemas.openxmlformats.org/officeDocument/2006/relationships/customXml" Target="../ink/ink335.xml"/><Relationship Id="rId374" Type="http://schemas.openxmlformats.org/officeDocument/2006/relationships/customXml" Target="../ink/ink356.xml"/><Relationship Id="rId581" Type="http://schemas.openxmlformats.org/officeDocument/2006/relationships/image" Target="../media/image459.png"/><Relationship Id="rId71" Type="http://schemas.openxmlformats.org/officeDocument/2006/relationships/customXml" Target="../ink/ink204.xml"/><Relationship Id="rId234" Type="http://schemas.openxmlformats.org/officeDocument/2006/relationships/image" Target="../media/image287.png"/><Relationship Id="rId637" Type="http://schemas.openxmlformats.org/officeDocument/2006/relationships/image" Target="../media/image487.png"/><Relationship Id="rId2" Type="http://schemas.openxmlformats.org/officeDocument/2006/relationships/image" Target="../media/image520.png"/><Relationship Id="rId29" Type="http://schemas.openxmlformats.org/officeDocument/2006/relationships/customXml" Target="../ink/ink183.xml"/><Relationship Id="rId276" Type="http://schemas.openxmlformats.org/officeDocument/2006/relationships/image" Target="../media/image308.png"/><Relationship Id="rId441" Type="http://schemas.openxmlformats.org/officeDocument/2006/relationships/image" Target="../media/image389.png"/><Relationship Id="rId483" Type="http://schemas.openxmlformats.org/officeDocument/2006/relationships/image" Target="../media/image410.png"/><Relationship Id="rId539" Type="http://schemas.openxmlformats.org/officeDocument/2006/relationships/image" Target="../media/image438.png"/><Relationship Id="rId40" Type="http://schemas.openxmlformats.org/officeDocument/2006/relationships/image" Target="../media/image190.png"/><Relationship Id="rId136" Type="http://schemas.openxmlformats.org/officeDocument/2006/relationships/image" Target="../media/image238.png"/><Relationship Id="rId178" Type="http://schemas.openxmlformats.org/officeDocument/2006/relationships/image" Target="../media/image259.png"/><Relationship Id="rId301" Type="http://schemas.openxmlformats.org/officeDocument/2006/relationships/customXml" Target="../ink/ink319.xml"/><Relationship Id="rId343" Type="http://schemas.openxmlformats.org/officeDocument/2006/relationships/image" Target="../media/image340.png"/><Relationship Id="rId550" Type="http://schemas.openxmlformats.org/officeDocument/2006/relationships/customXml" Target="../ink/ink444.xml"/><Relationship Id="rId82" Type="http://schemas.openxmlformats.org/officeDocument/2006/relationships/image" Target="../media/image211.png"/><Relationship Id="rId203" Type="http://schemas.openxmlformats.org/officeDocument/2006/relationships/customXml" Target="../ink/ink270.xml"/><Relationship Id="rId385" Type="http://schemas.openxmlformats.org/officeDocument/2006/relationships/image" Target="../media/image361.png"/><Relationship Id="rId592" Type="http://schemas.openxmlformats.org/officeDocument/2006/relationships/customXml" Target="../ink/ink465.xml"/><Relationship Id="rId606" Type="http://schemas.openxmlformats.org/officeDocument/2006/relationships/customXml" Target="../ink/ink472.xml"/><Relationship Id="rId648" Type="http://schemas.openxmlformats.org/officeDocument/2006/relationships/customXml" Target="../ink/ink493.xml"/><Relationship Id="rId245" Type="http://schemas.openxmlformats.org/officeDocument/2006/relationships/customXml" Target="../ink/ink291.xml"/><Relationship Id="rId287" Type="http://schemas.openxmlformats.org/officeDocument/2006/relationships/customXml" Target="../ink/ink312.xml"/><Relationship Id="rId410" Type="http://schemas.openxmlformats.org/officeDocument/2006/relationships/customXml" Target="../ink/ink374.xml"/><Relationship Id="rId452" Type="http://schemas.openxmlformats.org/officeDocument/2006/relationships/customXml" Target="../ink/ink395.xml"/><Relationship Id="rId494" Type="http://schemas.openxmlformats.org/officeDocument/2006/relationships/customXml" Target="../ink/ink416.xml"/><Relationship Id="rId508" Type="http://schemas.openxmlformats.org/officeDocument/2006/relationships/customXml" Target="../ink/ink423.xml"/><Relationship Id="rId105" Type="http://schemas.openxmlformats.org/officeDocument/2006/relationships/customXml" Target="../ink/ink221.xml"/><Relationship Id="rId147" Type="http://schemas.openxmlformats.org/officeDocument/2006/relationships/customXml" Target="../ink/ink242.xml"/><Relationship Id="rId312" Type="http://schemas.openxmlformats.org/officeDocument/2006/relationships/image" Target="../media/image325.png"/><Relationship Id="rId354" Type="http://schemas.openxmlformats.org/officeDocument/2006/relationships/customXml" Target="../ink/ink346.xml"/><Relationship Id="rId51" Type="http://schemas.openxmlformats.org/officeDocument/2006/relationships/customXml" Target="../ink/ink194.xml"/><Relationship Id="rId93" Type="http://schemas.openxmlformats.org/officeDocument/2006/relationships/customXml" Target="../ink/ink215.xml"/><Relationship Id="rId189" Type="http://schemas.openxmlformats.org/officeDocument/2006/relationships/customXml" Target="../ink/ink263.xml"/><Relationship Id="rId396" Type="http://schemas.openxmlformats.org/officeDocument/2006/relationships/customXml" Target="../ink/ink367.xml"/><Relationship Id="rId561" Type="http://schemas.openxmlformats.org/officeDocument/2006/relationships/image" Target="../media/image449.png"/><Relationship Id="rId617" Type="http://schemas.openxmlformats.org/officeDocument/2006/relationships/image" Target="../media/image477.png"/><Relationship Id="rId659" Type="http://schemas.openxmlformats.org/officeDocument/2006/relationships/image" Target="../media/image498.png"/><Relationship Id="rId214" Type="http://schemas.openxmlformats.org/officeDocument/2006/relationships/image" Target="../media/image277.png"/><Relationship Id="rId256" Type="http://schemas.openxmlformats.org/officeDocument/2006/relationships/image" Target="../media/image298.png"/><Relationship Id="rId298" Type="http://schemas.openxmlformats.org/officeDocument/2006/relationships/image" Target="../media/image319.png"/><Relationship Id="rId421" Type="http://schemas.openxmlformats.org/officeDocument/2006/relationships/image" Target="../media/image379.png"/><Relationship Id="rId463" Type="http://schemas.openxmlformats.org/officeDocument/2006/relationships/image" Target="../media/image400.png"/><Relationship Id="rId519" Type="http://schemas.openxmlformats.org/officeDocument/2006/relationships/image" Target="../media/image428.png"/><Relationship Id="rId116" Type="http://schemas.openxmlformats.org/officeDocument/2006/relationships/image" Target="../media/image228.png"/><Relationship Id="rId158" Type="http://schemas.openxmlformats.org/officeDocument/2006/relationships/image" Target="../media/image249.png"/><Relationship Id="rId323" Type="http://schemas.openxmlformats.org/officeDocument/2006/relationships/image" Target="../media/image330.png"/><Relationship Id="rId530" Type="http://schemas.openxmlformats.org/officeDocument/2006/relationships/customXml" Target="../ink/ink434.xml"/><Relationship Id="rId20" Type="http://schemas.openxmlformats.org/officeDocument/2006/relationships/image" Target="../media/image180.png"/><Relationship Id="rId62" Type="http://schemas.openxmlformats.org/officeDocument/2006/relationships/image" Target="../media/image201.png"/><Relationship Id="rId365" Type="http://schemas.openxmlformats.org/officeDocument/2006/relationships/image" Target="../media/image351.png"/><Relationship Id="rId572" Type="http://schemas.openxmlformats.org/officeDocument/2006/relationships/customXml" Target="../ink/ink455.xml"/><Relationship Id="rId628" Type="http://schemas.openxmlformats.org/officeDocument/2006/relationships/customXml" Target="../ink/ink483.xml"/><Relationship Id="rId225" Type="http://schemas.openxmlformats.org/officeDocument/2006/relationships/customXml" Target="../ink/ink281.xml"/><Relationship Id="rId267" Type="http://schemas.openxmlformats.org/officeDocument/2006/relationships/customXml" Target="../ink/ink302.xml"/><Relationship Id="rId432" Type="http://schemas.openxmlformats.org/officeDocument/2006/relationships/customXml" Target="../ink/ink385.xml"/><Relationship Id="rId474" Type="http://schemas.openxmlformats.org/officeDocument/2006/relationships/customXml" Target="../ink/ink406.xml"/><Relationship Id="rId127" Type="http://schemas.openxmlformats.org/officeDocument/2006/relationships/customXml" Target="../ink/ink232.xml"/><Relationship Id="rId31" Type="http://schemas.openxmlformats.org/officeDocument/2006/relationships/customXml" Target="../ink/ink184.xml"/><Relationship Id="rId73" Type="http://schemas.openxmlformats.org/officeDocument/2006/relationships/customXml" Target="../ink/ink205.xml"/><Relationship Id="rId169" Type="http://schemas.openxmlformats.org/officeDocument/2006/relationships/customXml" Target="../ink/ink253.xml"/><Relationship Id="rId334" Type="http://schemas.openxmlformats.org/officeDocument/2006/relationships/customXml" Target="../ink/ink336.xml"/><Relationship Id="rId376" Type="http://schemas.openxmlformats.org/officeDocument/2006/relationships/customXml" Target="../ink/ink357.xml"/><Relationship Id="rId541" Type="http://schemas.openxmlformats.org/officeDocument/2006/relationships/image" Target="../media/image439.png"/><Relationship Id="rId583" Type="http://schemas.openxmlformats.org/officeDocument/2006/relationships/image" Target="../media/image460.png"/><Relationship Id="rId639" Type="http://schemas.openxmlformats.org/officeDocument/2006/relationships/image" Target="../media/image488.png"/><Relationship Id="rId4" Type="http://schemas.openxmlformats.org/officeDocument/2006/relationships/image" Target="../media/image172.png"/><Relationship Id="rId180" Type="http://schemas.openxmlformats.org/officeDocument/2006/relationships/image" Target="../media/image260.png"/><Relationship Id="rId236" Type="http://schemas.openxmlformats.org/officeDocument/2006/relationships/image" Target="../media/image288.png"/><Relationship Id="rId278" Type="http://schemas.openxmlformats.org/officeDocument/2006/relationships/image" Target="../media/image309.png"/><Relationship Id="rId401" Type="http://schemas.openxmlformats.org/officeDocument/2006/relationships/image" Target="../media/image369.png"/><Relationship Id="rId443" Type="http://schemas.openxmlformats.org/officeDocument/2006/relationships/image" Target="../media/image390.png"/><Relationship Id="rId650" Type="http://schemas.openxmlformats.org/officeDocument/2006/relationships/customXml" Target="../ink/ink494.xml"/><Relationship Id="rId303" Type="http://schemas.openxmlformats.org/officeDocument/2006/relationships/customXml" Target="../ink/ink320.xml"/><Relationship Id="rId485" Type="http://schemas.openxmlformats.org/officeDocument/2006/relationships/image" Target="../media/image411.png"/><Relationship Id="rId42" Type="http://schemas.openxmlformats.org/officeDocument/2006/relationships/image" Target="../media/image191.png"/><Relationship Id="rId84" Type="http://schemas.openxmlformats.org/officeDocument/2006/relationships/image" Target="../media/image212.png"/><Relationship Id="rId138" Type="http://schemas.openxmlformats.org/officeDocument/2006/relationships/image" Target="../media/image239.png"/><Relationship Id="rId345" Type="http://schemas.openxmlformats.org/officeDocument/2006/relationships/image" Target="../media/image341.png"/><Relationship Id="rId387" Type="http://schemas.openxmlformats.org/officeDocument/2006/relationships/image" Target="../media/image362.png"/><Relationship Id="rId510" Type="http://schemas.openxmlformats.org/officeDocument/2006/relationships/customXml" Target="../ink/ink424.xml"/><Relationship Id="rId552" Type="http://schemas.openxmlformats.org/officeDocument/2006/relationships/customXml" Target="../ink/ink445.xml"/><Relationship Id="rId594" Type="http://schemas.openxmlformats.org/officeDocument/2006/relationships/customXml" Target="../ink/ink466.xml"/><Relationship Id="rId608" Type="http://schemas.openxmlformats.org/officeDocument/2006/relationships/customXml" Target="../ink/ink473.xml"/><Relationship Id="rId191" Type="http://schemas.openxmlformats.org/officeDocument/2006/relationships/customXml" Target="../ink/ink264.xml"/><Relationship Id="rId205" Type="http://schemas.openxmlformats.org/officeDocument/2006/relationships/customXml" Target="../ink/ink271.xml"/><Relationship Id="rId247" Type="http://schemas.openxmlformats.org/officeDocument/2006/relationships/customXml" Target="../ink/ink292.xml"/><Relationship Id="rId412" Type="http://schemas.openxmlformats.org/officeDocument/2006/relationships/customXml" Target="../ink/ink375.xml"/><Relationship Id="rId107" Type="http://schemas.openxmlformats.org/officeDocument/2006/relationships/customXml" Target="../ink/ink222.xml"/><Relationship Id="rId289" Type="http://schemas.openxmlformats.org/officeDocument/2006/relationships/customXml" Target="../ink/ink313.xml"/><Relationship Id="rId454" Type="http://schemas.openxmlformats.org/officeDocument/2006/relationships/customXml" Target="../ink/ink396.xml"/><Relationship Id="rId496" Type="http://schemas.openxmlformats.org/officeDocument/2006/relationships/customXml" Target="../ink/ink417.xml"/><Relationship Id="rId661" Type="http://schemas.openxmlformats.org/officeDocument/2006/relationships/image" Target="../media/image499.png"/><Relationship Id="rId11" Type="http://schemas.openxmlformats.org/officeDocument/2006/relationships/customXml" Target="../ink/ink174.xml"/><Relationship Id="rId53" Type="http://schemas.openxmlformats.org/officeDocument/2006/relationships/customXml" Target="../ink/ink195.xml"/><Relationship Id="rId149" Type="http://schemas.openxmlformats.org/officeDocument/2006/relationships/customXml" Target="../ink/ink243.xml"/><Relationship Id="rId314" Type="http://schemas.openxmlformats.org/officeDocument/2006/relationships/customXml" Target="../ink/ink326.xml"/><Relationship Id="rId356" Type="http://schemas.openxmlformats.org/officeDocument/2006/relationships/customXml" Target="../ink/ink347.xml"/><Relationship Id="rId398" Type="http://schemas.openxmlformats.org/officeDocument/2006/relationships/customXml" Target="../ink/ink368.xml"/><Relationship Id="rId521" Type="http://schemas.openxmlformats.org/officeDocument/2006/relationships/image" Target="../media/image429.png"/><Relationship Id="rId563" Type="http://schemas.openxmlformats.org/officeDocument/2006/relationships/image" Target="../media/image450.png"/><Relationship Id="rId619" Type="http://schemas.openxmlformats.org/officeDocument/2006/relationships/image" Target="../media/image478.png"/><Relationship Id="rId95" Type="http://schemas.openxmlformats.org/officeDocument/2006/relationships/customXml" Target="../ink/ink216.xml"/><Relationship Id="rId160" Type="http://schemas.openxmlformats.org/officeDocument/2006/relationships/image" Target="../media/image250.png"/><Relationship Id="rId216" Type="http://schemas.openxmlformats.org/officeDocument/2006/relationships/image" Target="../media/image278.png"/><Relationship Id="rId423" Type="http://schemas.openxmlformats.org/officeDocument/2006/relationships/image" Target="../media/image380.png"/><Relationship Id="rId258" Type="http://schemas.openxmlformats.org/officeDocument/2006/relationships/image" Target="../media/image299.png"/><Relationship Id="rId465" Type="http://schemas.openxmlformats.org/officeDocument/2006/relationships/image" Target="../media/image401.png"/><Relationship Id="rId630" Type="http://schemas.openxmlformats.org/officeDocument/2006/relationships/customXml" Target="../ink/ink484.xml"/><Relationship Id="rId22" Type="http://schemas.openxmlformats.org/officeDocument/2006/relationships/image" Target="../media/image181.png"/><Relationship Id="rId64" Type="http://schemas.openxmlformats.org/officeDocument/2006/relationships/image" Target="../media/image202.png"/><Relationship Id="rId118" Type="http://schemas.openxmlformats.org/officeDocument/2006/relationships/image" Target="../media/image229.png"/><Relationship Id="rId325" Type="http://schemas.openxmlformats.org/officeDocument/2006/relationships/image" Target="../media/image331.png"/><Relationship Id="rId367" Type="http://schemas.openxmlformats.org/officeDocument/2006/relationships/image" Target="../media/image352.png"/><Relationship Id="rId532" Type="http://schemas.openxmlformats.org/officeDocument/2006/relationships/customXml" Target="../ink/ink435.xml"/><Relationship Id="rId574" Type="http://schemas.openxmlformats.org/officeDocument/2006/relationships/customXml" Target="../ink/ink456.xml"/><Relationship Id="rId171" Type="http://schemas.openxmlformats.org/officeDocument/2006/relationships/customXml" Target="../ink/ink254.xml"/><Relationship Id="rId227" Type="http://schemas.openxmlformats.org/officeDocument/2006/relationships/customXml" Target="../ink/ink282.xml"/><Relationship Id="rId269" Type="http://schemas.openxmlformats.org/officeDocument/2006/relationships/customXml" Target="../ink/ink303.xml"/><Relationship Id="rId434" Type="http://schemas.openxmlformats.org/officeDocument/2006/relationships/customXml" Target="../ink/ink386.xml"/><Relationship Id="rId476" Type="http://schemas.openxmlformats.org/officeDocument/2006/relationships/customXml" Target="../ink/ink407.xml"/><Relationship Id="rId641" Type="http://schemas.openxmlformats.org/officeDocument/2006/relationships/image" Target="../media/image489.png"/><Relationship Id="rId33" Type="http://schemas.openxmlformats.org/officeDocument/2006/relationships/customXml" Target="../ink/ink185.xml"/><Relationship Id="rId129" Type="http://schemas.openxmlformats.org/officeDocument/2006/relationships/customXml" Target="../ink/ink233.xml"/><Relationship Id="rId280" Type="http://schemas.openxmlformats.org/officeDocument/2006/relationships/image" Target="../media/image310.png"/><Relationship Id="rId336" Type="http://schemas.openxmlformats.org/officeDocument/2006/relationships/customXml" Target="../ink/ink337.xml"/><Relationship Id="rId501" Type="http://schemas.openxmlformats.org/officeDocument/2006/relationships/image" Target="../media/image419.png"/><Relationship Id="rId543" Type="http://schemas.openxmlformats.org/officeDocument/2006/relationships/image" Target="../media/image440.png"/><Relationship Id="rId75" Type="http://schemas.openxmlformats.org/officeDocument/2006/relationships/customXml" Target="../ink/ink206.xml"/><Relationship Id="rId140" Type="http://schemas.openxmlformats.org/officeDocument/2006/relationships/image" Target="../media/image240.png"/><Relationship Id="rId182" Type="http://schemas.openxmlformats.org/officeDocument/2006/relationships/image" Target="../media/image261.png"/><Relationship Id="rId378" Type="http://schemas.openxmlformats.org/officeDocument/2006/relationships/customXml" Target="../ink/ink358.xml"/><Relationship Id="rId403" Type="http://schemas.openxmlformats.org/officeDocument/2006/relationships/image" Target="../media/image370.png"/><Relationship Id="rId585" Type="http://schemas.openxmlformats.org/officeDocument/2006/relationships/image" Target="../media/image461.png"/><Relationship Id="rId6" Type="http://schemas.openxmlformats.org/officeDocument/2006/relationships/image" Target="../media/image173.png"/><Relationship Id="rId238" Type="http://schemas.openxmlformats.org/officeDocument/2006/relationships/image" Target="../media/image289.png"/><Relationship Id="rId445" Type="http://schemas.openxmlformats.org/officeDocument/2006/relationships/image" Target="../media/image391.png"/><Relationship Id="rId487" Type="http://schemas.openxmlformats.org/officeDocument/2006/relationships/image" Target="../media/image412.png"/><Relationship Id="rId610" Type="http://schemas.openxmlformats.org/officeDocument/2006/relationships/customXml" Target="../ink/ink474.xml"/><Relationship Id="rId652" Type="http://schemas.openxmlformats.org/officeDocument/2006/relationships/customXml" Target="../ink/ink495.xml"/><Relationship Id="rId291" Type="http://schemas.openxmlformats.org/officeDocument/2006/relationships/customXml" Target="../ink/ink314.xml"/><Relationship Id="rId305" Type="http://schemas.openxmlformats.org/officeDocument/2006/relationships/customXml" Target="../ink/ink321.xml"/><Relationship Id="rId347" Type="http://schemas.openxmlformats.org/officeDocument/2006/relationships/image" Target="../media/image342.png"/><Relationship Id="rId512" Type="http://schemas.openxmlformats.org/officeDocument/2006/relationships/customXml" Target="../ink/ink425.xml"/><Relationship Id="rId44" Type="http://schemas.openxmlformats.org/officeDocument/2006/relationships/image" Target="../media/image192.png"/><Relationship Id="rId86" Type="http://schemas.openxmlformats.org/officeDocument/2006/relationships/image" Target="../media/image213.png"/><Relationship Id="rId151" Type="http://schemas.openxmlformats.org/officeDocument/2006/relationships/customXml" Target="../ink/ink244.xml"/><Relationship Id="rId389" Type="http://schemas.openxmlformats.org/officeDocument/2006/relationships/image" Target="../media/image363.png"/><Relationship Id="rId554" Type="http://schemas.openxmlformats.org/officeDocument/2006/relationships/customXml" Target="../ink/ink446.xml"/><Relationship Id="rId596" Type="http://schemas.openxmlformats.org/officeDocument/2006/relationships/customXml" Target="../ink/ink467.xml"/><Relationship Id="rId193" Type="http://schemas.openxmlformats.org/officeDocument/2006/relationships/customXml" Target="../ink/ink265.xml"/><Relationship Id="rId207" Type="http://schemas.openxmlformats.org/officeDocument/2006/relationships/customXml" Target="../ink/ink272.xml"/><Relationship Id="rId249" Type="http://schemas.openxmlformats.org/officeDocument/2006/relationships/customXml" Target="../ink/ink293.xml"/><Relationship Id="rId414" Type="http://schemas.openxmlformats.org/officeDocument/2006/relationships/customXml" Target="../ink/ink376.xml"/><Relationship Id="rId456" Type="http://schemas.openxmlformats.org/officeDocument/2006/relationships/customXml" Target="../ink/ink397.xml"/><Relationship Id="rId498" Type="http://schemas.openxmlformats.org/officeDocument/2006/relationships/customXml" Target="../ink/ink418.xml"/><Relationship Id="rId621" Type="http://schemas.openxmlformats.org/officeDocument/2006/relationships/image" Target="../media/image479.png"/><Relationship Id="rId663" Type="http://schemas.openxmlformats.org/officeDocument/2006/relationships/image" Target="../media/image500.png"/><Relationship Id="rId13" Type="http://schemas.openxmlformats.org/officeDocument/2006/relationships/customXml" Target="../ink/ink175.xml"/><Relationship Id="rId109" Type="http://schemas.openxmlformats.org/officeDocument/2006/relationships/customXml" Target="../ink/ink223.xml"/><Relationship Id="rId260" Type="http://schemas.openxmlformats.org/officeDocument/2006/relationships/image" Target="../media/image300.png"/><Relationship Id="rId316" Type="http://schemas.openxmlformats.org/officeDocument/2006/relationships/customXml" Target="../ink/ink327.xml"/><Relationship Id="rId523" Type="http://schemas.openxmlformats.org/officeDocument/2006/relationships/image" Target="../media/image430.png"/><Relationship Id="rId55" Type="http://schemas.openxmlformats.org/officeDocument/2006/relationships/customXml" Target="../ink/ink196.xml"/><Relationship Id="rId97" Type="http://schemas.openxmlformats.org/officeDocument/2006/relationships/customXml" Target="../ink/ink217.xml"/><Relationship Id="rId120" Type="http://schemas.openxmlformats.org/officeDocument/2006/relationships/image" Target="../media/image230.png"/><Relationship Id="rId358" Type="http://schemas.openxmlformats.org/officeDocument/2006/relationships/customXml" Target="../ink/ink348.xml"/><Relationship Id="rId565" Type="http://schemas.openxmlformats.org/officeDocument/2006/relationships/image" Target="../media/image451.png"/><Relationship Id="rId162" Type="http://schemas.openxmlformats.org/officeDocument/2006/relationships/image" Target="../media/image251.png"/><Relationship Id="rId218" Type="http://schemas.openxmlformats.org/officeDocument/2006/relationships/image" Target="../media/image279.png"/><Relationship Id="rId425" Type="http://schemas.openxmlformats.org/officeDocument/2006/relationships/image" Target="../media/image381.png"/><Relationship Id="rId467" Type="http://schemas.openxmlformats.org/officeDocument/2006/relationships/image" Target="../media/image402.png"/><Relationship Id="rId632" Type="http://schemas.openxmlformats.org/officeDocument/2006/relationships/customXml" Target="../ink/ink485.xml"/><Relationship Id="rId271" Type="http://schemas.openxmlformats.org/officeDocument/2006/relationships/customXml" Target="../ink/ink304.xml"/><Relationship Id="rId24" Type="http://schemas.openxmlformats.org/officeDocument/2006/relationships/image" Target="../media/image182.png"/><Relationship Id="rId66" Type="http://schemas.openxmlformats.org/officeDocument/2006/relationships/image" Target="../media/image203.png"/><Relationship Id="rId131" Type="http://schemas.openxmlformats.org/officeDocument/2006/relationships/customXml" Target="../ink/ink234.xml"/><Relationship Id="rId327" Type="http://schemas.openxmlformats.org/officeDocument/2006/relationships/image" Target="../media/image332.png"/><Relationship Id="rId369" Type="http://schemas.openxmlformats.org/officeDocument/2006/relationships/image" Target="../media/image353.png"/><Relationship Id="rId534" Type="http://schemas.openxmlformats.org/officeDocument/2006/relationships/customXml" Target="../ink/ink436.xml"/><Relationship Id="rId576" Type="http://schemas.openxmlformats.org/officeDocument/2006/relationships/customXml" Target="../ink/ink457.xml"/><Relationship Id="rId173" Type="http://schemas.openxmlformats.org/officeDocument/2006/relationships/customXml" Target="../ink/ink255.xml"/><Relationship Id="rId229" Type="http://schemas.openxmlformats.org/officeDocument/2006/relationships/customXml" Target="../ink/ink283.xml"/><Relationship Id="rId380" Type="http://schemas.openxmlformats.org/officeDocument/2006/relationships/customXml" Target="../ink/ink359.xml"/><Relationship Id="rId436" Type="http://schemas.openxmlformats.org/officeDocument/2006/relationships/customXml" Target="../ink/ink387.xml"/><Relationship Id="rId601" Type="http://schemas.openxmlformats.org/officeDocument/2006/relationships/image" Target="../media/image469.png"/><Relationship Id="rId643" Type="http://schemas.openxmlformats.org/officeDocument/2006/relationships/image" Target="../media/image490.png"/><Relationship Id="rId240" Type="http://schemas.openxmlformats.org/officeDocument/2006/relationships/image" Target="../media/image290.png"/><Relationship Id="rId478" Type="http://schemas.openxmlformats.org/officeDocument/2006/relationships/customXml" Target="../ink/ink408.xml"/><Relationship Id="rId35" Type="http://schemas.openxmlformats.org/officeDocument/2006/relationships/customXml" Target="../ink/ink186.xml"/><Relationship Id="rId77" Type="http://schemas.openxmlformats.org/officeDocument/2006/relationships/customXml" Target="../ink/ink207.xml"/><Relationship Id="rId100" Type="http://schemas.openxmlformats.org/officeDocument/2006/relationships/image" Target="../media/image220.png"/><Relationship Id="rId282" Type="http://schemas.openxmlformats.org/officeDocument/2006/relationships/image" Target="../media/image311.png"/><Relationship Id="rId338" Type="http://schemas.openxmlformats.org/officeDocument/2006/relationships/customXml" Target="../ink/ink338.xml"/><Relationship Id="rId503" Type="http://schemas.openxmlformats.org/officeDocument/2006/relationships/image" Target="../media/image420.png"/><Relationship Id="rId545" Type="http://schemas.openxmlformats.org/officeDocument/2006/relationships/image" Target="../media/image441.png"/><Relationship Id="rId587" Type="http://schemas.openxmlformats.org/officeDocument/2006/relationships/image" Target="../media/image462.png"/><Relationship Id="rId8" Type="http://schemas.openxmlformats.org/officeDocument/2006/relationships/image" Target="../media/image174.png"/><Relationship Id="rId142" Type="http://schemas.openxmlformats.org/officeDocument/2006/relationships/image" Target="../media/image241.png"/><Relationship Id="rId184" Type="http://schemas.openxmlformats.org/officeDocument/2006/relationships/image" Target="../media/image262.png"/><Relationship Id="rId391" Type="http://schemas.openxmlformats.org/officeDocument/2006/relationships/image" Target="../media/image364.png"/><Relationship Id="rId405" Type="http://schemas.openxmlformats.org/officeDocument/2006/relationships/image" Target="../media/image371.png"/><Relationship Id="rId447" Type="http://schemas.openxmlformats.org/officeDocument/2006/relationships/image" Target="../media/image392.png"/><Relationship Id="rId612" Type="http://schemas.openxmlformats.org/officeDocument/2006/relationships/customXml" Target="../ink/ink475.xml"/><Relationship Id="rId251" Type="http://schemas.openxmlformats.org/officeDocument/2006/relationships/customXml" Target="../ink/ink294.xml"/><Relationship Id="rId489" Type="http://schemas.openxmlformats.org/officeDocument/2006/relationships/image" Target="../media/image413.png"/><Relationship Id="rId654" Type="http://schemas.openxmlformats.org/officeDocument/2006/relationships/customXml" Target="../ink/ink496.xml"/><Relationship Id="rId46" Type="http://schemas.openxmlformats.org/officeDocument/2006/relationships/image" Target="../media/image193.png"/><Relationship Id="rId293" Type="http://schemas.openxmlformats.org/officeDocument/2006/relationships/customXml" Target="../ink/ink315.xml"/><Relationship Id="rId307" Type="http://schemas.openxmlformats.org/officeDocument/2006/relationships/customXml" Target="../ink/ink322.xml"/><Relationship Id="rId349" Type="http://schemas.openxmlformats.org/officeDocument/2006/relationships/image" Target="../media/image343.png"/><Relationship Id="rId514" Type="http://schemas.openxmlformats.org/officeDocument/2006/relationships/customXml" Target="../ink/ink426.xml"/><Relationship Id="rId556" Type="http://schemas.openxmlformats.org/officeDocument/2006/relationships/customXml" Target="../ink/ink447.xml"/><Relationship Id="rId88" Type="http://schemas.openxmlformats.org/officeDocument/2006/relationships/image" Target="../media/image214.png"/><Relationship Id="rId111" Type="http://schemas.openxmlformats.org/officeDocument/2006/relationships/customXml" Target="../ink/ink224.xml"/><Relationship Id="rId153" Type="http://schemas.openxmlformats.org/officeDocument/2006/relationships/customXml" Target="../ink/ink245.xml"/><Relationship Id="rId195" Type="http://schemas.openxmlformats.org/officeDocument/2006/relationships/customXml" Target="../ink/ink266.xml"/><Relationship Id="rId209" Type="http://schemas.openxmlformats.org/officeDocument/2006/relationships/customXml" Target="../ink/ink273.xml"/><Relationship Id="rId360" Type="http://schemas.openxmlformats.org/officeDocument/2006/relationships/customXml" Target="../ink/ink349.xml"/><Relationship Id="rId416" Type="http://schemas.openxmlformats.org/officeDocument/2006/relationships/customXml" Target="../ink/ink377.xml"/><Relationship Id="rId598" Type="http://schemas.openxmlformats.org/officeDocument/2006/relationships/customXml" Target="../ink/ink468.xml"/><Relationship Id="rId220" Type="http://schemas.openxmlformats.org/officeDocument/2006/relationships/image" Target="../media/image280.png"/><Relationship Id="rId458" Type="http://schemas.openxmlformats.org/officeDocument/2006/relationships/customXml" Target="../ink/ink398.xml"/><Relationship Id="rId623" Type="http://schemas.openxmlformats.org/officeDocument/2006/relationships/image" Target="../media/image480.png"/><Relationship Id="rId665" Type="http://schemas.openxmlformats.org/officeDocument/2006/relationships/image" Target="../media/image501.png"/><Relationship Id="rId15" Type="http://schemas.openxmlformats.org/officeDocument/2006/relationships/customXml" Target="../ink/ink176.xml"/><Relationship Id="rId57" Type="http://schemas.openxmlformats.org/officeDocument/2006/relationships/customXml" Target="../ink/ink197.xml"/><Relationship Id="rId262" Type="http://schemas.openxmlformats.org/officeDocument/2006/relationships/image" Target="../media/image301.png"/><Relationship Id="rId318" Type="http://schemas.openxmlformats.org/officeDocument/2006/relationships/customXml" Target="../ink/ink328.xml"/><Relationship Id="rId525" Type="http://schemas.openxmlformats.org/officeDocument/2006/relationships/image" Target="../media/image431.png"/><Relationship Id="rId567" Type="http://schemas.openxmlformats.org/officeDocument/2006/relationships/image" Target="../media/image452.png"/><Relationship Id="rId99" Type="http://schemas.openxmlformats.org/officeDocument/2006/relationships/customXml" Target="../ink/ink218.xml"/><Relationship Id="rId122" Type="http://schemas.openxmlformats.org/officeDocument/2006/relationships/image" Target="../media/image231.png"/><Relationship Id="rId164" Type="http://schemas.openxmlformats.org/officeDocument/2006/relationships/image" Target="../media/image252.png"/><Relationship Id="rId371" Type="http://schemas.openxmlformats.org/officeDocument/2006/relationships/image" Target="../media/image354.png"/><Relationship Id="rId427" Type="http://schemas.openxmlformats.org/officeDocument/2006/relationships/image" Target="../media/image382.png"/><Relationship Id="rId469" Type="http://schemas.openxmlformats.org/officeDocument/2006/relationships/image" Target="../media/image403.png"/><Relationship Id="rId634" Type="http://schemas.openxmlformats.org/officeDocument/2006/relationships/customXml" Target="../ink/ink486.xml"/><Relationship Id="rId26" Type="http://schemas.openxmlformats.org/officeDocument/2006/relationships/image" Target="../media/image183.png"/><Relationship Id="rId231" Type="http://schemas.openxmlformats.org/officeDocument/2006/relationships/customXml" Target="../ink/ink284.xml"/><Relationship Id="rId273" Type="http://schemas.openxmlformats.org/officeDocument/2006/relationships/customXml" Target="../ink/ink305.xml"/><Relationship Id="rId329" Type="http://schemas.openxmlformats.org/officeDocument/2006/relationships/image" Target="../media/image333.png"/><Relationship Id="rId480" Type="http://schemas.openxmlformats.org/officeDocument/2006/relationships/customXml" Target="../ink/ink409.xml"/><Relationship Id="rId536" Type="http://schemas.openxmlformats.org/officeDocument/2006/relationships/customXml" Target="../ink/ink437.xml"/><Relationship Id="rId68" Type="http://schemas.openxmlformats.org/officeDocument/2006/relationships/image" Target="../media/image204.png"/><Relationship Id="rId133" Type="http://schemas.openxmlformats.org/officeDocument/2006/relationships/customXml" Target="../ink/ink235.xml"/><Relationship Id="rId175" Type="http://schemas.openxmlformats.org/officeDocument/2006/relationships/customXml" Target="../ink/ink256.xml"/><Relationship Id="rId340" Type="http://schemas.openxmlformats.org/officeDocument/2006/relationships/customXml" Target="../ink/ink339.xml"/><Relationship Id="rId578" Type="http://schemas.openxmlformats.org/officeDocument/2006/relationships/customXml" Target="../ink/ink458.xml"/><Relationship Id="rId200" Type="http://schemas.openxmlformats.org/officeDocument/2006/relationships/image" Target="../media/image270.png"/><Relationship Id="rId382" Type="http://schemas.openxmlformats.org/officeDocument/2006/relationships/customXml" Target="../ink/ink360.xml"/><Relationship Id="rId438" Type="http://schemas.openxmlformats.org/officeDocument/2006/relationships/customXml" Target="../ink/ink388.xml"/><Relationship Id="rId603" Type="http://schemas.openxmlformats.org/officeDocument/2006/relationships/image" Target="../media/image470.png"/><Relationship Id="rId645" Type="http://schemas.openxmlformats.org/officeDocument/2006/relationships/image" Target="../media/image491.png"/><Relationship Id="rId242" Type="http://schemas.openxmlformats.org/officeDocument/2006/relationships/image" Target="../media/image291.png"/><Relationship Id="rId284" Type="http://schemas.openxmlformats.org/officeDocument/2006/relationships/image" Target="../media/image312.png"/><Relationship Id="rId491" Type="http://schemas.openxmlformats.org/officeDocument/2006/relationships/image" Target="../media/image414.png"/><Relationship Id="rId505" Type="http://schemas.openxmlformats.org/officeDocument/2006/relationships/image" Target="../media/image421.png"/><Relationship Id="rId37" Type="http://schemas.openxmlformats.org/officeDocument/2006/relationships/customXml" Target="../ink/ink187.xml"/><Relationship Id="rId79" Type="http://schemas.openxmlformats.org/officeDocument/2006/relationships/customXml" Target="../ink/ink208.xml"/><Relationship Id="rId102" Type="http://schemas.openxmlformats.org/officeDocument/2006/relationships/image" Target="../media/image221.png"/><Relationship Id="rId144" Type="http://schemas.openxmlformats.org/officeDocument/2006/relationships/image" Target="../media/image242.png"/><Relationship Id="rId547" Type="http://schemas.openxmlformats.org/officeDocument/2006/relationships/image" Target="../media/image442.png"/><Relationship Id="rId589" Type="http://schemas.openxmlformats.org/officeDocument/2006/relationships/image" Target="../media/image463.png"/><Relationship Id="rId90" Type="http://schemas.openxmlformats.org/officeDocument/2006/relationships/image" Target="../media/image215.png"/><Relationship Id="rId186" Type="http://schemas.openxmlformats.org/officeDocument/2006/relationships/image" Target="../media/image263.png"/><Relationship Id="rId351" Type="http://schemas.openxmlformats.org/officeDocument/2006/relationships/image" Target="../media/image344.png"/><Relationship Id="rId393" Type="http://schemas.openxmlformats.org/officeDocument/2006/relationships/image" Target="../media/image365.png"/><Relationship Id="rId407" Type="http://schemas.openxmlformats.org/officeDocument/2006/relationships/image" Target="../media/image372.png"/><Relationship Id="rId449" Type="http://schemas.openxmlformats.org/officeDocument/2006/relationships/image" Target="../media/image393.png"/><Relationship Id="rId614" Type="http://schemas.openxmlformats.org/officeDocument/2006/relationships/customXml" Target="../ink/ink476.xml"/><Relationship Id="rId656" Type="http://schemas.openxmlformats.org/officeDocument/2006/relationships/customXml" Target="../ink/ink497.xml"/><Relationship Id="rId211" Type="http://schemas.openxmlformats.org/officeDocument/2006/relationships/customXml" Target="../ink/ink274.xml"/><Relationship Id="rId253" Type="http://schemas.openxmlformats.org/officeDocument/2006/relationships/customXml" Target="../ink/ink295.xml"/><Relationship Id="rId295" Type="http://schemas.openxmlformats.org/officeDocument/2006/relationships/customXml" Target="../ink/ink316.xml"/><Relationship Id="rId309" Type="http://schemas.openxmlformats.org/officeDocument/2006/relationships/customXml" Target="../ink/ink323.xml"/><Relationship Id="rId460" Type="http://schemas.openxmlformats.org/officeDocument/2006/relationships/customXml" Target="../ink/ink399.xml"/><Relationship Id="rId516" Type="http://schemas.openxmlformats.org/officeDocument/2006/relationships/customXml" Target="../ink/ink427.xml"/><Relationship Id="rId48" Type="http://schemas.openxmlformats.org/officeDocument/2006/relationships/image" Target="../media/image194.png"/><Relationship Id="rId113" Type="http://schemas.openxmlformats.org/officeDocument/2006/relationships/customXml" Target="../ink/ink225.xml"/><Relationship Id="rId320" Type="http://schemas.openxmlformats.org/officeDocument/2006/relationships/customXml" Target="../ink/ink329.xml"/><Relationship Id="rId558" Type="http://schemas.openxmlformats.org/officeDocument/2006/relationships/customXml" Target="../ink/ink448.xml"/><Relationship Id="rId155" Type="http://schemas.openxmlformats.org/officeDocument/2006/relationships/customXml" Target="../ink/ink246.xml"/><Relationship Id="rId197" Type="http://schemas.openxmlformats.org/officeDocument/2006/relationships/customXml" Target="../ink/ink267.xml"/><Relationship Id="rId362" Type="http://schemas.openxmlformats.org/officeDocument/2006/relationships/customXml" Target="../ink/ink350.xml"/><Relationship Id="rId418" Type="http://schemas.openxmlformats.org/officeDocument/2006/relationships/customXml" Target="../ink/ink378.xml"/><Relationship Id="rId625" Type="http://schemas.openxmlformats.org/officeDocument/2006/relationships/image" Target="../media/image481.png"/><Relationship Id="rId222" Type="http://schemas.openxmlformats.org/officeDocument/2006/relationships/image" Target="../media/image281.png"/><Relationship Id="rId264" Type="http://schemas.openxmlformats.org/officeDocument/2006/relationships/image" Target="../media/image302.png"/><Relationship Id="rId471" Type="http://schemas.openxmlformats.org/officeDocument/2006/relationships/image" Target="../media/image404.png"/><Relationship Id="rId667" Type="http://schemas.openxmlformats.org/officeDocument/2006/relationships/image" Target="../media/image502.png"/><Relationship Id="rId17" Type="http://schemas.openxmlformats.org/officeDocument/2006/relationships/customXml" Target="../ink/ink177.xml"/><Relationship Id="rId59" Type="http://schemas.openxmlformats.org/officeDocument/2006/relationships/customXml" Target="../ink/ink198.xml"/><Relationship Id="rId124" Type="http://schemas.openxmlformats.org/officeDocument/2006/relationships/image" Target="../media/image232.png"/><Relationship Id="rId527" Type="http://schemas.openxmlformats.org/officeDocument/2006/relationships/image" Target="../media/image432.png"/><Relationship Id="rId569" Type="http://schemas.openxmlformats.org/officeDocument/2006/relationships/image" Target="../media/image453.png"/><Relationship Id="rId70" Type="http://schemas.openxmlformats.org/officeDocument/2006/relationships/image" Target="../media/image205.png"/><Relationship Id="rId166" Type="http://schemas.openxmlformats.org/officeDocument/2006/relationships/image" Target="../media/image253.png"/><Relationship Id="rId331" Type="http://schemas.openxmlformats.org/officeDocument/2006/relationships/image" Target="../media/image334.png"/><Relationship Id="rId373" Type="http://schemas.openxmlformats.org/officeDocument/2006/relationships/image" Target="../media/image355.png"/><Relationship Id="rId429" Type="http://schemas.openxmlformats.org/officeDocument/2006/relationships/image" Target="../media/image383.png"/><Relationship Id="rId580" Type="http://schemas.openxmlformats.org/officeDocument/2006/relationships/customXml" Target="../ink/ink459.xml"/><Relationship Id="rId636" Type="http://schemas.openxmlformats.org/officeDocument/2006/relationships/customXml" Target="../ink/ink48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85.xml"/><Relationship Id="rId440" Type="http://schemas.openxmlformats.org/officeDocument/2006/relationships/customXml" Target="../ink/ink389.xml"/><Relationship Id="rId28" Type="http://schemas.openxmlformats.org/officeDocument/2006/relationships/image" Target="../media/image184.png"/><Relationship Id="rId275" Type="http://schemas.openxmlformats.org/officeDocument/2006/relationships/customXml" Target="../ink/ink306.xml"/><Relationship Id="rId300" Type="http://schemas.openxmlformats.org/officeDocument/2006/relationships/image" Target="../media/image320.png"/><Relationship Id="rId482" Type="http://schemas.openxmlformats.org/officeDocument/2006/relationships/customXml" Target="../ink/ink410.xml"/><Relationship Id="rId538" Type="http://schemas.openxmlformats.org/officeDocument/2006/relationships/customXml" Target="../ink/ink438.xml"/><Relationship Id="rId81" Type="http://schemas.openxmlformats.org/officeDocument/2006/relationships/customXml" Target="../ink/ink209.xml"/><Relationship Id="rId135" Type="http://schemas.openxmlformats.org/officeDocument/2006/relationships/customXml" Target="../ink/ink236.xml"/><Relationship Id="rId177" Type="http://schemas.openxmlformats.org/officeDocument/2006/relationships/customXml" Target="../ink/ink257.xml"/><Relationship Id="rId342" Type="http://schemas.openxmlformats.org/officeDocument/2006/relationships/customXml" Target="../ink/ink340.xml"/><Relationship Id="rId384" Type="http://schemas.openxmlformats.org/officeDocument/2006/relationships/customXml" Target="../ink/ink361.xml"/><Relationship Id="rId591" Type="http://schemas.openxmlformats.org/officeDocument/2006/relationships/image" Target="../media/image464.png"/><Relationship Id="rId605" Type="http://schemas.openxmlformats.org/officeDocument/2006/relationships/image" Target="../media/image471.png"/><Relationship Id="rId202" Type="http://schemas.openxmlformats.org/officeDocument/2006/relationships/image" Target="../media/image271.png"/><Relationship Id="rId244" Type="http://schemas.openxmlformats.org/officeDocument/2006/relationships/image" Target="../media/image292.png"/><Relationship Id="rId647" Type="http://schemas.openxmlformats.org/officeDocument/2006/relationships/image" Target="../media/image492.png"/><Relationship Id="rId39" Type="http://schemas.openxmlformats.org/officeDocument/2006/relationships/customXml" Target="../ink/ink188.xml"/><Relationship Id="rId286" Type="http://schemas.openxmlformats.org/officeDocument/2006/relationships/image" Target="../media/image313.png"/><Relationship Id="rId451" Type="http://schemas.openxmlformats.org/officeDocument/2006/relationships/image" Target="../media/image394.png"/><Relationship Id="rId493" Type="http://schemas.openxmlformats.org/officeDocument/2006/relationships/image" Target="../media/image415.png"/><Relationship Id="rId507" Type="http://schemas.openxmlformats.org/officeDocument/2006/relationships/image" Target="../media/image422.png"/><Relationship Id="rId549" Type="http://schemas.openxmlformats.org/officeDocument/2006/relationships/image" Target="../media/image443.png"/><Relationship Id="rId50" Type="http://schemas.openxmlformats.org/officeDocument/2006/relationships/image" Target="../media/image195.png"/><Relationship Id="rId104" Type="http://schemas.openxmlformats.org/officeDocument/2006/relationships/image" Target="../media/image222.png"/><Relationship Id="rId146" Type="http://schemas.openxmlformats.org/officeDocument/2006/relationships/image" Target="../media/image243.png"/><Relationship Id="rId188" Type="http://schemas.openxmlformats.org/officeDocument/2006/relationships/image" Target="../media/image264.png"/><Relationship Id="rId311" Type="http://schemas.openxmlformats.org/officeDocument/2006/relationships/customXml" Target="../ink/ink324.xml"/><Relationship Id="rId353" Type="http://schemas.openxmlformats.org/officeDocument/2006/relationships/image" Target="../media/image345.png"/><Relationship Id="rId395" Type="http://schemas.openxmlformats.org/officeDocument/2006/relationships/image" Target="../media/image366.png"/><Relationship Id="rId409" Type="http://schemas.openxmlformats.org/officeDocument/2006/relationships/image" Target="../media/image373.png"/><Relationship Id="rId560" Type="http://schemas.openxmlformats.org/officeDocument/2006/relationships/customXml" Target="../ink/ink449.xml"/><Relationship Id="rId92" Type="http://schemas.openxmlformats.org/officeDocument/2006/relationships/image" Target="../media/image216.png"/><Relationship Id="rId213" Type="http://schemas.openxmlformats.org/officeDocument/2006/relationships/customXml" Target="../ink/ink275.xml"/><Relationship Id="rId420" Type="http://schemas.openxmlformats.org/officeDocument/2006/relationships/customXml" Target="../ink/ink379.xml"/><Relationship Id="rId616" Type="http://schemas.openxmlformats.org/officeDocument/2006/relationships/customXml" Target="../ink/ink477.xml"/><Relationship Id="rId658" Type="http://schemas.openxmlformats.org/officeDocument/2006/relationships/customXml" Target="../ink/ink498.xml"/><Relationship Id="rId255" Type="http://schemas.openxmlformats.org/officeDocument/2006/relationships/customXml" Target="../ink/ink296.xml"/><Relationship Id="rId297" Type="http://schemas.openxmlformats.org/officeDocument/2006/relationships/customXml" Target="../ink/ink317.xml"/><Relationship Id="rId462" Type="http://schemas.openxmlformats.org/officeDocument/2006/relationships/customXml" Target="../ink/ink400.xml"/><Relationship Id="rId518" Type="http://schemas.openxmlformats.org/officeDocument/2006/relationships/customXml" Target="../ink/ink428.xml"/><Relationship Id="rId115" Type="http://schemas.openxmlformats.org/officeDocument/2006/relationships/customXml" Target="../ink/ink226.xml"/><Relationship Id="rId157" Type="http://schemas.openxmlformats.org/officeDocument/2006/relationships/customXml" Target="../ink/ink247.xml"/><Relationship Id="rId322" Type="http://schemas.openxmlformats.org/officeDocument/2006/relationships/customXml" Target="../ink/ink330.xml"/><Relationship Id="rId364" Type="http://schemas.openxmlformats.org/officeDocument/2006/relationships/customXml" Target="../ink/ink351.xml"/><Relationship Id="rId61" Type="http://schemas.openxmlformats.org/officeDocument/2006/relationships/customXml" Target="../ink/ink199.xml"/><Relationship Id="rId199" Type="http://schemas.openxmlformats.org/officeDocument/2006/relationships/customXml" Target="../ink/ink268.xml"/><Relationship Id="rId571" Type="http://schemas.openxmlformats.org/officeDocument/2006/relationships/image" Target="../media/image454.png"/><Relationship Id="rId627" Type="http://schemas.openxmlformats.org/officeDocument/2006/relationships/image" Target="../media/image482.png"/><Relationship Id="rId669" Type="http://schemas.openxmlformats.org/officeDocument/2006/relationships/image" Target="../media/image503.png"/><Relationship Id="rId19" Type="http://schemas.openxmlformats.org/officeDocument/2006/relationships/customXml" Target="../ink/ink178.xml"/><Relationship Id="rId224" Type="http://schemas.openxmlformats.org/officeDocument/2006/relationships/image" Target="../media/image282.png"/><Relationship Id="rId266" Type="http://schemas.openxmlformats.org/officeDocument/2006/relationships/image" Target="../media/image303.png"/><Relationship Id="rId431" Type="http://schemas.openxmlformats.org/officeDocument/2006/relationships/image" Target="../media/image384.png"/><Relationship Id="rId473" Type="http://schemas.openxmlformats.org/officeDocument/2006/relationships/image" Target="../media/image405.png"/><Relationship Id="rId529" Type="http://schemas.openxmlformats.org/officeDocument/2006/relationships/image" Target="../media/image433.png"/><Relationship Id="rId30" Type="http://schemas.openxmlformats.org/officeDocument/2006/relationships/image" Target="../media/image185.png"/><Relationship Id="rId126" Type="http://schemas.openxmlformats.org/officeDocument/2006/relationships/image" Target="../media/image233.png"/><Relationship Id="rId168" Type="http://schemas.openxmlformats.org/officeDocument/2006/relationships/image" Target="../media/image254.png"/><Relationship Id="rId333" Type="http://schemas.openxmlformats.org/officeDocument/2006/relationships/image" Target="../media/image335.png"/><Relationship Id="rId540" Type="http://schemas.openxmlformats.org/officeDocument/2006/relationships/customXml" Target="../ink/ink439.xml"/><Relationship Id="rId72" Type="http://schemas.openxmlformats.org/officeDocument/2006/relationships/image" Target="../media/image206.png"/><Relationship Id="rId375" Type="http://schemas.openxmlformats.org/officeDocument/2006/relationships/image" Target="../media/image356.png"/><Relationship Id="rId582" Type="http://schemas.openxmlformats.org/officeDocument/2006/relationships/customXml" Target="../ink/ink460.xml"/><Relationship Id="rId638" Type="http://schemas.openxmlformats.org/officeDocument/2006/relationships/customXml" Target="../ink/ink488.xml"/><Relationship Id="rId3" Type="http://schemas.openxmlformats.org/officeDocument/2006/relationships/customXml" Target="../ink/ink170.xml"/><Relationship Id="rId235" Type="http://schemas.openxmlformats.org/officeDocument/2006/relationships/customXml" Target="../ink/ink286.xml"/><Relationship Id="rId277" Type="http://schemas.openxmlformats.org/officeDocument/2006/relationships/customXml" Target="../ink/ink307.xml"/><Relationship Id="rId400" Type="http://schemas.openxmlformats.org/officeDocument/2006/relationships/customXml" Target="../ink/ink369.xml"/><Relationship Id="rId442" Type="http://schemas.openxmlformats.org/officeDocument/2006/relationships/customXml" Target="../ink/ink390.xml"/><Relationship Id="rId484" Type="http://schemas.openxmlformats.org/officeDocument/2006/relationships/customXml" Target="../ink/ink411.xml"/><Relationship Id="rId137" Type="http://schemas.openxmlformats.org/officeDocument/2006/relationships/customXml" Target="../ink/ink237.xml"/><Relationship Id="rId302" Type="http://schemas.openxmlformats.org/officeDocument/2006/relationships/image" Target="../media/image321.png"/><Relationship Id="rId344" Type="http://schemas.openxmlformats.org/officeDocument/2006/relationships/customXml" Target="../ink/ink341.xml"/><Relationship Id="rId41" Type="http://schemas.openxmlformats.org/officeDocument/2006/relationships/customXml" Target="../ink/ink189.xml"/><Relationship Id="rId83" Type="http://schemas.openxmlformats.org/officeDocument/2006/relationships/customXml" Target="../ink/ink210.xml"/><Relationship Id="rId179" Type="http://schemas.openxmlformats.org/officeDocument/2006/relationships/customXml" Target="../ink/ink258.xml"/><Relationship Id="rId386" Type="http://schemas.openxmlformats.org/officeDocument/2006/relationships/customXml" Target="../ink/ink362.xml"/><Relationship Id="rId551" Type="http://schemas.openxmlformats.org/officeDocument/2006/relationships/image" Target="../media/image444.png"/><Relationship Id="rId593" Type="http://schemas.openxmlformats.org/officeDocument/2006/relationships/image" Target="../media/image465.png"/><Relationship Id="rId607" Type="http://schemas.openxmlformats.org/officeDocument/2006/relationships/image" Target="../media/image472.png"/><Relationship Id="rId649" Type="http://schemas.openxmlformats.org/officeDocument/2006/relationships/image" Target="../media/image493.png"/><Relationship Id="rId190" Type="http://schemas.openxmlformats.org/officeDocument/2006/relationships/image" Target="../media/image265.png"/><Relationship Id="rId204" Type="http://schemas.openxmlformats.org/officeDocument/2006/relationships/image" Target="../media/image272.png"/><Relationship Id="rId246" Type="http://schemas.openxmlformats.org/officeDocument/2006/relationships/image" Target="../media/image293.png"/><Relationship Id="rId288" Type="http://schemas.openxmlformats.org/officeDocument/2006/relationships/image" Target="../media/image314.png"/><Relationship Id="rId411" Type="http://schemas.openxmlformats.org/officeDocument/2006/relationships/image" Target="../media/image374.png"/><Relationship Id="rId453" Type="http://schemas.openxmlformats.org/officeDocument/2006/relationships/image" Target="../media/image395.png"/><Relationship Id="rId509" Type="http://schemas.openxmlformats.org/officeDocument/2006/relationships/image" Target="../media/image423.png"/><Relationship Id="rId660" Type="http://schemas.openxmlformats.org/officeDocument/2006/relationships/customXml" Target="../ink/ink499.xml"/><Relationship Id="rId106" Type="http://schemas.openxmlformats.org/officeDocument/2006/relationships/image" Target="../media/image223.png"/><Relationship Id="rId313" Type="http://schemas.openxmlformats.org/officeDocument/2006/relationships/customXml" Target="../ink/ink325.xml"/><Relationship Id="rId495" Type="http://schemas.openxmlformats.org/officeDocument/2006/relationships/image" Target="../media/image416.png"/><Relationship Id="rId10" Type="http://schemas.openxmlformats.org/officeDocument/2006/relationships/image" Target="../media/image175.png"/><Relationship Id="rId52" Type="http://schemas.openxmlformats.org/officeDocument/2006/relationships/image" Target="../media/image196.png"/><Relationship Id="rId94" Type="http://schemas.openxmlformats.org/officeDocument/2006/relationships/image" Target="../media/image217.png"/><Relationship Id="rId148" Type="http://schemas.openxmlformats.org/officeDocument/2006/relationships/image" Target="../media/image244.png"/><Relationship Id="rId355" Type="http://schemas.openxmlformats.org/officeDocument/2006/relationships/image" Target="../media/image346.png"/><Relationship Id="rId397" Type="http://schemas.openxmlformats.org/officeDocument/2006/relationships/image" Target="../media/image367.png"/><Relationship Id="rId520" Type="http://schemas.openxmlformats.org/officeDocument/2006/relationships/customXml" Target="../ink/ink429.xml"/><Relationship Id="rId562" Type="http://schemas.openxmlformats.org/officeDocument/2006/relationships/customXml" Target="../ink/ink450.xml"/><Relationship Id="rId618" Type="http://schemas.openxmlformats.org/officeDocument/2006/relationships/customXml" Target="../ink/ink478.xml"/><Relationship Id="rId215" Type="http://schemas.openxmlformats.org/officeDocument/2006/relationships/customXml" Target="../ink/ink276.xml"/><Relationship Id="rId257" Type="http://schemas.openxmlformats.org/officeDocument/2006/relationships/customXml" Target="../ink/ink297.xml"/><Relationship Id="rId422" Type="http://schemas.openxmlformats.org/officeDocument/2006/relationships/customXml" Target="../ink/ink380.xml"/><Relationship Id="rId464" Type="http://schemas.openxmlformats.org/officeDocument/2006/relationships/customXml" Target="../ink/ink401.xml"/><Relationship Id="rId299" Type="http://schemas.openxmlformats.org/officeDocument/2006/relationships/customXml" Target="../ink/ink318.xml"/><Relationship Id="rId63" Type="http://schemas.openxmlformats.org/officeDocument/2006/relationships/customXml" Target="../ink/ink200.xml"/><Relationship Id="rId159" Type="http://schemas.openxmlformats.org/officeDocument/2006/relationships/customXml" Target="../ink/ink248.xml"/><Relationship Id="rId366" Type="http://schemas.openxmlformats.org/officeDocument/2006/relationships/customXml" Target="../ink/ink352.xml"/><Relationship Id="rId573" Type="http://schemas.openxmlformats.org/officeDocument/2006/relationships/image" Target="../media/image455.png"/><Relationship Id="rId226" Type="http://schemas.openxmlformats.org/officeDocument/2006/relationships/image" Target="../media/image283.png"/><Relationship Id="rId433" Type="http://schemas.openxmlformats.org/officeDocument/2006/relationships/image" Target="../media/image385.png"/><Relationship Id="rId640" Type="http://schemas.openxmlformats.org/officeDocument/2006/relationships/customXml" Target="../ink/ink489.xml"/><Relationship Id="rId74" Type="http://schemas.openxmlformats.org/officeDocument/2006/relationships/image" Target="../media/image207.png"/><Relationship Id="rId377" Type="http://schemas.openxmlformats.org/officeDocument/2006/relationships/image" Target="../media/image357.png"/><Relationship Id="rId500" Type="http://schemas.openxmlformats.org/officeDocument/2006/relationships/customXml" Target="../ink/ink419.xml"/><Relationship Id="rId584" Type="http://schemas.openxmlformats.org/officeDocument/2006/relationships/customXml" Target="../ink/ink461.xml"/><Relationship Id="rId5" Type="http://schemas.openxmlformats.org/officeDocument/2006/relationships/customXml" Target="../ink/ink171.xml"/><Relationship Id="rId237" Type="http://schemas.openxmlformats.org/officeDocument/2006/relationships/customXml" Target="../ink/ink287.xml"/><Relationship Id="rId444" Type="http://schemas.openxmlformats.org/officeDocument/2006/relationships/customXml" Target="../ink/ink391.xml"/><Relationship Id="rId651" Type="http://schemas.openxmlformats.org/officeDocument/2006/relationships/image" Target="../media/image494.png"/><Relationship Id="rId290" Type="http://schemas.openxmlformats.org/officeDocument/2006/relationships/image" Target="../media/image315.png"/><Relationship Id="rId304" Type="http://schemas.openxmlformats.org/officeDocument/2006/relationships/image" Target="../media/image97.png"/><Relationship Id="rId388" Type="http://schemas.openxmlformats.org/officeDocument/2006/relationships/customXml" Target="../ink/ink363.xml"/><Relationship Id="rId511" Type="http://schemas.openxmlformats.org/officeDocument/2006/relationships/image" Target="../media/image424.png"/><Relationship Id="rId609" Type="http://schemas.openxmlformats.org/officeDocument/2006/relationships/image" Target="../media/image473.png"/><Relationship Id="rId85" Type="http://schemas.openxmlformats.org/officeDocument/2006/relationships/customXml" Target="../ink/ink211.xml"/><Relationship Id="rId150" Type="http://schemas.openxmlformats.org/officeDocument/2006/relationships/image" Target="../media/image245.png"/><Relationship Id="rId595" Type="http://schemas.openxmlformats.org/officeDocument/2006/relationships/image" Target="../media/image466.png"/><Relationship Id="rId248" Type="http://schemas.openxmlformats.org/officeDocument/2006/relationships/image" Target="../media/image294.png"/><Relationship Id="rId455" Type="http://schemas.openxmlformats.org/officeDocument/2006/relationships/image" Target="../media/image396.png"/><Relationship Id="rId662" Type="http://schemas.openxmlformats.org/officeDocument/2006/relationships/customXml" Target="../ink/ink500.xml"/><Relationship Id="rId12" Type="http://schemas.openxmlformats.org/officeDocument/2006/relationships/image" Target="../media/image176.png"/><Relationship Id="rId108" Type="http://schemas.openxmlformats.org/officeDocument/2006/relationships/image" Target="../media/image224.png"/><Relationship Id="rId315" Type="http://schemas.openxmlformats.org/officeDocument/2006/relationships/image" Target="../media/image326.png"/><Relationship Id="rId522" Type="http://schemas.openxmlformats.org/officeDocument/2006/relationships/customXml" Target="../ink/ink430.xml"/><Relationship Id="rId96" Type="http://schemas.openxmlformats.org/officeDocument/2006/relationships/image" Target="../media/image218.png"/><Relationship Id="rId161" Type="http://schemas.openxmlformats.org/officeDocument/2006/relationships/customXml" Target="../ink/ink249.xml"/><Relationship Id="rId399" Type="http://schemas.openxmlformats.org/officeDocument/2006/relationships/image" Target="../media/image368.png"/><Relationship Id="rId259" Type="http://schemas.openxmlformats.org/officeDocument/2006/relationships/customXml" Target="../ink/ink298.xml"/><Relationship Id="rId466" Type="http://schemas.openxmlformats.org/officeDocument/2006/relationships/customXml" Target="../ink/ink402.xml"/><Relationship Id="rId23" Type="http://schemas.openxmlformats.org/officeDocument/2006/relationships/customXml" Target="../ink/ink180.xml"/><Relationship Id="rId119" Type="http://schemas.openxmlformats.org/officeDocument/2006/relationships/customXml" Target="../ink/ink228.xml"/><Relationship Id="rId326" Type="http://schemas.openxmlformats.org/officeDocument/2006/relationships/customXml" Target="../ink/ink332.xml"/><Relationship Id="rId533" Type="http://schemas.openxmlformats.org/officeDocument/2006/relationships/image" Target="../media/image435.png"/><Relationship Id="rId172" Type="http://schemas.openxmlformats.org/officeDocument/2006/relationships/image" Target="../media/image256.png"/><Relationship Id="rId477" Type="http://schemas.openxmlformats.org/officeDocument/2006/relationships/image" Target="../media/image407.png"/><Relationship Id="rId600" Type="http://schemas.openxmlformats.org/officeDocument/2006/relationships/customXml" Target="../ink/ink469.xml"/><Relationship Id="rId337" Type="http://schemas.openxmlformats.org/officeDocument/2006/relationships/image" Target="../media/image337.png"/><Relationship Id="rId34" Type="http://schemas.openxmlformats.org/officeDocument/2006/relationships/image" Target="../media/image187.png"/><Relationship Id="rId544" Type="http://schemas.openxmlformats.org/officeDocument/2006/relationships/customXml" Target="../ink/ink441.xml"/><Relationship Id="rId183" Type="http://schemas.openxmlformats.org/officeDocument/2006/relationships/customXml" Target="../ink/ink260.xml"/><Relationship Id="rId390" Type="http://schemas.openxmlformats.org/officeDocument/2006/relationships/customXml" Target="../ink/ink364.xml"/><Relationship Id="rId404" Type="http://schemas.openxmlformats.org/officeDocument/2006/relationships/customXml" Target="../ink/ink371.xml"/><Relationship Id="rId611" Type="http://schemas.openxmlformats.org/officeDocument/2006/relationships/image" Target="../media/image474.png"/><Relationship Id="rId250" Type="http://schemas.openxmlformats.org/officeDocument/2006/relationships/image" Target="../media/image295.png"/><Relationship Id="rId488" Type="http://schemas.openxmlformats.org/officeDocument/2006/relationships/customXml" Target="../ink/ink413.xml"/><Relationship Id="rId45" Type="http://schemas.openxmlformats.org/officeDocument/2006/relationships/customXml" Target="../ink/ink191.xml"/><Relationship Id="rId110" Type="http://schemas.openxmlformats.org/officeDocument/2006/relationships/image" Target="../media/image225.png"/><Relationship Id="rId348" Type="http://schemas.openxmlformats.org/officeDocument/2006/relationships/customXml" Target="../ink/ink343.xml"/><Relationship Id="rId555" Type="http://schemas.openxmlformats.org/officeDocument/2006/relationships/image" Target="../media/image446.png"/><Relationship Id="rId194" Type="http://schemas.openxmlformats.org/officeDocument/2006/relationships/image" Target="../media/image267.png"/><Relationship Id="rId208" Type="http://schemas.openxmlformats.org/officeDocument/2006/relationships/image" Target="../media/image274.png"/><Relationship Id="rId415" Type="http://schemas.openxmlformats.org/officeDocument/2006/relationships/image" Target="../media/image376.png"/><Relationship Id="rId622" Type="http://schemas.openxmlformats.org/officeDocument/2006/relationships/customXml" Target="../ink/ink480.xml"/><Relationship Id="rId261" Type="http://schemas.openxmlformats.org/officeDocument/2006/relationships/customXml" Target="../ink/ink299.xml"/><Relationship Id="rId499" Type="http://schemas.openxmlformats.org/officeDocument/2006/relationships/image" Target="../media/image418.png"/><Relationship Id="rId56" Type="http://schemas.openxmlformats.org/officeDocument/2006/relationships/image" Target="../media/image198.png"/><Relationship Id="rId359" Type="http://schemas.openxmlformats.org/officeDocument/2006/relationships/image" Target="../media/image348.png"/><Relationship Id="rId566" Type="http://schemas.openxmlformats.org/officeDocument/2006/relationships/customXml" Target="../ink/ink452.xml"/><Relationship Id="rId121" Type="http://schemas.openxmlformats.org/officeDocument/2006/relationships/customXml" Target="../ink/ink229.xml"/><Relationship Id="rId219" Type="http://schemas.openxmlformats.org/officeDocument/2006/relationships/customXml" Target="../ink/ink278.xml"/><Relationship Id="rId426" Type="http://schemas.openxmlformats.org/officeDocument/2006/relationships/customXml" Target="../ink/ink382.xml"/><Relationship Id="rId633" Type="http://schemas.openxmlformats.org/officeDocument/2006/relationships/image" Target="../media/image485.png"/><Relationship Id="rId67" Type="http://schemas.openxmlformats.org/officeDocument/2006/relationships/customXml" Target="../ink/ink202.xml"/><Relationship Id="rId272" Type="http://schemas.openxmlformats.org/officeDocument/2006/relationships/image" Target="../media/image306.png"/><Relationship Id="rId577" Type="http://schemas.openxmlformats.org/officeDocument/2006/relationships/image" Target="../media/image457.png"/><Relationship Id="rId132" Type="http://schemas.openxmlformats.org/officeDocument/2006/relationships/image" Target="../media/image236.png"/><Relationship Id="rId437" Type="http://schemas.openxmlformats.org/officeDocument/2006/relationships/image" Target="../media/image387.png"/><Relationship Id="rId644" Type="http://schemas.openxmlformats.org/officeDocument/2006/relationships/customXml" Target="../ink/ink491.xml"/><Relationship Id="rId283" Type="http://schemas.openxmlformats.org/officeDocument/2006/relationships/customXml" Target="../ink/ink310.xml"/><Relationship Id="rId490" Type="http://schemas.openxmlformats.org/officeDocument/2006/relationships/customXml" Target="../ink/ink414.xml"/><Relationship Id="rId504" Type="http://schemas.openxmlformats.org/officeDocument/2006/relationships/customXml" Target="../ink/ink421.xml"/><Relationship Id="rId78" Type="http://schemas.openxmlformats.org/officeDocument/2006/relationships/image" Target="../media/image209.png"/><Relationship Id="rId143" Type="http://schemas.openxmlformats.org/officeDocument/2006/relationships/customXml" Target="../ink/ink240.xml"/><Relationship Id="rId350" Type="http://schemas.openxmlformats.org/officeDocument/2006/relationships/customXml" Target="../ink/ink344.xml"/><Relationship Id="rId588" Type="http://schemas.openxmlformats.org/officeDocument/2006/relationships/customXml" Target="../ink/ink463.xml"/><Relationship Id="rId9" Type="http://schemas.openxmlformats.org/officeDocument/2006/relationships/customXml" Target="../ink/ink173.xml"/><Relationship Id="rId210" Type="http://schemas.openxmlformats.org/officeDocument/2006/relationships/image" Target="../media/image275.png"/><Relationship Id="rId448" Type="http://schemas.openxmlformats.org/officeDocument/2006/relationships/customXml" Target="../ink/ink393.xml"/><Relationship Id="rId655" Type="http://schemas.openxmlformats.org/officeDocument/2006/relationships/image" Target="../media/image496.png"/><Relationship Id="rId294" Type="http://schemas.openxmlformats.org/officeDocument/2006/relationships/image" Target="../media/image317.png"/><Relationship Id="rId308" Type="http://schemas.openxmlformats.org/officeDocument/2006/relationships/image" Target="../media/image323.png"/><Relationship Id="rId515" Type="http://schemas.openxmlformats.org/officeDocument/2006/relationships/image" Target="../media/image426.png"/><Relationship Id="rId89" Type="http://schemas.openxmlformats.org/officeDocument/2006/relationships/customXml" Target="../ink/ink213.xml"/><Relationship Id="rId154" Type="http://schemas.openxmlformats.org/officeDocument/2006/relationships/image" Target="../media/image247.png"/><Relationship Id="rId361" Type="http://schemas.openxmlformats.org/officeDocument/2006/relationships/image" Target="../media/image349.png"/><Relationship Id="rId599" Type="http://schemas.openxmlformats.org/officeDocument/2006/relationships/image" Target="../media/image468.png"/><Relationship Id="rId459" Type="http://schemas.openxmlformats.org/officeDocument/2006/relationships/image" Target="../media/image398.png"/><Relationship Id="rId666" Type="http://schemas.openxmlformats.org/officeDocument/2006/relationships/customXml" Target="../ink/ink502.xml"/><Relationship Id="rId16" Type="http://schemas.openxmlformats.org/officeDocument/2006/relationships/image" Target="../media/image178.png"/><Relationship Id="rId221" Type="http://schemas.openxmlformats.org/officeDocument/2006/relationships/customXml" Target="../ink/ink279.xml"/><Relationship Id="rId319" Type="http://schemas.openxmlformats.org/officeDocument/2006/relationships/image" Target="../media/image328.png"/><Relationship Id="rId526" Type="http://schemas.openxmlformats.org/officeDocument/2006/relationships/customXml" Target="../ink/ink432.xml"/><Relationship Id="rId165" Type="http://schemas.openxmlformats.org/officeDocument/2006/relationships/customXml" Target="../ink/ink251.xml"/><Relationship Id="rId372" Type="http://schemas.openxmlformats.org/officeDocument/2006/relationships/customXml" Target="../ink/ink355.xml"/><Relationship Id="rId232" Type="http://schemas.openxmlformats.org/officeDocument/2006/relationships/image" Target="../media/image286.png"/><Relationship Id="rId27" Type="http://schemas.openxmlformats.org/officeDocument/2006/relationships/customXml" Target="../ink/ink182.xml"/><Relationship Id="rId537" Type="http://schemas.openxmlformats.org/officeDocument/2006/relationships/image" Target="../media/image43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.xml"/><Relationship Id="rId21" Type="http://schemas.openxmlformats.org/officeDocument/2006/relationships/customXml" Target="../ink/ink512.xml"/><Relationship Id="rId42" Type="http://schemas.openxmlformats.org/officeDocument/2006/relationships/image" Target="../media/image525.png"/><Relationship Id="rId63" Type="http://schemas.openxmlformats.org/officeDocument/2006/relationships/customXml" Target="../ink/ink533.xml"/><Relationship Id="rId84" Type="http://schemas.openxmlformats.org/officeDocument/2006/relationships/image" Target="../media/image544.png"/><Relationship Id="rId138" Type="http://schemas.openxmlformats.org/officeDocument/2006/relationships/image" Target="../media/image570.png"/><Relationship Id="rId159" Type="http://schemas.openxmlformats.org/officeDocument/2006/relationships/customXml" Target="../ink/ink583.xml"/><Relationship Id="rId107" Type="http://schemas.openxmlformats.org/officeDocument/2006/relationships/customXml" Target="../ink/ink557.xml"/><Relationship Id="rId11" Type="http://schemas.openxmlformats.org/officeDocument/2006/relationships/customXml" Target="../ink/ink507.xml"/><Relationship Id="rId32" Type="http://schemas.openxmlformats.org/officeDocument/2006/relationships/image" Target="../media/image519.png"/><Relationship Id="rId53" Type="http://schemas.openxmlformats.org/officeDocument/2006/relationships/customXml" Target="../ink/ink528.xml"/><Relationship Id="rId74" Type="http://schemas.openxmlformats.org/officeDocument/2006/relationships/customXml" Target="../ink/ink539.xml"/><Relationship Id="rId128" Type="http://schemas.openxmlformats.org/officeDocument/2006/relationships/image" Target="../media/image565.png"/><Relationship Id="rId149" Type="http://schemas.openxmlformats.org/officeDocument/2006/relationships/customXml" Target="../ink/ink578.xml"/><Relationship Id="rId5" Type="http://schemas.openxmlformats.org/officeDocument/2006/relationships/customXml" Target="../ink/ink504.xml"/><Relationship Id="rId95" Type="http://schemas.openxmlformats.org/officeDocument/2006/relationships/image" Target="../media/image549.png"/><Relationship Id="rId160" Type="http://schemas.openxmlformats.org/officeDocument/2006/relationships/image" Target="../media/image581.png"/><Relationship Id="rId22" Type="http://schemas.openxmlformats.org/officeDocument/2006/relationships/image" Target="../media/image514.png"/><Relationship Id="rId43" Type="http://schemas.openxmlformats.org/officeDocument/2006/relationships/customXml" Target="../ink/ink523.xml"/><Relationship Id="rId64" Type="http://schemas.openxmlformats.org/officeDocument/2006/relationships/image" Target="../media/image535.png"/><Relationship Id="rId118" Type="http://schemas.openxmlformats.org/officeDocument/2006/relationships/image" Target="../media/image560.png"/><Relationship Id="rId139" Type="http://schemas.openxmlformats.org/officeDocument/2006/relationships/customXml" Target="../ink/ink573.xml"/><Relationship Id="rId80" Type="http://schemas.openxmlformats.org/officeDocument/2006/relationships/image" Target="../media/image542.png"/><Relationship Id="rId85" Type="http://schemas.openxmlformats.org/officeDocument/2006/relationships/customXml" Target="../ink/ink545.xml"/><Relationship Id="rId150" Type="http://schemas.openxmlformats.org/officeDocument/2006/relationships/image" Target="../media/image576.png"/><Relationship Id="rId155" Type="http://schemas.openxmlformats.org/officeDocument/2006/relationships/customXml" Target="../ink/ink581.xml"/><Relationship Id="rId12" Type="http://schemas.openxmlformats.org/officeDocument/2006/relationships/image" Target="../media/image509.png"/><Relationship Id="rId17" Type="http://schemas.openxmlformats.org/officeDocument/2006/relationships/customXml" Target="../ink/ink510.xml"/><Relationship Id="rId33" Type="http://schemas.openxmlformats.org/officeDocument/2006/relationships/customXml" Target="../ink/ink518.xml"/><Relationship Id="rId38" Type="http://schemas.openxmlformats.org/officeDocument/2006/relationships/image" Target="../media/image523.png"/><Relationship Id="rId59" Type="http://schemas.openxmlformats.org/officeDocument/2006/relationships/customXml" Target="../ink/ink531.xml"/><Relationship Id="rId103" Type="http://schemas.openxmlformats.org/officeDocument/2006/relationships/customXml" Target="../ink/ink555.xml"/><Relationship Id="rId108" Type="http://schemas.openxmlformats.org/officeDocument/2006/relationships/image" Target="../media/image555.png"/><Relationship Id="rId124" Type="http://schemas.openxmlformats.org/officeDocument/2006/relationships/image" Target="../media/image563.png"/><Relationship Id="rId129" Type="http://schemas.openxmlformats.org/officeDocument/2006/relationships/customXml" Target="../ink/ink568.xml"/><Relationship Id="rId54" Type="http://schemas.openxmlformats.org/officeDocument/2006/relationships/image" Target="../media/image530.png"/><Relationship Id="rId70" Type="http://schemas.openxmlformats.org/officeDocument/2006/relationships/image" Target="../media/image538.png"/><Relationship Id="rId75" Type="http://schemas.openxmlformats.org/officeDocument/2006/relationships/image" Target="../media/image540.png"/><Relationship Id="rId91" Type="http://schemas.openxmlformats.org/officeDocument/2006/relationships/image" Target="../media/image547.png"/><Relationship Id="rId96" Type="http://schemas.openxmlformats.org/officeDocument/2006/relationships/customXml" Target="../ink/ink551.xml"/><Relationship Id="rId140" Type="http://schemas.openxmlformats.org/officeDocument/2006/relationships/image" Target="../media/image571.png"/><Relationship Id="rId145" Type="http://schemas.openxmlformats.org/officeDocument/2006/relationships/customXml" Target="../ink/ink5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6.png"/><Relationship Id="rId23" Type="http://schemas.openxmlformats.org/officeDocument/2006/relationships/customXml" Target="../ink/ink513.xml"/><Relationship Id="rId28" Type="http://schemas.openxmlformats.org/officeDocument/2006/relationships/image" Target="../media/image517.png"/><Relationship Id="rId49" Type="http://schemas.openxmlformats.org/officeDocument/2006/relationships/customXml" Target="../ink/ink526.xml"/><Relationship Id="rId114" Type="http://schemas.openxmlformats.org/officeDocument/2006/relationships/image" Target="../media/image558.png"/><Relationship Id="rId119" Type="http://schemas.openxmlformats.org/officeDocument/2006/relationships/customXml" Target="../ink/ink563.xml"/><Relationship Id="rId44" Type="http://schemas.openxmlformats.org/officeDocument/2006/relationships/image" Target="../media/image526.png"/><Relationship Id="rId60" Type="http://schemas.openxmlformats.org/officeDocument/2006/relationships/image" Target="../media/image533.png"/><Relationship Id="rId65" Type="http://schemas.openxmlformats.org/officeDocument/2006/relationships/customXml" Target="../ink/ink534.xml"/><Relationship Id="rId81" Type="http://schemas.openxmlformats.org/officeDocument/2006/relationships/customXml" Target="../ink/ink543.xml"/><Relationship Id="rId86" Type="http://schemas.openxmlformats.org/officeDocument/2006/relationships/image" Target="../media/image545.png"/><Relationship Id="rId130" Type="http://schemas.openxmlformats.org/officeDocument/2006/relationships/image" Target="../media/image566.png"/><Relationship Id="rId135" Type="http://schemas.openxmlformats.org/officeDocument/2006/relationships/customXml" Target="../ink/ink571.xml"/><Relationship Id="rId151" Type="http://schemas.openxmlformats.org/officeDocument/2006/relationships/customXml" Target="../ink/ink579.xml"/><Relationship Id="rId156" Type="http://schemas.openxmlformats.org/officeDocument/2006/relationships/image" Target="../media/image579.png"/><Relationship Id="rId13" Type="http://schemas.openxmlformats.org/officeDocument/2006/relationships/customXml" Target="../ink/ink508.xml"/><Relationship Id="rId18" Type="http://schemas.openxmlformats.org/officeDocument/2006/relationships/image" Target="../media/image512.png"/><Relationship Id="rId39" Type="http://schemas.openxmlformats.org/officeDocument/2006/relationships/customXml" Target="../ink/ink521.xml"/><Relationship Id="rId109" Type="http://schemas.openxmlformats.org/officeDocument/2006/relationships/customXml" Target="../ink/ink558.xml"/><Relationship Id="rId34" Type="http://schemas.openxmlformats.org/officeDocument/2006/relationships/image" Target="../media/image521.png"/><Relationship Id="rId50" Type="http://schemas.openxmlformats.org/officeDocument/2006/relationships/image" Target="../media/image528.png"/><Relationship Id="rId55" Type="http://schemas.openxmlformats.org/officeDocument/2006/relationships/customXml" Target="../ink/ink529.xml"/><Relationship Id="rId76" Type="http://schemas.openxmlformats.org/officeDocument/2006/relationships/customXml" Target="../ink/ink540.xml"/><Relationship Id="rId97" Type="http://schemas.openxmlformats.org/officeDocument/2006/relationships/image" Target="../media/image550.png"/><Relationship Id="rId104" Type="http://schemas.openxmlformats.org/officeDocument/2006/relationships/image" Target="../media/image553.png"/><Relationship Id="rId120" Type="http://schemas.openxmlformats.org/officeDocument/2006/relationships/image" Target="../media/image561.png"/><Relationship Id="rId125" Type="http://schemas.openxmlformats.org/officeDocument/2006/relationships/customXml" Target="../ink/ink566.xml"/><Relationship Id="rId141" Type="http://schemas.openxmlformats.org/officeDocument/2006/relationships/customXml" Target="../ink/ink574.xml"/><Relationship Id="rId146" Type="http://schemas.openxmlformats.org/officeDocument/2006/relationships/image" Target="../media/image574.png"/><Relationship Id="rId7" Type="http://schemas.openxmlformats.org/officeDocument/2006/relationships/customXml" Target="../ink/ink505.xml"/><Relationship Id="rId71" Type="http://schemas.openxmlformats.org/officeDocument/2006/relationships/customXml" Target="../ink/ink537.xml"/><Relationship Id="rId92" Type="http://schemas.openxmlformats.org/officeDocument/2006/relationships/customXml" Target="../ink/ink549.xml"/><Relationship Id="rId2" Type="http://schemas.openxmlformats.org/officeDocument/2006/relationships/hyperlink" Target="https://coronavirus.jhu.edu/data/new-cases" TargetMode="External"/><Relationship Id="rId29" Type="http://schemas.openxmlformats.org/officeDocument/2006/relationships/customXml" Target="../ink/ink516.xml"/><Relationship Id="rId24" Type="http://schemas.openxmlformats.org/officeDocument/2006/relationships/image" Target="../media/image515.png"/><Relationship Id="rId40" Type="http://schemas.openxmlformats.org/officeDocument/2006/relationships/image" Target="../media/image524.png"/><Relationship Id="rId45" Type="http://schemas.openxmlformats.org/officeDocument/2006/relationships/customXml" Target="../ink/ink524.xml"/><Relationship Id="rId66" Type="http://schemas.openxmlformats.org/officeDocument/2006/relationships/image" Target="../media/image536.png"/><Relationship Id="rId87" Type="http://schemas.openxmlformats.org/officeDocument/2006/relationships/customXml" Target="../ink/ink546.xml"/><Relationship Id="rId110" Type="http://schemas.openxmlformats.org/officeDocument/2006/relationships/image" Target="../media/image556.png"/><Relationship Id="rId115" Type="http://schemas.openxmlformats.org/officeDocument/2006/relationships/customXml" Target="../ink/ink561.xml"/><Relationship Id="rId131" Type="http://schemas.openxmlformats.org/officeDocument/2006/relationships/customXml" Target="../ink/ink569.xml"/><Relationship Id="rId136" Type="http://schemas.openxmlformats.org/officeDocument/2006/relationships/image" Target="../media/image569.png"/><Relationship Id="rId157" Type="http://schemas.openxmlformats.org/officeDocument/2006/relationships/customXml" Target="../ink/ink582.xml"/><Relationship Id="rId61" Type="http://schemas.openxmlformats.org/officeDocument/2006/relationships/customXml" Target="../ink/ink532.xml"/><Relationship Id="rId82" Type="http://schemas.openxmlformats.org/officeDocument/2006/relationships/image" Target="../media/image543.png"/><Relationship Id="rId152" Type="http://schemas.openxmlformats.org/officeDocument/2006/relationships/image" Target="../media/image577.png"/><Relationship Id="rId19" Type="http://schemas.openxmlformats.org/officeDocument/2006/relationships/customXml" Target="../ink/ink511.xml"/><Relationship Id="rId14" Type="http://schemas.openxmlformats.org/officeDocument/2006/relationships/image" Target="../media/image510.png"/><Relationship Id="rId30" Type="http://schemas.openxmlformats.org/officeDocument/2006/relationships/image" Target="../media/image518.png"/><Relationship Id="rId35" Type="http://schemas.openxmlformats.org/officeDocument/2006/relationships/customXml" Target="../ink/ink519.xml"/><Relationship Id="rId56" Type="http://schemas.openxmlformats.org/officeDocument/2006/relationships/image" Target="../media/image531.png"/><Relationship Id="rId77" Type="http://schemas.openxmlformats.org/officeDocument/2006/relationships/customXml" Target="../ink/ink541.xml"/><Relationship Id="rId100" Type="http://schemas.openxmlformats.org/officeDocument/2006/relationships/customXml" Target="../ink/ink553.xml"/><Relationship Id="rId105" Type="http://schemas.openxmlformats.org/officeDocument/2006/relationships/customXml" Target="../ink/ink556.xml"/><Relationship Id="rId126" Type="http://schemas.openxmlformats.org/officeDocument/2006/relationships/image" Target="../media/image564.png"/><Relationship Id="rId147" Type="http://schemas.openxmlformats.org/officeDocument/2006/relationships/customXml" Target="../ink/ink577.xml"/><Relationship Id="rId8" Type="http://schemas.openxmlformats.org/officeDocument/2006/relationships/image" Target="../media/image507.png"/><Relationship Id="rId51" Type="http://schemas.openxmlformats.org/officeDocument/2006/relationships/customXml" Target="../ink/ink527.xml"/><Relationship Id="rId72" Type="http://schemas.openxmlformats.org/officeDocument/2006/relationships/customXml" Target="../ink/ink538.xml"/><Relationship Id="rId93" Type="http://schemas.openxmlformats.org/officeDocument/2006/relationships/image" Target="../media/image548.png"/><Relationship Id="rId98" Type="http://schemas.openxmlformats.org/officeDocument/2006/relationships/customXml" Target="../ink/ink552.xml"/><Relationship Id="rId121" Type="http://schemas.openxmlformats.org/officeDocument/2006/relationships/customXml" Target="../ink/ink564.xml"/><Relationship Id="rId142" Type="http://schemas.openxmlformats.org/officeDocument/2006/relationships/image" Target="../media/image572.png"/><Relationship Id="rId3" Type="http://schemas.openxmlformats.org/officeDocument/2006/relationships/image" Target="../media/image504.png"/><Relationship Id="rId25" Type="http://schemas.openxmlformats.org/officeDocument/2006/relationships/customXml" Target="../ink/ink514.xml"/><Relationship Id="rId46" Type="http://schemas.openxmlformats.org/officeDocument/2006/relationships/image" Target="../media/image527.png"/><Relationship Id="rId67" Type="http://schemas.openxmlformats.org/officeDocument/2006/relationships/customXml" Target="../ink/ink535.xml"/><Relationship Id="rId116" Type="http://schemas.openxmlformats.org/officeDocument/2006/relationships/image" Target="../media/image559.png"/><Relationship Id="rId137" Type="http://schemas.openxmlformats.org/officeDocument/2006/relationships/customXml" Target="../ink/ink572.xml"/><Relationship Id="rId158" Type="http://schemas.openxmlformats.org/officeDocument/2006/relationships/image" Target="../media/image580.png"/><Relationship Id="rId20" Type="http://schemas.openxmlformats.org/officeDocument/2006/relationships/image" Target="../media/image513.png"/><Relationship Id="rId41" Type="http://schemas.openxmlformats.org/officeDocument/2006/relationships/customXml" Target="../ink/ink522.xml"/><Relationship Id="rId62" Type="http://schemas.openxmlformats.org/officeDocument/2006/relationships/image" Target="../media/image534.png"/><Relationship Id="rId83" Type="http://schemas.openxmlformats.org/officeDocument/2006/relationships/customXml" Target="../ink/ink544.xml"/><Relationship Id="rId88" Type="http://schemas.openxmlformats.org/officeDocument/2006/relationships/image" Target="../media/image546.png"/><Relationship Id="rId111" Type="http://schemas.openxmlformats.org/officeDocument/2006/relationships/customXml" Target="../ink/ink559.xml"/><Relationship Id="rId132" Type="http://schemas.openxmlformats.org/officeDocument/2006/relationships/image" Target="../media/image567.png"/><Relationship Id="rId153" Type="http://schemas.openxmlformats.org/officeDocument/2006/relationships/customXml" Target="../ink/ink580.xml"/><Relationship Id="rId15" Type="http://schemas.openxmlformats.org/officeDocument/2006/relationships/customXml" Target="../ink/ink509.xml"/><Relationship Id="rId36" Type="http://schemas.openxmlformats.org/officeDocument/2006/relationships/image" Target="../media/image522.png"/><Relationship Id="rId57" Type="http://schemas.openxmlformats.org/officeDocument/2006/relationships/customXml" Target="../ink/ink530.xml"/><Relationship Id="rId106" Type="http://schemas.openxmlformats.org/officeDocument/2006/relationships/image" Target="../media/image554.png"/><Relationship Id="rId127" Type="http://schemas.openxmlformats.org/officeDocument/2006/relationships/customXml" Target="../ink/ink567.xml"/><Relationship Id="rId10" Type="http://schemas.openxmlformats.org/officeDocument/2006/relationships/image" Target="../media/image508.png"/><Relationship Id="rId31" Type="http://schemas.openxmlformats.org/officeDocument/2006/relationships/customXml" Target="../ink/ink517.xml"/><Relationship Id="rId52" Type="http://schemas.openxmlformats.org/officeDocument/2006/relationships/image" Target="../media/image529.png"/><Relationship Id="rId73" Type="http://schemas.openxmlformats.org/officeDocument/2006/relationships/image" Target="../media/image539.png"/><Relationship Id="rId78" Type="http://schemas.openxmlformats.org/officeDocument/2006/relationships/image" Target="../media/image541.png"/><Relationship Id="rId94" Type="http://schemas.openxmlformats.org/officeDocument/2006/relationships/customXml" Target="../ink/ink550.xml"/><Relationship Id="rId99" Type="http://schemas.openxmlformats.org/officeDocument/2006/relationships/image" Target="../media/image551.png"/><Relationship Id="rId101" Type="http://schemas.openxmlformats.org/officeDocument/2006/relationships/customXml" Target="../ink/ink554.xml"/><Relationship Id="rId122" Type="http://schemas.openxmlformats.org/officeDocument/2006/relationships/image" Target="../media/image562.png"/><Relationship Id="rId143" Type="http://schemas.openxmlformats.org/officeDocument/2006/relationships/customXml" Target="../ink/ink575.xml"/><Relationship Id="rId148" Type="http://schemas.openxmlformats.org/officeDocument/2006/relationships/image" Target="../media/image575.png"/><Relationship Id="rId4" Type="http://schemas.openxmlformats.org/officeDocument/2006/relationships/image" Target="../media/image505.emf"/><Relationship Id="rId9" Type="http://schemas.openxmlformats.org/officeDocument/2006/relationships/customXml" Target="../ink/ink506.xml"/><Relationship Id="rId26" Type="http://schemas.openxmlformats.org/officeDocument/2006/relationships/image" Target="../media/image516.png"/><Relationship Id="rId47" Type="http://schemas.openxmlformats.org/officeDocument/2006/relationships/customXml" Target="../ink/ink525.xml"/><Relationship Id="rId68" Type="http://schemas.openxmlformats.org/officeDocument/2006/relationships/image" Target="../media/image537.png"/><Relationship Id="rId89" Type="http://schemas.openxmlformats.org/officeDocument/2006/relationships/customXml" Target="../ink/ink547.xml"/><Relationship Id="rId112" Type="http://schemas.openxmlformats.org/officeDocument/2006/relationships/image" Target="../media/image557.png"/><Relationship Id="rId133" Type="http://schemas.openxmlformats.org/officeDocument/2006/relationships/customXml" Target="../ink/ink570.xml"/><Relationship Id="rId154" Type="http://schemas.openxmlformats.org/officeDocument/2006/relationships/image" Target="../media/image578.png"/><Relationship Id="rId16" Type="http://schemas.openxmlformats.org/officeDocument/2006/relationships/image" Target="../media/image511.png"/><Relationship Id="rId37" Type="http://schemas.openxmlformats.org/officeDocument/2006/relationships/customXml" Target="../ink/ink520.xml"/><Relationship Id="rId58" Type="http://schemas.openxmlformats.org/officeDocument/2006/relationships/image" Target="../media/image532.png"/><Relationship Id="rId79" Type="http://schemas.openxmlformats.org/officeDocument/2006/relationships/customXml" Target="../ink/ink542.xml"/><Relationship Id="rId102" Type="http://schemas.openxmlformats.org/officeDocument/2006/relationships/image" Target="../media/image552.png"/><Relationship Id="rId123" Type="http://schemas.openxmlformats.org/officeDocument/2006/relationships/customXml" Target="../ink/ink565.xml"/><Relationship Id="rId144" Type="http://schemas.openxmlformats.org/officeDocument/2006/relationships/image" Target="../media/image573.png"/><Relationship Id="rId90" Type="http://schemas.openxmlformats.org/officeDocument/2006/relationships/customXml" Target="../ink/ink548.xml"/><Relationship Id="rId27" Type="http://schemas.openxmlformats.org/officeDocument/2006/relationships/customXml" Target="../ink/ink515.xml"/><Relationship Id="rId48" Type="http://schemas.openxmlformats.org/officeDocument/2006/relationships/image" Target="../media/image97.png"/><Relationship Id="rId69" Type="http://schemas.openxmlformats.org/officeDocument/2006/relationships/customXml" Target="../ink/ink536.xml"/><Relationship Id="rId113" Type="http://schemas.openxmlformats.org/officeDocument/2006/relationships/customXml" Target="../ink/ink560.xml"/><Relationship Id="rId134" Type="http://schemas.openxmlformats.org/officeDocument/2006/relationships/image" Target="../media/image5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7.xml"/><Relationship Id="rId3" Type="http://schemas.openxmlformats.org/officeDocument/2006/relationships/image" Target="../media/image582.png"/><Relationship Id="rId7" Type="http://schemas.openxmlformats.org/officeDocument/2006/relationships/image" Target="../media/image584.png"/><Relationship Id="rId2" Type="http://schemas.openxmlformats.org/officeDocument/2006/relationships/customXml" Target="../ink/ink58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86.xml"/><Relationship Id="rId11" Type="http://schemas.openxmlformats.org/officeDocument/2006/relationships/image" Target="../media/image586.png"/><Relationship Id="rId5" Type="http://schemas.openxmlformats.org/officeDocument/2006/relationships/image" Target="../media/image583.png"/><Relationship Id="rId10" Type="http://schemas.openxmlformats.org/officeDocument/2006/relationships/customXml" Target="../ink/ink588.xml"/><Relationship Id="rId4" Type="http://schemas.openxmlformats.org/officeDocument/2006/relationships/customXml" Target="../ink/ink585.xml"/><Relationship Id="rId9" Type="http://schemas.openxmlformats.org/officeDocument/2006/relationships/image" Target="../media/image58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0.xml"/><Relationship Id="rId21" Type="http://schemas.openxmlformats.org/officeDocument/2006/relationships/image" Target="../media/image595.png"/><Relationship Id="rId42" Type="http://schemas.openxmlformats.org/officeDocument/2006/relationships/customXml" Target="../ink/ink608.xml"/><Relationship Id="rId47" Type="http://schemas.openxmlformats.org/officeDocument/2006/relationships/image" Target="../media/image608.png"/><Relationship Id="rId63" Type="http://schemas.openxmlformats.org/officeDocument/2006/relationships/image" Target="../media/image616.png"/><Relationship Id="rId68" Type="http://schemas.openxmlformats.org/officeDocument/2006/relationships/customXml" Target="../ink/ink621.xml"/><Relationship Id="rId84" Type="http://schemas.openxmlformats.org/officeDocument/2006/relationships/customXml" Target="../ink/ink629.xml"/><Relationship Id="rId89" Type="http://schemas.openxmlformats.org/officeDocument/2006/relationships/image" Target="../media/image629.png"/><Relationship Id="rId16" Type="http://schemas.openxmlformats.org/officeDocument/2006/relationships/customXml" Target="../ink/ink595.xml"/><Relationship Id="rId11" Type="http://schemas.openxmlformats.org/officeDocument/2006/relationships/image" Target="../media/image590.png"/><Relationship Id="rId32" Type="http://schemas.openxmlformats.org/officeDocument/2006/relationships/customXml" Target="../ink/ink603.xml"/><Relationship Id="rId37" Type="http://schemas.openxmlformats.org/officeDocument/2006/relationships/image" Target="../media/image603.png"/><Relationship Id="rId53" Type="http://schemas.openxmlformats.org/officeDocument/2006/relationships/image" Target="../media/image611.png"/><Relationship Id="rId58" Type="http://schemas.openxmlformats.org/officeDocument/2006/relationships/customXml" Target="../ink/ink616.xml"/><Relationship Id="rId74" Type="http://schemas.openxmlformats.org/officeDocument/2006/relationships/customXml" Target="../ink/ink624.xml"/><Relationship Id="rId79" Type="http://schemas.openxmlformats.org/officeDocument/2006/relationships/image" Target="../media/image624.png"/><Relationship Id="rId5" Type="http://schemas.openxmlformats.org/officeDocument/2006/relationships/image" Target="../media/image587.png"/><Relationship Id="rId90" Type="http://schemas.openxmlformats.org/officeDocument/2006/relationships/customXml" Target="../ink/ink632.xml"/><Relationship Id="rId14" Type="http://schemas.openxmlformats.org/officeDocument/2006/relationships/customXml" Target="../ink/ink594.xml"/><Relationship Id="rId22" Type="http://schemas.openxmlformats.org/officeDocument/2006/relationships/customXml" Target="../ink/ink598.xml"/><Relationship Id="rId27" Type="http://schemas.openxmlformats.org/officeDocument/2006/relationships/image" Target="../media/image598.png"/><Relationship Id="rId30" Type="http://schemas.openxmlformats.org/officeDocument/2006/relationships/customXml" Target="../ink/ink602.xml"/><Relationship Id="rId35" Type="http://schemas.openxmlformats.org/officeDocument/2006/relationships/image" Target="../media/image602.png"/><Relationship Id="rId43" Type="http://schemas.openxmlformats.org/officeDocument/2006/relationships/image" Target="../media/image606.png"/><Relationship Id="rId48" Type="http://schemas.openxmlformats.org/officeDocument/2006/relationships/customXml" Target="../ink/ink611.xml"/><Relationship Id="rId56" Type="http://schemas.openxmlformats.org/officeDocument/2006/relationships/customXml" Target="../ink/ink615.xml"/><Relationship Id="rId64" Type="http://schemas.openxmlformats.org/officeDocument/2006/relationships/customXml" Target="../ink/ink619.xml"/><Relationship Id="rId69" Type="http://schemas.openxmlformats.org/officeDocument/2006/relationships/image" Target="../media/image619.png"/><Relationship Id="rId77" Type="http://schemas.openxmlformats.org/officeDocument/2006/relationships/image" Target="../media/image623.png"/><Relationship Id="rId8" Type="http://schemas.openxmlformats.org/officeDocument/2006/relationships/customXml" Target="../ink/ink591.xml"/><Relationship Id="rId51" Type="http://schemas.openxmlformats.org/officeDocument/2006/relationships/image" Target="../media/image610.png"/><Relationship Id="rId72" Type="http://schemas.openxmlformats.org/officeDocument/2006/relationships/customXml" Target="../ink/ink623.xml"/><Relationship Id="rId80" Type="http://schemas.openxmlformats.org/officeDocument/2006/relationships/customXml" Target="../ink/ink627.xml"/><Relationship Id="rId85" Type="http://schemas.openxmlformats.org/officeDocument/2006/relationships/image" Target="../media/image627.png"/><Relationship Id="rId3" Type="http://schemas.openxmlformats.org/officeDocument/2006/relationships/image" Target="../media/image5400.png"/><Relationship Id="rId12" Type="http://schemas.openxmlformats.org/officeDocument/2006/relationships/customXml" Target="../ink/ink593.xml"/><Relationship Id="rId17" Type="http://schemas.openxmlformats.org/officeDocument/2006/relationships/image" Target="../media/image593.png"/><Relationship Id="rId25" Type="http://schemas.openxmlformats.org/officeDocument/2006/relationships/image" Target="../media/image597.png"/><Relationship Id="rId33" Type="http://schemas.openxmlformats.org/officeDocument/2006/relationships/image" Target="../media/image601.png"/><Relationship Id="rId38" Type="http://schemas.openxmlformats.org/officeDocument/2006/relationships/customXml" Target="../ink/ink606.xml"/><Relationship Id="rId46" Type="http://schemas.openxmlformats.org/officeDocument/2006/relationships/customXml" Target="../ink/ink610.xml"/><Relationship Id="rId59" Type="http://schemas.openxmlformats.org/officeDocument/2006/relationships/image" Target="../media/image614.png"/><Relationship Id="rId67" Type="http://schemas.openxmlformats.org/officeDocument/2006/relationships/image" Target="../media/image618.png"/><Relationship Id="rId20" Type="http://schemas.openxmlformats.org/officeDocument/2006/relationships/customXml" Target="../ink/ink597.xml"/><Relationship Id="rId41" Type="http://schemas.openxmlformats.org/officeDocument/2006/relationships/image" Target="../media/image605.png"/><Relationship Id="rId54" Type="http://schemas.openxmlformats.org/officeDocument/2006/relationships/customXml" Target="../ink/ink614.xml"/><Relationship Id="rId62" Type="http://schemas.openxmlformats.org/officeDocument/2006/relationships/customXml" Target="../ink/ink618.xml"/><Relationship Id="rId70" Type="http://schemas.openxmlformats.org/officeDocument/2006/relationships/customXml" Target="../ink/ink622.xml"/><Relationship Id="rId75" Type="http://schemas.openxmlformats.org/officeDocument/2006/relationships/image" Target="../media/image622.png"/><Relationship Id="rId83" Type="http://schemas.openxmlformats.org/officeDocument/2006/relationships/image" Target="../media/image626.png"/><Relationship Id="rId88" Type="http://schemas.openxmlformats.org/officeDocument/2006/relationships/customXml" Target="../ink/ink631.xml"/><Relationship Id="rId91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0.xml"/><Relationship Id="rId15" Type="http://schemas.openxmlformats.org/officeDocument/2006/relationships/image" Target="../media/image592.png"/><Relationship Id="rId23" Type="http://schemas.openxmlformats.org/officeDocument/2006/relationships/image" Target="../media/image596.png"/><Relationship Id="rId28" Type="http://schemas.openxmlformats.org/officeDocument/2006/relationships/customXml" Target="../ink/ink601.xml"/><Relationship Id="rId36" Type="http://schemas.openxmlformats.org/officeDocument/2006/relationships/customXml" Target="../ink/ink605.xml"/><Relationship Id="rId49" Type="http://schemas.openxmlformats.org/officeDocument/2006/relationships/image" Target="../media/image609.png"/><Relationship Id="rId57" Type="http://schemas.openxmlformats.org/officeDocument/2006/relationships/image" Target="../media/image613.png"/><Relationship Id="rId10" Type="http://schemas.openxmlformats.org/officeDocument/2006/relationships/customXml" Target="../ink/ink592.xml"/><Relationship Id="rId31" Type="http://schemas.openxmlformats.org/officeDocument/2006/relationships/image" Target="../media/image600.png"/><Relationship Id="rId44" Type="http://schemas.openxmlformats.org/officeDocument/2006/relationships/customXml" Target="../ink/ink609.xml"/><Relationship Id="rId52" Type="http://schemas.openxmlformats.org/officeDocument/2006/relationships/customXml" Target="../ink/ink613.xml"/><Relationship Id="rId60" Type="http://schemas.openxmlformats.org/officeDocument/2006/relationships/customXml" Target="../ink/ink617.xml"/><Relationship Id="rId65" Type="http://schemas.openxmlformats.org/officeDocument/2006/relationships/image" Target="../media/image617.png"/><Relationship Id="rId73" Type="http://schemas.openxmlformats.org/officeDocument/2006/relationships/image" Target="../media/image621.png"/><Relationship Id="rId78" Type="http://schemas.openxmlformats.org/officeDocument/2006/relationships/customXml" Target="../ink/ink626.xml"/><Relationship Id="rId81" Type="http://schemas.openxmlformats.org/officeDocument/2006/relationships/image" Target="../media/image625.png"/><Relationship Id="rId86" Type="http://schemas.openxmlformats.org/officeDocument/2006/relationships/customXml" Target="../ink/ink630.xml"/><Relationship Id="rId4" Type="http://schemas.openxmlformats.org/officeDocument/2006/relationships/customXml" Target="../ink/ink589.xml"/><Relationship Id="rId9" Type="http://schemas.openxmlformats.org/officeDocument/2006/relationships/image" Target="../media/image589.png"/><Relationship Id="rId13" Type="http://schemas.openxmlformats.org/officeDocument/2006/relationships/image" Target="../media/image591.png"/><Relationship Id="rId18" Type="http://schemas.openxmlformats.org/officeDocument/2006/relationships/customXml" Target="../ink/ink596.xml"/><Relationship Id="rId39" Type="http://schemas.openxmlformats.org/officeDocument/2006/relationships/image" Target="../media/image604.png"/><Relationship Id="rId34" Type="http://schemas.openxmlformats.org/officeDocument/2006/relationships/customXml" Target="../ink/ink604.xml"/><Relationship Id="rId50" Type="http://schemas.openxmlformats.org/officeDocument/2006/relationships/customXml" Target="../ink/ink612.xml"/><Relationship Id="rId55" Type="http://schemas.openxmlformats.org/officeDocument/2006/relationships/image" Target="../media/image612.png"/><Relationship Id="rId76" Type="http://schemas.openxmlformats.org/officeDocument/2006/relationships/customXml" Target="../ink/ink625.xml"/><Relationship Id="rId7" Type="http://schemas.openxmlformats.org/officeDocument/2006/relationships/image" Target="../media/image588.png"/><Relationship Id="rId71" Type="http://schemas.openxmlformats.org/officeDocument/2006/relationships/image" Target="../media/image620.png"/><Relationship Id="rId2" Type="http://schemas.openxmlformats.org/officeDocument/2006/relationships/image" Target="../media/image5300.png"/><Relationship Id="rId29" Type="http://schemas.openxmlformats.org/officeDocument/2006/relationships/image" Target="../media/image599.png"/><Relationship Id="rId24" Type="http://schemas.openxmlformats.org/officeDocument/2006/relationships/customXml" Target="../ink/ink599.xml"/><Relationship Id="rId40" Type="http://schemas.openxmlformats.org/officeDocument/2006/relationships/customXml" Target="../ink/ink607.xml"/><Relationship Id="rId45" Type="http://schemas.openxmlformats.org/officeDocument/2006/relationships/image" Target="../media/image607.png"/><Relationship Id="rId66" Type="http://schemas.openxmlformats.org/officeDocument/2006/relationships/customXml" Target="../ink/ink620.xml"/><Relationship Id="rId87" Type="http://schemas.openxmlformats.org/officeDocument/2006/relationships/image" Target="../media/image628.png"/><Relationship Id="rId61" Type="http://schemas.openxmlformats.org/officeDocument/2006/relationships/image" Target="../media/image615.png"/><Relationship Id="rId82" Type="http://schemas.openxmlformats.org/officeDocument/2006/relationships/customXml" Target="../ink/ink628.xml"/><Relationship Id="rId19" Type="http://schemas.openxmlformats.org/officeDocument/2006/relationships/image" Target="../media/image59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6.png"/><Relationship Id="rId21" Type="http://schemas.openxmlformats.org/officeDocument/2006/relationships/image" Target="../media/image639.png"/><Relationship Id="rId42" Type="http://schemas.openxmlformats.org/officeDocument/2006/relationships/customXml" Target="../ink/ink652.xml"/><Relationship Id="rId63" Type="http://schemas.openxmlformats.org/officeDocument/2006/relationships/image" Target="../media/image660.png"/><Relationship Id="rId84" Type="http://schemas.openxmlformats.org/officeDocument/2006/relationships/customXml" Target="../ink/ink673.xml"/><Relationship Id="rId138" Type="http://schemas.openxmlformats.org/officeDocument/2006/relationships/customXml" Target="../ink/ink700.xml"/><Relationship Id="rId16" Type="http://schemas.openxmlformats.org/officeDocument/2006/relationships/customXml" Target="../ink/ink639.xml"/><Relationship Id="rId107" Type="http://schemas.openxmlformats.org/officeDocument/2006/relationships/image" Target="../media/image681.png"/><Relationship Id="rId11" Type="http://schemas.openxmlformats.org/officeDocument/2006/relationships/image" Target="../media/image634.png"/><Relationship Id="rId32" Type="http://schemas.openxmlformats.org/officeDocument/2006/relationships/customXml" Target="../ink/ink647.xml"/><Relationship Id="rId37" Type="http://schemas.openxmlformats.org/officeDocument/2006/relationships/image" Target="../media/image647.png"/><Relationship Id="rId53" Type="http://schemas.openxmlformats.org/officeDocument/2006/relationships/image" Target="../media/image655.png"/><Relationship Id="rId58" Type="http://schemas.openxmlformats.org/officeDocument/2006/relationships/customXml" Target="../ink/ink660.xml"/><Relationship Id="rId74" Type="http://schemas.openxmlformats.org/officeDocument/2006/relationships/customXml" Target="../ink/ink668.xml"/><Relationship Id="rId79" Type="http://schemas.openxmlformats.org/officeDocument/2006/relationships/image" Target="../media/image668.png"/><Relationship Id="rId102" Type="http://schemas.openxmlformats.org/officeDocument/2006/relationships/customXml" Target="../ink/ink682.xml"/><Relationship Id="rId123" Type="http://schemas.openxmlformats.org/officeDocument/2006/relationships/image" Target="../media/image689.png"/><Relationship Id="rId128" Type="http://schemas.openxmlformats.org/officeDocument/2006/relationships/customXml" Target="../ink/ink695.xml"/><Relationship Id="rId5" Type="http://schemas.openxmlformats.org/officeDocument/2006/relationships/image" Target="../media/image631.png"/><Relationship Id="rId90" Type="http://schemas.openxmlformats.org/officeDocument/2006/relationships/customXml" Target="../ink/ink676.xml"/><Relationship Id="rId95" Type="http://schemas.openxmlformats.org/officeDocument/2006/relationships/image" Target="../media/image676.png"/><Relationship Id="rId22" Type="http://schemas.openxmlformats.org/officeDocument/2006/relationships/customXml" Target="../ink/ink642.xml"/><Relationship Id="rId27" Type="http://schemas.openxmlformats.org/officeDocument/2006/relationships/image" Target="../media/image642.png"/><Relationship Id="rId43" Type="http://schemas.openxmlformats.org/officeDocument/2006/relationships/image" Target="../media/image650.png"/><Relationship Id="rId48" Type="http://schemas.openxmlformats.org/officeDocument/2006/relationships/customXml" Target="../ink/ink655.xml"/><Relationship Id="rId64" Type="http://schemas.openxmlformats.org/officeDocument/2006/relationships/customXml" Target="../ink/ink663.xml"/><Relationship Id="rId69" Type="http://schemas.openxmlformats.org/officeDocument/2006/relationships/image" Target="../media/image663.png"/><Relationship Id="rId113" Type="http://schemas.openxmlformats.org/officeDocument/2006/relationships/image" Target="../media/image684.png"/><Relationship Id="rId118" Type="http://schemas.openxmlformats.org/officeDocument/2006/relationships/customXml" Target="../ink/ink690.xml"/><Relationship Id="rId134" Type="http://schemas.openxmlformats.org/officeDocument/2006/relationships/customXml" Target="../ink/ink698.xml"/><Relationship Id="rId139" Type="http://schemas.openxmlformats.org/officeDocument/2006/relationships/image" Target="../media/image697.png"/><Relationship Id="rId80" Type="http://schemas.openxmlformats.org/officeDocument/2006/relationships/customXml" Target="../ink/ink671.xml"/><Relationship Id="rId85" Type="http://schemas.openxmlformats.org/officeDocument/2006/relationships/image" Target="../media/image671.png"/><Relationship Id="rId12" Type="http://schemas.openxmlformats.org/officeDocument/2006/relationships/customXml" Target="../ink/ink637.xml"/><Relationship Id="rId17" Type="http://schemas.openxmlformats.org/officeDocument/2006/relationships/image" Target="../media/image637.png"/><Relationship Id="rId33" Type="http://schemas.openxmlformats.org/officeDocument/2006/relationships/image" Target="../media/image645.png"/><Relationship Id="rId38" Type="http://schemas.openxmlformats.org/officeDocument/2006/relationships/customXml" Target="../ink/ink650.xml"/><Relationship Id="rId59" Type="http://schemas.openxmlformats.org/officeDocument/2006/relationships/image" Target="../media/image658.png"/><Relationship Id="rId103" Type="http://schemas.openxmlformats.org/officeDocument/2006/relationships/image" Target="../media/image147.png"/><Relationship Id="rId108" Type="http://schemas.openxmlformats.org/officeDocument/2006/relationships/customXml" Target="../ink/ink685.xml"/><Relationship Id="rId124" Type="http://schemas.openxmlformats.org/officeDocument/2006/relationships/customXml" Target="../ink/ink693.xml"/><Relationship Id="rId129" Type="http://schemas.openxmlformats.org/officeDocument/2006/relationships/image" Target="../media/image692.png"/><Relationship Id="rId54" Type="http://schemas.openxmlformats.org/officeDocument/2006/relationships/customXml" Target="../ink/ink658.xml"/><Relationship Id="rId70" Type="http://schemas.openxmlformats.org/officeDocument/2006/relationships/customXml" Target="../ink/ink666.xml"/><Relationship Id="rId75" Type="http://schemas.openxmlformats.org/officeDocument/2006/relationships/image" Target="../media/image666.png"/><Relationship Id="rId91" Type="http://schemas.openxmlformats.org/officeDocument/2006/relationships/image" Target="../media/image674.png"/><Relationship Id="rId96" Type="http://schemas.openxmlformats.org/officeDocument/2006/relationships/customXml" Target="../ink/ink6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34.xml"/><Relationship Id="rId23" Type="http://schemas.openxmlformats.org/officeDocument/2006/relationships/image" Target="../media/image640.png"/><Relationship Id="rId28" Type="http://schemas.openxmlformats.org/officeDocument/2006/relationships/customXml" Target="../ink/ink645.xml"/><Relationship Id="rId49" Type="http://schemas.openxmlformats.org/officeDocument/2006/relationships/image" Target="../media/image653.png"/><Relationship Id="rId114" Type="http://schemas.openxmlformats.org/officeDocument/2006/relationships/customXml" Target="../ink/ink688.xml"/><Relationship Id="rId119" Type="http://schemas.openxmlformats.org/officeDocument/2006/relationships/image" Target="../media/image687.png"/><Relationship Id="rId44" Type="http://schemas.openxmlformats.org/officeDocument/2006/relationships/customXml" Target="../ink/ink653.xml"/><Relationship Id="rId60" Type="http://schemas.openxmlformats.org/officeDocument/2006/relationships/customXml" Target="../ink/ink661.xml"/><Relationship Id="rId65" Type="http://schemas.openxmlformats.org/officeDocument/2006/relationships/image" Target="../media/image661.png"/><Relationship Id="rId81" Type="http://schemas.openxmlformats.org/officeDocument/2006/relationships/image" Target="../media/image669.png"/><Relationship Id="rId86" Type="http://schemas.openxmlformats.org/officeDocument/2006/relationships/customXml" Target="../ink/ink674.xml"/><Relationship Id="rId130" Type="http://schemas.openxmlformats.org/officeDocument/2006/relationships/customXml" Target="../ink/ink696.xml"/><Relationship Id="rId135" Type="http://schemas.openxmlformats.org/officeDocument/2006/relationships/image" Target="../media/image695.png"/><Relationship Id="rId13" Type="http://schemas.openxmlformats.org/officeDocument/2006/relationships/image" Target="../media/image635.png"/><Relationship Id="rId18" Type="http://schemas.openxmlformats.org/officeDocument/2006/relationships/customXml" Target="../ink/ink640.xml"/><Relationship Id="rId39" Type="http://schemas.openxmlformats.org/officeDocument/2006/relationships/image" Target="../media/image648.png"/><Relationship Id="rId109" Type="http://schemas.openxmlformats.org/officeDocument/2006/relationships/image" Target="../media/image682.png"/><Relationship Id="rId34" Type="http://schemas.openxmlformats.org/officeDocument/2006/relationships/customXml" Target="../ink/ink648.xml"/><Relationship Id="rId50" Type="http://schemas.openxmlformats.org/officeDocument/2006/relationships/customXml" Target="../ink/ink656.xml"/><Relationship Id="rId55" Type="http://schemas.openxmlformats.org/officeDocument/2006/relationships/image" Target="../media/image656.png"/><Relationship Id="rId76" Type="http://schemas.openxmlformats.org/officeDocument/2006/relationships/customXml" Target="../ink/ink669.xml"/><Relationship Id="rId97" Type="http://schemas.openxmlformats.org/officeDocument/2006/relationships/image" Target="../media/image677.png"/><Relationship Id="rId104" Type="http://schemas.openxmlformats.org/officeDocument/2006/relationships/customXml" Target="../ink/ink683.xml"/><Relationship Id="rId120" Type="http://schemas.openxmlformats.org/officeDocument/2006/relationships/customXml" Target="../ink/ink691.xml"/><Relationship Id="rId125" Type="http://schemas.openxmlformats.org/officeDocument/2006/relationships/image" Target="../media/image690.png"/><Relationship Id="rId7" Type="http://schemas.openxmlformats.org/officeDocument/2006/relationships/image" Target="../media/image632.png"/><Relationship Id="rId71" Type="http://schemas.openxmlformats.org/officeDocument/2006/relationships/image" Target="../media/image664.png"/><Relationship Id="rId92" Type="http://schemas.openxmlformats.org/officeDocument/2006/relationships/customXml" Target="../ink/ink677.xml"/><Relationship Id="rId2" Type="http://schemas.openxmlformats.org/officeDocument/2006/relationships/image" Target="../media/image1028.png"/><Relationship Id="rId29" Type="http://schemas.openxmlformats.org/officeDocument/2006/relationships/image" Target="../media/image643.png"/><Relationship Id="rId24" Type="http://schemas.openxmlformats.org/officeDocument/2006/relationships/customXml" Target="../ink/ink643.xml"/><Relationship Id="rId40" Type="http://schemas.openxmlformats.org/officeDocument/2006/relationships/customXml" Target="../ink/ink651.xml"/><Relationship Id="rId45" Type="http://schemas.openxmlformats.org/officeDocument/2006/relationships/image" Target="../media/image651.png"/><Relationship Id="rId66" Type="http://schemas.openxmlformats.org/officeDocument/2006/relationships/customXml" Target="../ink/ink664.xml"/><Relationship Id="rId87" Type="http://schemas.openxmlformats.org/officeDocument/2006/relationships/image" Target="../media/image672.png"/><Relationship Id="rId110" Type="http://schemas.openxmlformats.org/officeDocument/2006/relationships/customXml" Target="../ink/ink686.xml"/><Relationship Id="rId115" Type="http://schemas.openxmlformats.org/officeDocument/2006/relationships/image" Target="../media/image685.png"/><Relationship Id="rId131" Type="http://schemas.openxmlformats.org/officeDocument/2006/relationships/image" Target="../media/image693.png"/><Relationship Id="rId136" Type="http://schemas.openxmlformats.org/officeDocument/2006/relationships/customXml" Target="../ink/ink699.xml"/><Relationship Id="rId61" Type="http://schemas.openxmlformats.org/officeDocument/2006/relationships/image" Target="../media/image659.png"/><Relationship Id="rId82" Type="http://schemas.openxmlformats.org/officeDocument/2006/relationships/customXml" Target="../ink/ink672.xml"/><Relationship Id="rId19" Type="http://schemas.openxmlformats.org/officeDocument/2006/relationships/image" Target="../media/image638.png"/><Relationship Id="rId14" Type="http://schemas.openxmlformats.org/officeDocument/2006/relationships/customXml" Target="../ink/ink638.xml"/><Relationship Id="rId30" Type="http://schemas.openxmlformats.org/officeDocument/2006/relationships/customXml" Target="../ink/ink646.xml"/><Relationship Id="rId35" Type="http://schemas.openxmlformats.org/officeDocument/2006/relationships/image" Target="../media/image646.png"/><Relationship Id="rId56" Type="http://schemas.openxmlformats.org/officeDocument/2006/relationships/customXml" Target="../ink/ink659.xml"/><Relationship Id="rId77" Type="http://schemas.openxmlformats.org/officeDocument/2006/relationships/image" Target="../media/image667.png"/><Relationship Id="rId100" Type="http://schemas.openxmlformats.org/officeDocument/2006/relationships/customXml" Target="../ink/ink681.xml"/><Relationship Id="rId105" Type="http://schemas.openxmlformats.org/officeDocument/2006/relationships/image" Target="../media/image680.png"/><Relationship Id="rId126" Type="http://schemas.openxmlformats.org/officeDocument/2006/relationships/customXml" Target="../ink/ink694.xml"/><Relationship Id="rId8" Type="http://schemas.openxmlformats.org/officeDocument/2006/relationships/customXml" Target="../ink/ink635.xml"/><Relationship Id="rId51" Type="http://schemas.openxmlformats.org/officeDocument/2006/relationships/image" Target="../media/image654.png"/><Relationship Id="rId72" Type="http://schemas.openxmlformats.org/officeDocument/2006/relationships/customXml" Target="../ink/ink667.xml"/><Relationship Id="rId93" Type="http://schemas.openxmlformats.org/officeDocument/2006/relationships/image" Target="../media/image675.png"/><Relationship Id="rId98" Type="http://schemas.openxmlformats.org/officeDocument/2006/relationships/customXml" Target="../ink/ink680.xml"/><Relationship Id="rId121" Type="http://schemas.openxmlformats.org/officeDocument/2006/relationships/image" Target="../media/image688.png"/><Relationship Id="rId3" Type="http://schemas.openxmlformats.org/officeDocument/2006/relationships/image" Target="../media/image1049.png"/><Relationship Id="rId25" Type="http://schemas.openxmlformats.org/officeDocument/2006/relationships/image" Target="../media/image641.png"/><Relationship Id="rId46" Type="http://schemas.openxmlformats.org/officeDocument/2006/relationships/customXml" Target="../ink/ink654.xml"/><Relationship Id="rId67" Type="http://schemas.openxmlformats.org/officeDocument/2006/relationships/image" Target="../media/image662.png"/><Relationship Id="rId116" Type="http://schemas.openxmlformats.org/officeDocument/2006/relationships/customXml" Target="../ink/ink689.xml"/><Relationship Id="rId137" Type="http://schemas.openxmlformats.org/officeDocument/2006/relationships/image" Target="../media/image696.png"/><Relationship Id="rId20" Type="http://schemas.openxmlformats.org/officeDocument/2006/relationships/customXml" Target="../ink/ink641.xml"/><Relationship Id="rId41" Type="http://schemas.openxmlformats.org/officeDocument/2006/relationships/image" Target="../media/image649.png"/><Relationship Id="rId62" Type="http://schemas.openxmlformats.org/officeDocument/2006/relationships/customXml" Target="../ink/ink662.xml"/><Relationship Id="rId83" Type="http://schemas.openxmlformats.org/officeDocument/2006/relationships/image" Target="../media/image670.png"/><Relationship Id="rId88" Type="http://schemas.openxmlformats.org/officeDocument/2006/relationships/customXml" Target="../ink/ink675.xml"/><Relationship Id="rId111" Type="http://schemas.openxmlformats.org/officeDocument/2006/relationships/image" Target="../media/image683.png"/><Relationship Id="rId132" Type="http://schemas.openxmlformats.org/officeDocument/2006/relationships/customXml" Target="../ink/ink697.xml"/><Relationship Id="rId15" Type="http://schemas.openxmlformats.org/officeDocument/2006/relationships/image" Target="../media/image636.png"/><Relationship Id="rId36" Type="http://schemas.openxmlformats.org/officeDocument/2006/relationships/customXml" Target="../ink/ink649.xml"/><Relationship Id="rId57" Type="http://schemas.openxmlformats.org/officeDocument/2006/relationships/image" Target="../media/image657.png"/><Relationship Id="rId106" Type="http://schemas.openxmlformats.org/officeDocument/2006/relationships/customXml" Target="../ink/ink684.xml"/><Relationship Id="rId127" Type="http://schemas.openxmlformats.org/officeDocument/2006/relationships/image" Target="../media/image691.png"/><Relationship Id="rId10" Type="http://schemas.openxmlformats.org/officeDocument/2006/relationships/customXml" Target="../ink/ink636.xml"/><Relationship Id="rId31" Type="http://schemas.openxmlformats.org/officeDocument/2006/relationships/image" Target="../media/image644.png"/><Relationship Id="rId52" Type="http://schemas.openxmlformats.org/officeDocument/2006/relationships/customXml" Target="../ink/ink657.xml"/><Relationship Id="rId73" Type="http://schemas.openxmlformats.org/officeDocument/2006/relationships/image" Target="../media/image665.png"/><Relationship Id="rId78" Type="http://schemas.openxmlformats.org/officeDocument/2006/relationships/customXml" Target="../ink/ink670.xml"/><Relationship Id="rId94" Type="http://schemas.openxmlformats.org/officeDocument/2006/relationships/customXml" Target="../ink/ink678.xml"/><Relationship Id="rId99" Type="http://schemas.openxmlformats.org/officeDocument/2006/relationships/image" Target="../media/image678.png"/><Relationship Id="rId101" Type="http://schemas.openxmlformats.org/officeDocument/2006/relationships/image" Target="../media/image679.png"/><Relationship Id="rId122" Type="http://schemas.openxmlformats.org/officeDocument/2006/relationships/customXml" Target="../ink/ink692.xml"/><Relationship Id="rId4" Type="http://schemas.openxmlformats.org/officeDocument/2006/relationships/customXml" Target="../ink/ink633.xml"/><Relationship Id="rId9" Type="http://schemas.openxmlformats.org/officeDocument/2006/relationships/image" Target="../media/image633.png"/><Relationship Id="rId26" Type="http://schemas.openxmlformats.org/officeDocument/2006/relationships/customXml" Target="../ink/ink644.xml"/><Relationship Id="rId47" Type="http://schemas.openxmlformats.org/officeDocument/2006/relationships/image" Target="../media/image652.png"/><Relationship Id="rId68" Type="http://schemas.openxmlformats.org/officeDocument/2006/relationships/customXml" Target="../ink/ink665.xml"/><Relationship Id="rId89" Type="http://schemas.openxmlformats.org/officeDocument/2006/relationships/image" Target="../media/image673.png"/><Relationship Id="rId112" Type="http://schemas.openxmlformats.org/officeDocument/2006/relationships/customXml" Target="../ink/ink687.xml"/><Relationship Id="rId133" Type="http://schemas.openxmlformats.org/officeDocument/2006/relationships/image" Target="../media/image6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Forecasting</a:t>
            </a:r>
            <a:r>
              <a:rPr lang="de-DE" sz="3200" dirty="0"/>
              <a:t> and </a:t>
            </a:r>
            <a:r>
              <a:rPr lang="de-DE" sz="3200" dirty="0" err="1"/>
              <a:t>Decision</a:t>
            </a:r>
            <a:r>
              <a:rPr lang="de-DE" sz="3200" dirty="0"/>
              <a:t> Making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CC6D2AA-7738-BADB-DF57-0CD5FE4C536F}"/>
              </a:ext>
            </a:extLst>
          </p:cNvPr>
          <p:cNvSpPr txBox="1"/>
          <p:nvPr/>
        </p:nvSpPr>
        <p:spPr>
          <a:xfrm>
            <a:off x="0" y="856144"/>
            <a:ext cx="8019011" cy="1554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/>
              <a:t>“Prediction is very difficult, especially if it’s about the future!”</a:t>
            </a:r>
          </a:p>
          <a:p>
            <a:endParaRPr lang="en-US" sz="2400"/>
          </a:p>
          <a:p>
            <a:r>
              <a:rPr lang="en-US" sz="2400"/>
              <a:t>Nils Bohr (1885 – 1962, Nobel Laureate 1922 in Physics)</a:t>
            </a:r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3B990E-6C2C-47CA-AC26-7323D987F34F}"/>
              </a:ext>
            </a:extLst>
          </p:cNvPr>
          <p:cNvSpPr txBox="1"/>
          <p:nvPr/>
        </p:nvSpPr>
        <p:spPr>
          <a:xfrm>
            <a:off x="12684" y="2687124"/>
            <a:ext cx="8478768" cy="1369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/>
              <a:t> “Do not believe any statistic that you haven't forged yourself“</a:t>
            </a:r>
          </a:p>
          <a:p>
            <a:endParaRPr lang="en-US" sz="2400"/>
          </a:p>
          <a:p>
            <a:r>
              <a:rPr lang="en-US" sz="2400"/>
              <a:t>Winston Chruchill (1874 – 1965, UK Prime Minister)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C89F3B-56CC-30CE-E241-8AC38EDF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44" y="136525"/>
            <a:ext cx="1469856" cy="20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55A619-F719-E6B5-E36F-9A99FFBD1D86}"/>
              </a:ext>
            </a:extLst>
          </p:cNvPr>
          <p:cNvSpPr txBox="1"/>
          <p:nvPr/>
        </p:nvSpPr>
        <p:spPr>
          <a:xfrm>
            <a:off x="9360573" y="2212266"/>
            <a:ext cx="19932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Source: </a:t>
            </a:r>
            <a:r>
              <a:rPr lang="en-US" sz="800">
                <a:hlinkClick r:id="rId3"/>
              </a:rPr>
              <a:t>The American Institute of Physics</a:t>
            </a:r>
            <a:endParaRPr lang="de-DE" sz="800"/>
          </a:p>
        </p:txBody>
      </p:sp>
      <p:pic>
        <p:nvPicPr>
          <p:cNvPr id="1028" name="Picture 4" descr="Churchill, aged 67, wearing a suit, standing and holding into the back of a chair">
            <a:extLst>
              <a:ext uri="{FF2B5EF4-FFF2-40B4-BE49-F238E27FC236}">
                <a16:creationId xmlns:a16="http://schemas.microsoft.com/office/drawing/2014/main" id="{65FC9DC9-E742-0FD7-6517-34D312BA9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79" y="3948545"/>
            <a:ext cx="1684564" cy="21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F999CA-BAF4-D4AA-817F-FD0AA02B131A}"/>
              </a:ext>
            </a:extLst>
          </p:cNvPr>
          <p:cNvSpPr txBox="1"/>
          <p:nvPr/>
        </p:nvSpPr>
        <p:spPr>
          <a:xfrm>
            <a:off x="2398717" y="6108392"/>
            <a:ext cx="19932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Source</a:t>
            </a:r>
            <a:r>
              <a:rPr lang="en-US" sz="800">
                <a:hlinkClick r:id="rId5"/>
              </a:rPr>
              <a:t>: Library and Archives Canada</a:t>
            </a:r>
            <a:endParaRPr lang="de-DE" sz="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310E77D-8B30-4695-8F7E-17F10ED35049}"/>
                  </a:ext>
                </a:extLst>
              </p14:cNvPr>
              <p14:cNvContentPartPr/>
              <p14:nvPr/>
            </p14:nvContentPartPr>
            <p14:xfrm>
              <a:off x="3249280" y="685147"/>
              <a:ext cx="2283480" cy="66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310E77D-8B30-4695-8F7E-17F10ED350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4960" y="680827"/>
                <a:ext cx="22921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8F97C86-C574-48D5-A28D-F6EEE905423C}"/>
                  </a:ext>
                </a:extLst>
              </p14:cNvPr>
              <p14:cNvContentPartPr/>
              <p14:nvPr/>
            </p14:nvContentPartPr>
            <p14:xfrm>
              <a:off x="118720" y="2044507"/>
              <a:ext cx="1279080" cy="68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8F97C86-C574-48D5-A28D-F6EEE90542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400" y="2040187"/>
                <a:ext cx="128772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64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Exponential smoothing</a:t>
            </a:r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D7CDD2B-FE11-F4A3-628D-BEFB43A13036}"/>
                  </a:ext>
                </a:extLst>
              </p:cNvPr>
              <p:cNvSpPr txBox="1"/>
              <p:nvPr/>
            </p:nvSpPr>
            <p:spPr>
              <a:xfrm>
                <a:off x="0" y="648678"/>
                <a:ext cx="12192000" cy="32934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err="1"/>
                  <a:t>Calculate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exponential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smoothing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of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time </a:t>
                </a:r>
                <a:r>
                  <a:rPr lang="de-DE" sz="2400" b="1" dirty="0" err="1"/>
                  <a:t>series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with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de-DE" sz="2400" b="1" dirty="0"/>
                  <a:t> and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 </m:t>
                    </m:r>
                  </m:oMath>
                </a14:m>
                <a:r>
                  <a:rPr lang="de-DE" sz="2400" b="1" dirty="0" err="1"/>
                  <a:t>including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forecasting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values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of</a:t>
                </a:r>
                <a:r>
                  <a:rPr lang="de-DE" sz="2400" b="1" dirty="0"/>
                  <a:t> 2023q1… q4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err="1"/>
                  <a:t>What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kind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of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series</a:t>
                </a:r>
                <a:r>
                  <a:rPr lang="de-DE" sz="2400" b="1" dirty="0"/>
                  <a:t> do </a:t>
                </a:r>
                <a:r>
                  <a:rPr lang="de-DE" sz="2400" b="1" dirty="0" err="1"/>
                  <a:t>we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obtain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with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400" b="1" dirty="0"/>
                  <a:t>? </a:t>
                </a:r>
              </a:p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err="1"/>
                  <a:t>Calculate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revenues</a:t>
                </a:r>
                <a:r>
                  <a:rPr lang="de-DE" sz="2400" b="1" dirty="0"/>
                  <a:t> per </a:t>
                </a:r>
                <a:r>
                  <a:rPr lang="de-DE" sz="2400" b="1" dirty="0" err="1"/>
                  <a:t>year</a:t>
                </a:r>
                <a:r>
                  <a:rPr lang="de-DE" sz="2400" b="1" dirty="0"/>
                  <a:t> and </a:t>
                </a:r>
                <a:r>
                  <a:rPr lang="de-DE" sz="2400" b="1" dirty="0" err="1"/>
                  <a:t>redo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exponential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smoothing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for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yearly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data</a:t>
                </a:r>
                <a:r>
                  <a:rPr lang="de-DE" sz="2400" b="1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/>
                  <a:t>Plot all </a:t>
                </a:r>
                <a:r>
                  <a:rPr lang="de-DE" sz="2400" b="1" dirty="0" err="1"/>
                  <a:t>your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results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compared</a:t>
                </a:r>
                <a:r>
                  <a:rPr lang="de-DE" sz="2400" b="1" dirty="0"/>
                  <a:t> to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original time </a:t>
                </a:r>
                <a:r>
                  <a:rPr lang="de-DE" sz="2400" b="1" dirty="0" err="1"/>
                  <a:t>series</a:t>
                </a:r>
                <a:r>
                  <a:rPr lang="de-DE" sz="2400" b="1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D7CDD2B-FE11-F4A3-628D-BEFB43A13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678"/>
                <a:ext cx="12192000" cy="3293402"/>
              </a:xfrm>
              <a:prstGeom prst="rect">
                <a:avLst/>
              </a:prstGeom>
              <a:blipFill>
                <a:blip r:embed="rId2"/>
                <a:stretch>
                  <a:fillRect l="-650" t="-1479" r="-4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E7950A16-9E87-45ED-BB61-E03BCFC2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3704969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90D0E18-B2CC-4307-8BBA-69C5513EF2B1}"/>
                  </a:ext>
                </a:extLst>
              </p14:cNvPr>
              <p14:cNvContentPartPr/>
              <p14:nvPr/>
            </p14:nvContentPartPr>
            <p14:xfrm>
              <a:off x="2493280" y="6241000"/>
              <a:ext cx="935640" cy="439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90D0E18-B2CC-4307-8BBA-69C5513EF2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8960" y="6236680"/>
                <a:ext cx="944280" cy="447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68792815-FE24-4386-80E8-1BBD8BD03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72" y="4339830"/>
            <a:ext cx="3658649" cy="21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Forecasting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exponential</a:t>
            </a:r>
            <a:r>
              <a:rPr lang="de-DE" sz="3200" dirty="0"/>
              <a:t> </a:t>
            </a:r>
            <a:r>
              <a:rPr lang="de-DE" sz="3200" dirty="0" err="1"/>
              <a:t>smoothing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/>
              <p:nvPr/>
            </p:nvSpPr>
            <p:spPr>
              <a:xfrm>
                <a:off x="0" y="648679"/>
                <a:ext cx="12192000" cy="8812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/>
                  <a:t>Properties and </a:t>
                </a:r>
                <a:r>
                  <a:rPr lang="de-DE" sz="2400" b="1" dirty="0" err="1"/>
                  <a:t>applications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of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exponetial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smoothing</a:t>
                </a:r>
                <a:r>
                  <a:rPr lang="de-DE" sz="2400" b="1" dirty="0"/>
                  <a:t> and </a:t>
                </a:r>
                <a:r>
                  <a:rPr lang="de-DE" sz="2400" b="1" dirty="0" err="1"/>
                  <a:t>applications</a:t>
                </a:r>
                <a:r>
                  <a:rPr lang="de-DE" sz="2400" b="1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b="1" dirty="0" err="1"/>
                  <a:t>Mainly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usable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if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data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has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no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clear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trend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or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has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random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character</a:t>
                </a:r>
                <a:endParaRPr lang="de-DE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b="1" dirty="0" err="1"/>
                  <a:t>Often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used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for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short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term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forecasts</a:t>
                </a:r>
                <a:endParaRPr lang="de-DE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b="1" dirty="0" err="1"/>
                  <a:t>Choosing</a:t>
                </a:r>
                <a:r>
                  <a:rPr lang="de-DE" sz="2400" b="1" dirty="0"/>
                  <a:t> a „</a:t>
                </a:r>
                <a:r>
                  <a:rPr lang="de-DE" sz="2400" b="1" dirty="0" err="1"/>
                  <a:t>good</a:t>
                </a:r>
                <a:r>
                  <a:rPr lang="de-DE" sz="2400" b="1" dirty="0"/>
                  <a:t>“</a:t>
                </a:r>
                <a14:m>
                  <m:oMath xmlns:m="http://schemas.openxmlformats.org/officeDocument/2006/math">
                    <m:r>
                      <a:rPr lang="de-DE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2400" b="1" dirty="0"/>
                  <a:t> </a:t>
                </a:r>
                <a:r>
                  <a:rPr lang="de-DE" sz="2400" b="1" dirty="0" err="1"/>
                  <a:t>might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be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complicated</a:t>
                </a:r>
                <a:endParaRPr lang="de-DE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b="1" dirty="0" err="1"/>
                  <a:t>Current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data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can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be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better</a:t>
                </a:r>
                <a:r>
                  <a:rPr lang="de-DE" sz="2400" b="1" dirty="0"/>
                  <a:t> incorporated </a:t>
                </a:r>
                <a:r>
                  <a:rPr lang="de-DE" sz="2400" b="1" dirty="0" err="1"/>
                  <a:t>into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forecast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compared</a:t>
                </a:r>
                <a:r>
                  <a:rPr lang="de-DE" sz="2400" b="1" dirty="0"/>
                  <a:t> to a </a:t>
                </a:r>
                <a:r>
                  <a:rPr lang="de-DE" sz="2400" b="1" dirty="0" err="1"/>
                  <a:t>classical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averaging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process</a:t>
                </a:r>
                <a:endParaRPr lang="de-DE" sz="2400" b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679"/>
                <a:ext cx="12192000" cy="881215"/>
              </a:xfrm>
              <a:prstGeom prst="rect">
                <a:avLst/>
              </a:prstGeom>
              <a:blipFill>
                <a:blip r:embed="rId2"/>
                <a:stretch>
                  <a:fillRect l="-650" t="-5517" b="-34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6870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Average growth rate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464574"/>
            <a:ext cx="12192000" cy="3080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/>
              <a:t>In many economic models, we assume some kind of growth processes. Therefore we often calculate the average growth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/>
              <a:t>This growth rate is assumed to represent a general trend of a time series and is therefore used to continue the data  </a:t>
            </a:r>
            <a:br>
              <a:rPr lang="de-DE" sz="2400"/>
            </a:br>
            <a:endParaRPr lang="de-DE" sz="2400"/>
          </a:p>
          <a:p>
            <a:r>
              <a:rPr lang="de-DE" sz="2400"/>
              <a:t>Intuitively often only the arithmetic mean of growth rates is used, but this is wrong. Consider the following example: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962EF9C-097C-A236-C066-2AB0E4D0D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49198"/>
              </p:ext>
            </p:extLst>
          </p:nvPr>
        </p:nvGraphicFramePr>
        <p:xfrm>
          <a:off x="99181" y="3544584"/>
          <a:ext cx="4447419" cy="2164020"/>
        </p:xfrm>
        <a:graphic>
          <a:graphicData uri="http://schemas.openxmlformats.org/drawingml/2006/table">
            <a:tbl>
              <a:tblPr/>
              <a:tblGrid>
                <a:gridCol w="984666">
                  <a:extLst>
                    <a:ext uri="{9D8B030D-6E8A-4147-A177-3AD203B41FA5}">
                      <a16:colId xmlns:a16="http://schemas.microsoft.com/office/drawing/2014/main" val="2601009752"/>
                    </a:ext>
                  </a:extLst>
                </a:gridCol>
                <a:gridCol w="800847">
                  <a:extLst>
                    <a:ext uri="{9D8B030D-6E8A-4147-A177-3AD203B41FA5}">
                      <a16:colId xmlns:a16="http://schemas.microsoft.com/office/drawing/2014/main" val="1630417005"/>
                    </a:ext>
                  </a:extLst>
                </a:gridCol>
                <a:gridCol w="887302">
                  <a:extLst>
                    <a:ext uri="{9D8B030D-6E8A-4147-A177-3AD203B41FA5}">
                      <a16:colId xmlns:a16="http://schemas.microsoft.com/office/drawing/2014/main" val="1905833723"/>
                    </a:ext>
                  </a:extLst>
                </a:gridCol>
                <a:gridCol w="887302">
                  <a:extLst>
                    <a:ext uri="{9D8B030D-6E8A-4147-A177-3AD203B41FA5}">
                      <a16:colId xmlns:a16="http://schemas.microsoft.com/office/drawing/2014/main" val="993170306"/>
                    </a:ext>
                  </a:extLst>
                </a:gridCol>
                <a:gridCol w="887302">
                  <a:extLst>
                    <a:ext uri="{9D8B030D-6E8A-4147-A177-3AD203B41FA5}">
                      <a16:colId xmlns:a16="http://schemas.microsoft.com/office/drawing/2014/main" val="1444548073"/>
                    </a:ext>
                  </a:extLst>
                </a:gridCol>
              </a:tblGrid>
              <a:tr h="5492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Stock price A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Growth rate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Stock price B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Growth rate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445613"/>
                  </a:ext>
                </a:extLst>
              </a:tr>
              <a:tr h="2851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208911"/>
                  </a:ext>
                </a:extLst>
              </a:tr>
              <a:tr h="2851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 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871134"/>
                  </a:ext>
                </a:extLst>
              </a:tr>
              <a:tr h="2851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11,25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255879"/>
                  </a:ext>
                </a:extLst>
              </a:tr>
              <a:tr h="504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Arithmetic Mean</a:t>
                      </a: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31853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42D1E67-C135-4720-9D85-F876CE97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45" y="3638702"/>
            <a:ext cx="3995155" cy="16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Average growth rate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/>
              <p:nvPr/>
            </p:nvSpPr>
            <p:spPr>
              <a:xfrm>
                <a:off x="0" y="464574"/>
                <a:ext cx="12192000" cy="30800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/>
                  <a:t>Suppose, we have a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400" b="1"/>
                  <a:t>,</a:t>
                </a:r>
                <a:r>
                  <a:rPr lang="de-DE" sz="24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b="1"/>
                  <a:t>, …</a:t>
                </a:r>
                <a:r>
                  <a:rPr lang="de-DE" sz="24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sz="2400" b="1"/>
                  <a:t> then, the average growth rate is calculated via the consideration that we ask: Which constant growth rate over time do we need that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2400"/>
              </a:p>
              <a:p>
                <a:endParaRPr lang="de-DE" sz="2400"/>
              </a:p>
              <a:p>
                <a:r>
                  <a:rPr lang="de-DE" sz="2400"/>
                  <a:t>→	</a:t>
                </a:r>
                <a:r>
                  <a:rPr lang="de-DE" sz="24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de-DE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de-DE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.. .  </m:t>
                            </m:r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de-DE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de-DE" sz="2400"/>
              </a:p>
              <a:p>
                <a:endParaRPr lang="de-DE" sz="2400"/>
              </a:p>
              <a:p>
                <a:r>
                  <a:rPr lang="de-DE" sz="2400"/>
                  <a:t>→	The average growth factor (1 + growth rate) is the geometric mean of the growth factors of 	every period.</a:t>
                </a:r>
              </a:p>
              <a:p>
                <a:endParaRPr lang="de-DE" sz="24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574"/>
                <a:ext cx="12192000" cy="3080010"/>
              </a:xfrm>
              <a:prstGeom prst="rect">
                <a:avLst/>
              </a:prstGeom>
              <a:blipFill>
                <a:blip r:embed="rId2"/>
                <a:stretch>
                  <a:fillRect l="-750" t="-1584" r="-1250" b="-293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ABE1797-2702-AB0C-DC36-CF4D6660B939}"/>
                  </a:ext>
                </a:extLst>
              </p:cNvPr>
              <p:cNvSpPr txBox="1"/>
              <p:nvPr/>
            </p:nvSpPr>
            <p:spPr>
              <a:xfrm>
                <a:off x="-10160" y="4463231"/>
                <a:ext cx="8689605" cy="19933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/>
                  <a:t>The forecasting value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400"/>
                  <a:t> is then calculated by</a:t>
                </a:r>
              </a:p>
              <a:p>
                <a:endParaRPr lang="de-DE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2400"/>
              </a:p>
              <a:p>
                <a:r>
                  <a:rPr lang="de-DE" sz="2400"/>
                  <a:t>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ABE1797-2702-AB0C-DC36-CF4D6660B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" y="4463231"/>
                <a:ext cx="8689605" cy="1993309"/>
              </a:xfrm>
              <a:prstGeom prst="rect">
                <a:avLst/>
              </a:prstGeom>
              <a:blipFill>
                <a:blip r:embed="rId3"/>
                <a:stretch>
                  <a:fillRect l="-1052" t="-24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7DF90C2-800E-49B8-B39C-BEFCE34DD320}"/>
                  </a:ext>
                </a:extLst>
              </p14:cNvPr>
              <p14:cNvContentPartPr/>
              <p14:nvPr/>
            </p14:nvContentPartPr>
            <p14:xfrm>
              <a:off x="928360" y="2488560"/>
              <a:ext cx="509400" cy="849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7DF90C2-800E-49B8-B39C-BEFCE34DD3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4040" y="2484240"/>
                <a:ext cx="51804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99C9E57-A010-4A0D-9FD7-862CB35B2EA2}"/>
                  </a:ext>
                </a:extLst>
              </p14:cNvPr>
              <p14:cNvContentPartPr/>
              <p14:nvPr/>
            </p14:nvContentPartPr>
            <p14:xfrm>
              <a:off x="6133960" y="2067000"/>
              <a:ext cx="36360" cy="37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99C9E57-A010-4A0D-9FD7-862CB35B2E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9640" y="2062680"/>
                <a:ext cx="45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6EC0A5D-E334-4DAD-BEA9-DC7BAB562876}"/>
                  </a:ext>
                </a:extLst>
              </p14:cNvPr>
              <p14:cNvContentPartPr/>
              <p14:nvPr/>
            </p14:nvContentPartPr>
            <p14:xfrm>
              <a:off x="5009320" y="2001120"/>
              <a:ext cx="202680" cy="759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6EC0A5D-E334-4DAD-BEA9-DC7BAB5628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5000" y="1996800"/>
                <a:ext cx="211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D0F899D-6E0E-4C1F-9E16-33660B593E88}"/>
                  </a:ext>
                </a:extLst>
              </p14:cNvPr>
              <p14:cNvContentPartPr/>
              <p14:nvPr/>
            </p14:nvContentPartPr>
            <p14:xfrm>
              <a:off x="5910040" y="1682880"/>
              <a:ext cx="270360" cy="414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D0F899D-6E0E-4C1F-9E16-33660B593E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5720" y="1678560"/>
                <a:ext cx="2790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65D0896-DD61-4E67-BC67-3CB56DE5BB43}"/>
                  </a:ext>
                </a:extLst>
              </p14:cNvPr>
              <p14:cNvContentPartPr/>
              <p14:nvPr/>
            </p14:nvContentPartPr>
            <p14:xfrm>
              <a:off x="6277600" y="1575600"/>
              <a:ext cx="183240" cy="3808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65D0896-DD61-4E67-BC67-3CB56DE5BB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3280" y="1571280"/>
                <a:ext cx="191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9712F30-5BFA-4B5E-922E-D2D097695862}"/>
                  </a:ext>
                </a:extLst>
              </p14:cNvPr>
              <p14:cNvContentPartPr/>
              <p14:nvPr/>
            </p14:nvContentPartPr>
            <p14:xfrm>
              <a:off x="6769720" y="2064840"/>
              <a:ext cx="443160" cy="529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9712F30-5BFA-4B5E-922E-D2D0976958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65400" y="2060520"/>
                <a:ext cx="45180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1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Average growth rate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7CDD2B-FE11-F4A3-628D-BEFB43A13036}"/>
              </a:ext>
            </a:extLst>
          </p:cNvPr>
          <p:cNvSpPr txBox="1"/>
          <p:nvPr/>
        </p:nvSpPr>
        <p:spPr>
          <a:xfrm>
            <a:off x="0" y="648679"/>
            <a:ext cx="12192000" cy="1982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via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quaterly</a:t>
            </a:r>
            <a:r>
              <a:rPr lang="de-DE" sz="2400" dirty="0"/>
              <a:t> </a:t>
            </a:r>
            <a:r>
              <a:rPr lang="de-DE" sz="2400" dirty="0" err="1"/>
              <a:t>average</a:t>
            </a:r>
            <a:r>
              <a:rPr lang="de-DE" sz="2400" dirty="0"/>
              <a:t> </a:t>
            </a:r>
            <a:r>
              <a:rPr lang="de-DE" sz="2400" dirty="0" err="1"/>
              <a:t>growth</a:t>
            </a:r>
            <a:r>
              <a:rPr lang="de-DE" sz="2400" dirty="0"/>
              <a:t> rate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r>
              <a:rPr lang="de-DE" sz="2400" dirty="0"/>
              <a:t> </a:t>
            </a:r>
            <a:r>
              <a:rPr lang="de-DE" sz="2400" dirty="0" err="1"/>
              <a:t>values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2023q1-q4</a:t>
            </a:r>
          </a:p>
          <a:p>
            <a:pPr marL="457200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historical</a:t>
            </a:r>
            <a:r>
              <a:rPr lang="de-DE" sz="2400" dirty="0"/>
              <a:t> „</a:t>
            </a:r>
            <a:r>
              <a:rPr lang="de-DE" sz="2400" dirty="0" err="1"/>
              <a:t>trended</a:t>
            </a:r>
            <a:r>
              <a:rPr lang="de-DE" sz="2400" dirty="0"/>
              <a:t>“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applying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average</a:t>
            </a:r>
            <a:r>
              <a:rPr lang="de-DE" sz="2400" dirty="0"/>
              <a:t> </a:t>
            </a:r>
            <a:r>
              <a:rPr lang="de-DE" sz="2400" dirty="0" err="1"/>
              <a:t>quaterly</a:t>
            </a:r>
            <a:r>
              <a:rPr lang="de-DE" sz="2400" dirty="0"/>
              <a:t> </a:t>
            </a:r>
            <a:r>
              <a:rPr lang="de-DE" sz="2400" dirty="0" err="1"/>
              <a:t>average</a:t>
            </a:r>
            <a:r>
              <a:rPr lang="de-DE" sz="2400" dirty="0"/>
              <a:t> </a:t>
            </a:r>
            <a:r>
              <a:rPr lang="de-DE" sz="2400" dirty="0" err="1"/>
              <a:t>growth</a:t>
            </a:r>
            <a:r>
              <a:rPr lang="de-DE" sz="2400" dirty="0"/>
              <a:t> rate </a:t>
            </a:r>
            <a:r>
              <a:rPr lang="de-DE" sz="2400" dirty="0" err="1"/>
              <a:t>starting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revenue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 2018q1</a:t>
            </a:r>
          </a:p>
          <a:p>
            <a:pPr marL="457200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aggregate</a:t>
            </a:r>
            <a:r>
              <a:rPr lang="de-DE" sz="2400" dirty="0"/>
              <a:t> </a:t>
            </a:r>
            <a:r>
              <a:rPr lang="de-DE" sz="2400" dirty="0" err="1"/>
              <a:t>revenue</a:t>
            </a:r>
            <a:r>
              <a:rPr lang="de-DE" sz="2400" dirty="0"/>
              <a:t> per </a:t>
            </a:r>
            <a:r>
              <a:rPr lang="de-DE" sz="2400" dirty="0" err="1"/>
              <a:t>year</a:t>
            </a:r>
            <a:r>
              <a:rPr lang="de-DE" sz="2400" dirty="0"/>
              <a:t> and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subsequently</a:t>
            </a:r>
            <a:r>
              <a:rPr lang="de-DE" sz="2400" dirty="0"/>
              <a:t> via </a:t>
            </a:r>
            <a:r>
              <a:rPr lang="de-DE" sz="2400" dirty="0" err="1"/>
              <a:t>the</a:t>
            </a:r>
            <a:r>
              <a:rPr lang="de-DE" sz="2400" dirty="0"/>
              <a:t> annual </a:t>
            </a:r>
            <a:r>
              <a:rPr lang="de-DE" sz="2400" dirty="0" err="1"/>
              <a:t>growth</a:t>
            </a:r>
            <a:r>
              <a:rPr lang="de-DE" sz="2400" dirty="0"/>
              <a:t> rate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year</a:t>
            </a:r>
            <a:r>
              <a:rPr lang="de-DE" sz="2400" dirty="0"/>
              <a:t> 2023. </a:t>
            </a:r>
            <a:r>
              <a:rPr lang="de-DE" sz="2400" dirty="0" err="1"/>
              <a:t>Compare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result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2023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aggregation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quaterly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calculated</a:t>
            </a:r>
            <a:r>
              <a:rPr lang="de-DE" sz="2400" dirty="0"/>
              <a:t> in (a)</a:t>
            </a:r>
          </a:p>
          <a:p>
            <a:pPr marL="457200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lphaLcParenR"/>
            </a:pPr>
            <a:endParaRPr lang="de-DE" sz="2400" dirty="0"/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5035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Average growth rate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F9871-2BAE-45E1-BE51-E918E499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661964"/>
            <a:ext cx="6115050" cy="53530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AD0DCA-EA5B-4517-985A-17A696BD6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445" y="160881"/>
            <a:ext cx="3282192" cy="39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Average growth rate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88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Properties and </a:t>
            </a:r>
            <a:r>
              <a:rPr lang="de-DE" sz="2400" b="1" dirty="0" err="1"/>
              <a:t>applications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Average </a:t>
            </a:r>
            <a:r>
              <a:rPr lang="de-DE" sz="2400" b="1" dirty="0" err="1"/>
              <a:t>growth</a:t>
            </a:r>
            <a:r>
              <a:rPr lang="de-DE" sz="2400" b="1" dirty="0"/>
              <a:t> rate: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data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a </a:t>
            </a:r>
            <a:r>
              <a:rPr lang="de-DE" sz="2400" b="1" dirty="0" err="1"/>
              <a:t>clear</a:t>
            </a:r>
            <a:r>
              <a:rPr lang="de-DE" sz="2400" b="1" dirty="0"/>
              <a:t> </a:t>
            </a:r>
            <a:r>
              <a:rPr lang="de-DE" sz="2400" b="1" dirty="0" err="1"/>
              <a:t>trend</a:t>
            </a:r>
            <a:r>
              <a:rPr lang="de-DE" sz="2400" b="1" dirty="0"/>
              <a:t>, </a:t>
            </a:r>
            <a:r>
              <a:rPr lang="de-DE" sz="2400" b="1" dirty="0" err="1"/>
              <a:t>this</a:t>
            </a:r>
            <a:r>
              <a:rPr lang="de-DE" sz="2400" b="1" dirty="0"/>
              <a:t> </a:t>
            </a:r>
            <a:r>
              <a:rPr lang="de-DE" sz="2400" b="1" dirty="0" err="1"/>
              <a:t>method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applicable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long</a:t>
            </a:r>
            <a:r>
              <a:rPr lang="de-DE" sz="2400" b="1" dirty="0"/>
              <a:t>-term </a:t>
            </a:r>
            <a:r>
              <a:rPr lang="de-DE" sz="2400" b="1" dirty="0" err="1"/>
              <a:t>forecasts</a:t>
            </a: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Since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method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very</a:t>
            </a:r>
            <a:r>
              <a:rPr lang="de-DE" sz="2400" b="1" dirty="0"/>
              <a:t> easy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calculate</a:t>
            </a:r>
            <a:r>
              <a:rPr lang="de-DE" sz="2400" b="1" dirty="0"/>
              <a:t>, </a:t>
            </a:r>
            <a:r>
              <a:rPr lang="de-DE" sz="2400" b="1" dirty="0" err="1"/>
              <a:t>it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often</a:t>
            </a:r>
            <a:r>
              <a:rPr lang="de-DE" sz="2400" b="1" dirty="0"/>
              <a:t> </a:t>
            </a:r>
            <a:r>
              <a:rPr lang="de-DE" sz="2400" b="1" dirty="0" err="1"/>
              <a:t>used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a „</a:t>
            </a:r>
            <a:r>
              <a:rPr lang="de-DE" sz="2400" b="1" dirty="0" err="1"/>
              <a:t>first</a:t>
            </a:r>
            <a:r>
              <a:rPr lang="de-DE" sz="2400" b="1" dirty="0"/>
              <a:t>“ </a:t>
            </a:r>
            <a:r>
              <a:rPr lang="de-DE" sz="2400" b="1" dirty="0" err="1"/>
              <a:t>estimation</a:t>
            </a: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This </a:t>
            </a:r>
            <a:r>
              <a:rPr lang="de-DE" sz="2400" b="1" dirty="0" err="1"/>
              <a:t>method</a:t>
            </a:r>
            <a:r>
              <a:rPr lang="de-DE" sz="2400" b="1" dirty="0"/>
              <a:t> </a:t>
            </a:r>
            <a:r>
              <a:rPr lang="de-DE" sz="2400" b="1" dirty="0" err="1"/>
              <a:t>ignors</a:t>
            </a:r>
            <a:r>
              <a:rPr lang="de-DE" sz="2400" b="1" dirty="0"/>
              <a:t> </a:t>
            </a:r>
            <a:r>
              <a:rPr lang="de-DE" sz="2400" b="1" dirty="0" err="1"/>
              <a:t>outliers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middle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time </a:t>
            </a:r>
            <a:r>
              <a:rPr lang="de-DE" sz="2400" b="1" dirty="0" err="1"/>
              <a:t>series</a:t>
            </a: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Very sensitive </a:t>
            </a:r>
            <a:r>
              <a:rPr lang="de-DE" sz="2400" b="1" dirty="0" err="1"/>
              <a:t>if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first</a:t>
            </a:r>
            <a:r>
              <a:rPr lang="de-DE" sz="2400" b="1" dirty="0"/>
              <a:t> </a:t>
            </a:r>
            <a:r>
              <a:rPr lang="de-DE" sz="2400" b="1" dirty="0" err="1"/>
              <a:t>or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last </a:t>
            </a:r>
            <a:r>
              <a:rPr lang="de-DE" sz="2400" b="1" dirty="0" err="1"/>
              <a:t>data</a:t>
            </a:r>
            <a:r>
              <a:rPr lang="de-DE" sz="2400" b="1" dirty="0"/>
              <a:t> </a:t>
            </a:r>
            <a:r>
              <a:rPr lang="de-DE" sz="2400" b="1" dirty="0" err="1"/>
              <a:t>point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an </a:t>
            </a:r>
            <a:r>
              <a:rPr lang="de-DE" sz="2400" b="1" dirty="0" err="1"/>
              <a:t>outlier</a:t>
            </a:r>
            <a:r>
              <a:rPr lang="de-DE" sz="2400" b="1" dirty="0"/>
              <a:t>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89BCF00-E553-41B5-877E-E4F78E889EB2}"/>
                  </a:ext>
                </a:extLst>
              </p14:cNvPr>
              <p14:cNvContentPartPr/>
              <p14:nvPr/>
            </p14:nvContentPartPr>
            <p14:xfrm>
              <a:off x="2676520" y="1783507"/>
              <a:ext cx="1694520" cy="105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89BCF00-E553-41B5-877E-E4F78E889E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2200" y="1779187"/>
                <a:ext cx="17031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6D4D159-DC7F-4CE2-8817-D06704E09737}"/>
                  </a:ext>
                </a:extLst>
              </p14:cNvPr>
              <p14:cNvContentPartPr/>
              <p14:nvPr/>
            </p14:nvContentPartPr>
            <p14:xfrm>
              <a:off x="3923920" y="2138467"/>
              <a:ext cx="934920" cy="741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6D4D159-DC7F-4CE2-8817-D06704E097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9600" y="2134147"/>
                <a:ext cx="94356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F4FBF77-BB5E-4759-AB08-94605A1715EF}"/>
                  </a:ext>
                </a:extLst>
              </p14:cNvPr>
              <p14:cNvContentPartPr/>
              <p14:nvPr/>
            </p14:nvContentPartPr>
            <p14:xfrm>
              <a:off x="8889760" y="2048827"/>
              <a:ext cx="1140480" cy="6606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F4FBF77-BB5E-4759-AB08-94605A1715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5440" y="2044507"/>
                <a:ext cx="114912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E03276D-F754-48C9-9AAF-C2C6E55A7D36}"/>
                  </a:ext>
                </a:extLst>
              </p14:cNvPr>
              <p14:cNvContentPartPr/>
              <p14:nvPr/>
            </p14:nvContentPartPr>
            <p14:xfrm>
              <a:off x="1560880" y="3508267"/>
              <a:ext cx="1323360" cy="648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E03276D-F754-48C9-9AAF-C2C6E55A7D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560" y="3503947"/>
                <a:ext cx="13320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9179D8B-6539-4D9B-B631-1F3E35B9F94B}"/>
                  </a:ext>
                </a:extLst>
              </p14:cNvPr>
              <p14:cNvContentPartPr/>
              <p14:nvPr/>
            </p14:nvContentPartPr>
            <p14:xfrm>
              <a:off x="7382800" y="3533107"/>
              <a:ext cx="1234800" cy="671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9179D8B-6539-4D9B-B631-1F3E35B9F9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8480" y="3528787"/>
                <a:ext cx="124344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54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Seasonality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7CDD2B-FE11-F4A3-628D-BEFB43A13036}"/>
              </a:ext>
            </a:extLst>
          </p:cNvPr>
          <p:cNvSpPr txBox="1"/>
          <p:nvPr/>
        </p:nvSpPr>
        <p:spPr>
          <a:xfrm>
            <a:off x="0" y="648679"/>
            <a:ext cx="12192000" cy="1982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Within a year economic data shows often periodic patterns due to the weather cycle or economic cylces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Distinguishing between seasonly adjusted data and trend data can improve the forecast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The component of seasonality can be simply calculated via the proportions of the (monthly) quaterly data relative to the annual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In general seasonaly adjusted data is calculated via more advanced filter methods.</a:t>
            </a:r>
          </a:p>
          <a:p>
            <a:endParaRPr lang="en-US" sz="2400"/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AEE7B9-E82D-AB7D-2165-64DFC4D41813}"/>
              </a:ext>
            </a:extLst>
          </p:cNvPr>
          <p:cNvSpPr txBox="1"/>
          <p:nvPr/>
        </p:nvSpPr>
        <p:spPr>
          <a:xfrm>
            <a:off x="441904" y="3938948"/>
            <a:ext cx="7325360" cy="945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/>
              <a:t>The world-wide standard method for economic time series is X13 developed by the </a:t>
            </a:r>
            <a:r>
              <a:rPr lang="de-DE" sz="2400">
                <a:hlinkClick r:id="rId2"/>
              </a:rPr>
              <a:t>U.S. Census Bureau</a:t>
            </a:r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FAA84AA-6A86-4D03-881F-EED77A9FFB45}"/>
                  </a:ext>
                </a:extLst>
              </p14:cNvPr>
              <p14:cNvContentPartPr/>
              <p14:nvPr/>
            </p14:nvContentPartPr>
            <p14:xfrm>
              <a:off x="337240" y="4300440"/>
              <a:ext cx="6142680" cy="726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FAA84AA-6A86-4D03-881F-EED77A9FFB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920" y="4296120"/>
                <a:ext cx="615132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EB94F5D-0F59-4E0B-B1B0-32449F419192}"/>
                  </a:ext>
                </a:extLst>
              </p14:cNvPr>
              <p14:cNvContentPartPr/>
              <p14:nvPr/>
            </p14:nvContentPartPr>
            <p14:xfrm>
              <a:off x="3423880" y="4345080"/>
              <a:ext cx="2636640" cy="756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EB94F5D-0F59-4E0B-B1B0-32449F4191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9560" y="4340760"/>
                <a:ext cx="264528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AFAFB56-1FF3-4ADE-9B8F-12A3050A99B6}"/>
                  </a:ext>
                </a:extLst>
              </p14:cNvPr>
              <p14:cNvContentPartPr/>
              <p14:nvPr/>
            </p14:nvContentPartPr>
            <p14:xfrm>
              <a:off x="691840" y="4325640"/>
              <a:ext cx="777960" cy="6699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AFAFB56-1FF3-4ADE-9B8F-12A3050A99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520" y="4321320"/>
                <a:ext cx="786600" cy="6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55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Seasonality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7CDD2B-FE11-F4A3-628D-BEFB43A13036}"/>
              </a:ext>
            </a:extLst>
          </p:cNvPr>
          <p:cNvSpPr txBox="1"/>
          <p:nvPr/>
        </p:nvSpPr>
        <p:spPr>
          <a:xfrm>
            <a:off x="0" y="648678"/>
            <a:ext cx="12192000" cy="2630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600" dirty="0" err="1"/>
              <a:t>Calculate</a:t>
            </a:r>
            <a:r>
              <a:rPr lang="de-DE" sz="1600" dirty="0"/>
              <a:t> in </a:t>
            </a:r>
            <a:r>
              <a:rPr lang="de-DE" sz="1600" dirty="0" err="1"/>
              <a:t>every</a:t>
            </a:r>
            <a:r>
              <a:rPr lang="de-DE" sz="1600" dirty="0"/>
              <a:t> </a:t>
            </a:r>
            <a:r>
              <a:rPr lang="de-DE" sz="1600" dirty="0" err="1"/>
              <a:t>year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proportions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q1, q2, … , q4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yearly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endParaRPr lang="de-DE" sz="1600" dirty="0"/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 err="1"/>
              <a:t>Calculate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arithmetic</a:t>
            </a:r>
            <a:r>
              <a:rPr lang="de-DE" sz="1600" dirty="0"/>
              <a:t> </a:t>
            </a:r>
            <a:r>
              <a:rPr lang="de-DE" sz="1600" dirty="0" err="1"/>
              <a:t>mean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every</a:t>
            </a:r>
            <a:r>
              <a:rPr lang="de-DE" sz="1600" dirty="0"/>
              <a:t> </a:t>
            </a:r>
            <a:r>
              <a:rPr lang="de-DE" sz="1600" dirty="0" err="1"/>
              <a:t>single</a:t>
            </a:r>
            <a:r>
              <a:rPr lang="de-DE" sz="1600" dirty="0"/>
              <a:t> </a:t>
            </a:r>
            <a:r>
              <a:rPr lang="de-DE" sz="1600" dirty="0" err="1"/>
              <a:t>quater</a:t>
            </a:r>
            <a:r>
              <a:rPr lang="de-DE" sz="1600" dirty="0"/>
              <a:t> q1, q2, … , q4 </a:t>
            </a:r>
            <a:r>
              <a:rPr lang="de-DE" sz="1600" dirty="0" err="1"/>
              <a:t>over</a:t>
            </a:r>
            <a:r>
              <a:rPr lang="de-DE" sz="1600" dirty="0"/>
              <a:t> all </a:t>
            </a:r>
            <a:r>
              <a:rPr lang="de-DE" sz="1600" dirty="0" err="1"/>
              <a:t>years</a:t>
            </a:r>
            <a:endParaRPr lang="de-DE" sz="1600" dirty="0"/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 err="1"/>
              <a:t>Using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annual </a:t>
            </a:r>
            <a:r>
              <a:rPr lang="de-DE" sz="1600" dirty="0" err="1"/>
              <a:t>forecasted</a:t>
            </a:r>
            <a:r>
              <a:rPr lang="de-DE" sz="1600" dirty="0"/>
              <a:t> </a:t>
            </a:r>
            <a:r>
              <a:rPr lang="de-DE" sz="1600" dirty="0" err="1"/>
              <a:t>values</a:t>
            </a:r>
            <a:r>
              <a:rPr lang="de-DE" sz="1600" dirty="0"/>
              <a:t>,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averaged</a:t>
            </a:r>
            <a:r>
              <a:rPr lang="de-DE" sz="1600" dirty="0"/>
              <a:t> </a:t>
            </a:r>
            <a:r>
              <a:rPr lang="de-DE" sz="1600" dirty="0" err="1"/>
              <a:t>proportions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in </a:t>
            </a:r>
            <a:r>
              <a:rPr lang="de-DE" sz="1600" dirty="0" err="1"/>
              <a:t>order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generate</a:t>
            </a:r>
            <a:r>
              <a:rPr lang="de-DE" sz="1600" dirty="0"/>
              <a:t> </a:t>
            </a:r>
            <a:r>
              <a:rPr lang="de-DE" sz="1600" dirty="0" err="1"/>
              <a:t>quaterly</a:t>
            </a:r>
            <a:r>
              <a:rPr lang="de-DE" sz="1600" dirty="0"/>
              <a:t> </a:t>
            </a:r>
            <a:r>
              <a:rPr lang="de-DE" sz="1600" dirty="0" err="1"/>
              <a:t>forecasted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.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, </a:t>
            </a: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an annual </a:t>
            </a:r>
            <a:r>
              <a:rPr lang="de-DE" sz="1600" dirty="0" err="1"/>
              <a:t>forecast</a:t>
            </a:r>
            <a:r>
              <a:rPr lang="de-DE" sz="1600" dirty="0"/>
              <a:t> (i.e. </a:t>
            </a:r>
            <a:r>
              <a:rPr lang="de-DE" sz="1600" dirty="0" err="1"/>
              <a:t>average</a:t>
            </a:r>
            <a:r>
              <a:rPr lang="de-DE" sz="1600" dirty="0"/>
              <a:t> </a:t>
            </a:r>
            <a:r>
              <a:rPr lang="de-DE" sz="1600" dirty="0" err="1"/>
              <a:t>growth</a:t>
            </a:r>
            <a:r>
              <a:rPr lang="de-DE" sz="1600" dirty="0"/>
              <a:t> rate, </a:t>
            </a:r>
            <a:r>
              <a:rPr lang="de-DE" sz="1600" dirty="0" err="1"/>
              <a:t>exponential</a:t>
            </a:r>
            <a:r>
              <a:rPr lang="de-DE" sz="1600" dirty="0"/>
              <a:t> </a:t>
            </a:r>
            <a:r>
              <a:rPr lang="de-DE" sz="1600" dirty="0" err="1"/>
              <a:t>smoothing</a:t>
            </a:r>
            <a:r>
              <a:rPr lang="de-DE" sz="1600" dirty="0"/>
              <a:t>) and </a:t>
            </a:r>
            <a:r>
              <a:rPr lang="de-DE" sz="1600" dirty="0" err="1"/>
              <a:t>apply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averaged</a:t>
            </a:r>
            <a:r>
              <a:rPr lang="de-DE" sz="1600" dirty="0"/>
              <a:t> </a:t>
            </a:r>
            <a:r>
              <a:rPr lang="de-DE" sz="1600" dirty="0" err="1"/>
              <a:t>growth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.</a:t>
            </a:r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559F5E-542A-422E-BABF-90A91C7C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3279335"/>
            <a:ext cx="5478992" cy="32928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B0E901-63FC-45F8-8BB2-A47C66A00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24" y="220085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1CF399D-3B83-45B3-BE7D-5E2530932A45}" type="slidenum">
              <a:rPr/>
              <a:t>19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367280" y="218161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Uncertainty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and Risk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1524000" y="1197000"/>
            <a:ext cx="10322560" cy="41571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609480" indent="-609480" algn="ctr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r>
              <a:rPr lang="de-DE" sz="2400" u="sng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Uncertainty</a:t>
            </a:r>
            <a:endParaRPr lang="de-DE" sz="2400" u="sng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609480" indent="-609480" algn="ctr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endParaRPr lang="de-DE" sz="2400" u="sng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609480" indent="-609480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Different possible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scenarios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future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, but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no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probabilities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occurence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609480" indent="-609480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609480" indent="-609480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609480" indent="-609480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609480" indent="-609480" algn="ctr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Risk</a:t>
            </a:r>
          </a:p>
          <a:p>
            <a:pPr marL="609480" indent="-609480" algn="ctr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endParaRPr lang="de-DE" sz="2400" u="sng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609480" indent="-609480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Different possible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scenarios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future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,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known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probabilities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occurence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54D8D98-8A3A-455F-84B0-4D7D2BF83ED1}"/>
                  </a:ext>
                </a:extLst>
              </p14:cNvPr>
              <p14:cNvContentPartPr/>
              <p14:nvPr/>
            </p14:nvContentPartPr>
            <p14:xfrm>
              <a:off x="1093240" y="937507"/>
              <a:ext cx="10679040" cy="2313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54D8D98-8A3A-455F-84B0-4D7D2BF83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8920" y="933187"/>
                <a:ext cx="10687680" cy="23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2871D1F-1CC9-4D51-982B-2375D1110695}"/>
                  </a:ext>
                </a:extLst>
              </p14:cNvPr>
              <p14:cNvContentPartPr/>
              <p14:nvPr/>
            </p14:nvContentPartPr>
            <p14:xfrm>
              <a:off x="1131760" y="3164467"/>
              <a:ext cx="10631520" cy="1760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2871D1F-1CC9-4D51-982B-2375D11106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440" y="3160147"/>
                <a:ext cx="10640160" cy="17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8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13237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Components of a Time Series</a:t>
            </a:r>
            <a:endParaRPr lang="de-DE" sz="3200" baseline="30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6AE8EF-A4B3-9318-43F7-DDCFC858D12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724D142-3488-43CA-ABD7-E4041272D123}"/>
              </a:ext>
            </a:extLst>
          </p:cNvPr>
          <p:cNvGraphicFramePr>
            <a:graphicFrameLocks/>
          </p:cNvGraphicFramePr>
          <p:nvPr/>
        </p:nvGraphicFramePr>
        <p:xfrm>
          <a:off x="8929197" y="701277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B46CD62-0038-4EF1-B225-697F904999A6}"/>
              </a:ext>
            </a:extLst>
          </p:cNvPr>
          <p:cNvGraphicFramePr>
            <a:graphicFrameLocks/>
          </p:cNvGraphicFramePr>
          <p:nvPr/>
        </p:nvGraphicFramePr>
        <p:xfrm>
          <a:off x="173608" y="3621686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5FC02EF-375B-47C5-9021-AD9B591D63BE}"/>
              </a:ext>
            </a:extLst>
          </p:cNvPr>
          <p:cNvGraphicFramePr>
            <a:graphicFrameLocks/>
          </p:cNvGraphicFramePr>
          <p:nvPr/>
        </p:nvGraphicFramePr>
        <p:xfrm>
          <a:off x="4426526" y="3621686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74E8EE6E-C807-4D9E-83FD-30342118790F}"/>
              </a:ext>
            </a:extLst>
          </p:cNvPr>
          <p:cNvGraphicFramePr>
            <a:graphicFrameLocks/>
          </p:cNvGraphicFramePr>
          <p:nvPr/>
        </p:nvGraphicFramePr>
        <p:xfrm>
          <a:off x="12455" y="701277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C4439F14-F356-6E3F-3859-86C06116A665}"/>
              </a:ext>
            </a:extLst>
          </p:cNvPr>
          <p:cNvSpPr txBox="1"/>
          <p:nvPr/>
        </p:nvSpPr>
        <p:spPr>
          <a:xfrm>
            <a:off x="12455" y="2755957"/>
            <a:ext cx="2883145" cy="480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Revenue, Quantity</a:t>
            </a:r>
          </a:p>
          <a:p>
            <a:pPr algn="ctr"/>
            <a:endParaRPr lang="de-DE" sz="20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DBEE3D-9190-8CA4-8C60-821898DB92A5}"/>
              </a:ext>
            </a:extLst>
          </p:cNvPr>
          <p:cNvSpPr txBox="1"/>
          <p:nvPr/>
        </p:nvSpPr>
        <p:spPr>
          <a:xfrm>
            <a:off x="4426526" y="2689840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Development of Demand over time</a:t>
            </a:r>
          </a:p>
          <a:p>
            <a:pPr algn="ctr"/>
            <a:endParaRPr lang="de-DE" sz="20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E0A90B-383D-A173-D5F5-EF0AE5642018}"/>
              </a:ext>
            </a:extLst>
          </p:cNvPr>
          <p:cNvSpPr txBox="1"/>
          <p:nvPr/>
        </p:nvSpPr>
        <p:spPr>
          <a:xfrm>
            <a:off x="8929197" y="2631071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Business cycle</a:t>
            </a:r>
          </a:p>
          <a:p>
            <a:pPr algn="ctr"/>
            <a:endParaRPr lang="de-DE" sz="20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8AFEDA6-2535-FB3E-3B92-10F8CC77939F}"/>
              </a:ext>
            </a:extLst>
          </p:cNvPr>
          <p:cNvSpPr txBox="1"/>
          <p:nvPr/>
        </p:nvSpPr>
        <p:spPr>
          <a:xfrm>
            <a:off x="173608" y="5659186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Seasonal fluctuation during a year</a:t>
            </a:r>
          </a:p>
          <a:p>
            <a:pPr algn="ctr"/>
            <a:endParaRPr lang="de-DE" sz="20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0DD70A8-C265-B7F4-0F5D-D84AEB95AB40}"/>
              </a:ext>
            </a:extLst>
          </p:cNvPr>
          <p:cNvSpPr txBox="1"/>
          <p:nvPr/>
        </p:nvSpPr>
        <p:spPr>
          <a:xfrm>
            <a:off x="4487047" y="5606106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Not explainable</a:t>
            </a:r>
          </a:p>
          <a:p>
            <a:pPr algn="ctr"/>
            <a:r>
              <a:rPr lang="de-DE" sz="2000"/>
              <a:t>random fluctuation</a:t>
            </a:r>
          </a:p>
          <a:p>
            <a:pPr algn="ctr"/>
            <a:r>
              <a:rPr lang="de-DE" sz="2000"/>
              <a:t>Stochastic error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E0F65AA-AA98-4C49-B18B-A702993D1B2A}"/>
              </a:ext>
            </a:extLst>
          </p:cNvPr>
          <p:cNvGraphicFramePr>
            <a:graphicFrameLocks/>
          </p:cNvGraphicFramePr>
          <p:nvPr/>
        </p:nvGraphicFramePr>
        <p:xfrm>
          <a:off x="4487047" y="701277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D38E625-E7AC-4B6E-8B50-0DB4524355EC}"/>
                  </a:ext>
                </a:extLst>
              </p14:cNvPr>
              <p14:cNvContentPartPr/>
              <p14:nvPr/>
            </p14:nvContentPartPr>
            <p14:xfrm>
              <a:off x="-2960" y="601800"/>
              <a:ext cx="3151080" cy="2102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D38E625-E7AC-4B6E-8B50-0DB4524355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280" y="597480"/>
                <a:ext cx="3159720" cy="21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28CF269-9E56-4B36-98DD-57E75D119C97}"/>
                  </a:ext>
                </a:extLst>
              </p14:cNvPr>
              <p14:cNvContentPartPr/>
              <p14:nvPr/>
            </p14:nvContentPartPr>
            <p14:xfrm>
              <a:off x="4124440" y="749400"/>
              <a:ext cx="3891600" cy="2121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28CF269-9E56-4B36-98DD-57E75D119C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0120" y="745080"/>
                <a:ext cx="3900240" cy="21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A61FFFE-94DF-48A7-B1B6-4B8BE30B3B0C}"/>
              </a:ext>
            </a:extLst>
          </p:cNvPr>
          <p:cNvGrpSpPr/>
          <p:nvPr/>
        </p:nvGrpSpPr>
        <p:grpSpPr>
          <a:xfrm>
            <a:off x="8422120" y="726720"/>
            <a:ext cx="3495240" cy="2711880"/>
            <a:chOff x="8422120" y="726720"/>
            <a:chExt cx="3495240" cy="27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9FD97A8-9F72-41D6-A16B-57654651DCBE}"/>
                    </a:ext>
                  </a:extLst>
                </p14:cNvPr>
                <p14:cNvContentPartPr/>
                <p14:nvPr/>
              </p14:nvContentPartPr>
              <p14:xfrm>
                <a:off x="10544320" y="731760"/>
                <a:ext cx="5400" cy="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9FD97A8-9F72-41D6-A16B-57654651DC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40000" y="727440"/>
                  <a:ext cx="140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6790BDC-91DD-4F9B-9E14-9EA2574A595A}"/>
                    </a:ext>
                  </a:extLst>
                </p14:cNvPr>
                <p14:cNvContentPartPr/>
                <p14:nvPr/>
              </p14:nvContentPartPr>
              <p14:xfrm>
                <a:off x="8422120" y="726720"/>
                <a:ext cx="3495240" cy="2711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6790BDC-91DD-4F9B-9E14-9EA2574A59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17800" y="722400"/>
                  <a:ext cx="3503880" cy="27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26E4094-81F0-41ED-9A2C-3FAFB298AF4F}"/>
                  </a:ext>
                </a:extLst>
              </p14:cNvPr>
              <p14:cNvContentPartPr/>
              <p14:nvPr/>
            </p14:nvContentPartPr>
            <p14:xfrm>
              <a:off x="393760" y="3164280"/>
              <a:ext cx="1001880" cy="1209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26E4094-81F0-41ED-9A2C-3FAFB298AF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9440" y="3159960"/>
                <a:ext cx="1010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9E49576-1B58-4E88-B412-3F3427323617}"/>
                  </a:ext>
                </a:extLst>
              </p14:cNvPr>
              <p14:cNvContentPartPr/>
              <p14:nvPr/>
            </p14:nvContentPartPr>
            <p14:xfrm>
              <a:off x="537040" y="5970480"/>
              <a:ext cx="2292840" cy="174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9E49576-1B58-4E88-B412-3F34273236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2720" y="5966160"/>
                <a:ext cx="23014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29C019C-F1CD-477B-98A8-25867AC6C618}"/>
                  </a:ext>
                </a:extLst>
              </p14:cNvPr>
              <p14:cNvContentPartPr/>
              <p14:nvPr/>
            </p14:nvContentPartPr>
            <p14:xfrm>
              <a:off x="440560" y="4311960"/>
              <a:ext cx="3076920" cy="8085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29C019C-F1CD-477B-98A8-25867AC6C61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6240" y="4307640"/>
                <a:ext cx="3085560" cy="81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ABE001C-7189-47A7-A899-AAF4D25634F2}"/>
              </a:ext>
            </a:extLst>
          </p:cNvPr>
          <p:cNvGrpSpPr/>
          <p:nvPr/>
        </p:nvGrpSpPr>
        <p:grpSpPr>
          <a:xfrm>
            <a:off x="1709200" y="2401440"/>
            <a:ext cx="733320" cy="334440"/>
            <a:chOff x="1709200" y="2401440"/>
            <a:chExt cx="7333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03E8167-1D96-49AF-A492-AC4B49D1B9C4}"/>
                    </a:ext>
                  </a:extLst>
                </p14:cNvPr>
                <p14:cNvContentPartPr/>
                <p14:nvPr/>
              </p14:nvContentPartPr>
              <p14:xfrm>
                <a:off x="1709200" y="2432040"/>
                <a:ext cx="47160" cy="170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03E8167-1D96-49AF-A492-AC4B49D1B9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04880" y="2427720"/>
                  <a:ext cx="5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0B70215-AF75-45DA-A753-6BBABEF202DE}"/>
                    </a:ext>
                  </a:extLst>
                </p14:cNvPr>
                <p14:cNvContentPartPr/>
                <p14:nvPr/>
              </p14:nvContentPartPr>
              <p14:xfrm>
                <a:off x="2398240" y="2401440"/>
                <a:ext cx="44280" cy="334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0B70215-AF75-45DA-A753-6BBABEF202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93920" y="2397120"/>
                  <a:ext cx="5292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A993C9D-453B-45DA-B219-C4B0E699AF97}"/>
              </a:ext>
            </a:extLst>
          </p:cNvPr>
          <p:cNvGrpSpPr/>
          <p:nvPr/>
        </p:nvGrpSpPr>
        <p:grpSpPr>
          <a:xfrm>
            <a:off x="1851400" y="5327520"/>
            <a:ext cx="857520" cy="307080"/>
            <a:chOff x="1851400" y="5327520"/>
            <a:chExt cx="85752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AE6BF5-807A-4089-86E6-FF860D2CD7D3}"/>
                    </a:ext>
                  </a:extLst>
                </p14:cNvPr>
                <p14:cNvContentPartPr/>
                <p14:nvPr/>
              </p14:nvContentPartPr>
              <p14:xfrm>
                <a:off x="1851400" y="5327520"/>
                <a:ext cx="70560" cy="243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AE6BF5-807A-4089-86E6-FF860D2CD7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47080" y="5323200"/>
                  <a:ext cx="79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D7649D-2754-4C1F-8BC3-038AB52E3732}"/>
                    </a:ext>
                  </a:extLst>
                </p14:cNvPr>
                <p14:cNvContentPartPr/>
                <p14:nvPr/>
              </p14:nvContentPartPr>
              <p14:xfrm>
                <a:off x="1962280" y="5444520"/>
                <a:ext cx="95400" cy="190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D7649D-2754-4C1F-8BC3-038AB52E37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57960" y="5440200"/>
                  <a:ext cx="10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A512BE-D9BA-4FED-A736-9AAC214BDD1C}"/>
                    </a:ext>
                  </a:extLst>
                </p14:cNvPr>
                <p14:cNvContentPartPr/>
                <p14:nvPr/>
              </p14:nvContentPartPr>
              <p14:xfrm>
                <a:off x="2070280" y="5422560"/>
                <a:ext cx="155160" cy="133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A512BE-D9BA-4FED-A736-9AAC214BDD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65960" y="5418240"/>
                  <a:ext cx="163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CCD2364-3A83-4616-9879-2D47041D5914}"/>
                    </a:ext>
                  </a:extLst>
                </p14:cNvPr>
                <p14:cNvContentPartPr/>
                <p14:nvPr/>
              </p14:nvContentPartPr>
              <p14:xfrm>
                <a:off x="2236960" y="5439480"/>
                <a:ext cx="67680" cy="76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CCD2364-3A83-4616-9879-2D47041D59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2640" y="5435160"/>
                  <a:ext cx="76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60EED99-7B20-474B-A45B-33E31037E029}"/>
                    </a:ext>
                  </a:extLst>
                </p14:cNvPr>
                <p14:cNvContentPartPr/>
                <p14:nvPr/>
              </p14:nvContentPartPr>
              <p14:xfrm>
                <a:off x="2337040" y="5433720"/>
                <a:ext cx="113400" cy="98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60EED99-7B20-474B-A45B-33E31037E0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32720" y="5429400"/>
                  <a:ext cx="122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D94AB60-8224-4DB9-9B06-4755D1FB0812}"/>
                    </a:ext>
                  </a:extLst>
                </p14:cNvPr>
                <p14:cNvContentPartPr/>
                <p14:nvPr/>
              </p14:nvContentPartPr>
              <p14:xfrm>
                <a:off x="2455120" y="5383680"/>
                <a:ext cx="168120" cy="137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D94AB60-8224-4DB9-9B06-4755D1FB08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50800" y="5379360"/>
                  <a:ext cx="17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1BB096-AD69-4C1B-BE6C-5169C7705795}"/>
                    </a:ext>
                  </a:extLst>
                </p14:cNvPr>
                <p14:cNvContentPartPr/>
                <p14:nvPr/>
              </p14:nvContentPartPr>
              <p14:xfrm>
                <a:off x="2603080" y="5452440"/>
                <a:ext cx="105840" cy="101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1BB096-AD69-4C1B-BE6C-5169C77057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98760" y="5448120"/>
                  <a:ext cx="11448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AEA6987-B17E-4C3F-96C9-EC2CB9DC9CEB}"/>
                  </a:ext>
                </a:extLst>
              </p14:cNvPr>
              <p14:cNvContentPartPr/>
              <p14:nvPr/>
            </p14:nvContentPartPr>
            <p14:xfrm>
              <a:off x="727840" y="5983440"/>
              <a:ext cx="1798200" cy="1422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AEA6987-B17E-4C3F-96C9-EC2CB9DC9C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3520" y="5979120"/>
                <a:ext cx="18068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D6B63AA-31B0-4521-8CDB-8A9A7D3EDFB6}"/>
                  </a:ext>
                </a:extLst>
              </p14:cNvPr>
              <p14:cNvContentPartPr/>
              <p14:nvPr/>
            </p14:nvContentPartPr>
            <p14:xfrm>
              <a:off x="5050360" y="5925840"/>
              <a:ext cx="1902600" cy="1188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D6B63AA-31B0-4521-8CDB-8A9A7D3EDFB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46040" y="5921520"/>
                <a:ext cx="191124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39E64DBE-8443-4D9B-9E78-AD55BFAE6508}"/>
              </a:ext>
            </a:extLst>
          </p:cNvPr>
          <p:cNvGrpSpPr/>
          <p:nvPr/>
        </p:nvGrpSpPr>
        <p:grpSpPr>
          <a:xfrm>
            <a:off x="6878440" y="5765280"/>
            <a:ext cx="1667160" cy="920520"/>
            <a:chOff x="6878440" y="5765280"/>
            <a:chExt cx="1667160" cy="9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8A11B8B-C8A9-49A0-B476-42EAB1E7829F}"/>
                    </a:ext>
                  </a:extLst>
                </p14:cNvPr>
                <p14:cNvContentPartPr/>
                <p14:nvPr/>
              </p14:nvContentPartPr>
              <p14:xfrm>
                <a:off x="7458040" y="6068400"/>
                <a:ext cx="15480" cy="181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8A11B8B-C8A9-49A0-B476-42EAB1E782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53720" y="6064080"/>
                  <a:ext cx="24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8AFAC00-B1B0-429C-9923-F216D6B2744E}"/>
                    </a:ext>
                  </a:extLst>
                </p14:cNvPr>
                <p14:cNvContentPartPr/>
                <p14:nvPr/>
              </p14:nvContentPartPr>
              <p14:xfrm>
                <a:off x="7385680" y="6128160"/>
                <a:ext cx="176400" cy="37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8AFAC00-B1B0-429C-9923-F216D6B274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81360" y="6123840"/>
                  <a:ext cx="185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9B59F97-5825-4537-8C15-18541C28247D}"/>
                    </a:ext>
                  </a:extLst>
                </p14:cNvPr>
                <p14:cNvContentPartPr/>
                <p14:nvPr/>
              </p14:nvContentPartPr>
              <p14:xfrm>
                <a:off x="7637320" y="6018000"/>
                <a:ext cx="176040" cy="244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9B59F97-5825-4537-8C15-18541C2824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33000" y="6013680"/>
                  <a:ext cx="184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7318676-69DA-420F-B0FA-7341D9BC5820}"/>
                    </a:ext>
                  </a:extLst>
                </p14:cNvPr>
                <p14:cNvContentPartPr/>
                <p14:nvPr/>
              </p14:nvContentPartPr>
              <p14:xfrm>
                <a:off x="7829920" y="6235440"/>
                <a:ext cx="70200" cy="119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7318676-69DA-420F-B0FA-7341D9BC58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25600" y="6231120"/>
                  <a:ext cx="78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D4872BE-B4D8-462B-90FB-0DFAE4705AD5}"/>
                    </a:ext>
                  </a:extLst>
                </p14:cNvPr>
                <p14:cNvContentPartPr/>
                <p14:nvPr/>
              </p14:nvContentPartPr>
              <p14:xfrm>
                <a:off x="7853680" y="6157680"/>
                <a:ext cx="18360" cy="16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D4872BE-B4D8-462B-90FB-0DFAE4705A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49360" y="6153360"/>
                  <a:ext cx="27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9F05DA5-1F81-4521-8C32-83261758A2E1}"/>
                    </a:ext>
                  </a:extLst>
                </p14:cNvPr>
                <p14:cNvContentPartPr/>
                <p14:nvPr/>
              </p14:nvContentPartPr>
              <p14:xfrm>
                <a:off x="7164640" y="5765280"/>
                <a:ext cx="888120" cy="785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9F05DA5-1F81-4521-8C32-83261758A2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60320" y="5760960"/>
                  <a:ext cx="896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4970986-F6C6-4EE8-A008-BE7701D8D062}"/>
                    </a:ext>
                  </a:extLst>
                </p14:cNvPr>
                <p14:cNvContentPartPr/>
                <p14:nvPr/>
              </p14:nvContentPartPr>
              <p14:xfrm>
                <a:off x="6956200" y="6129240"/>
                <a:ext cx="252720" cy="59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4970986-F6C6-4EE8-A008-BE7701D8D0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51880" y="6124920"/>
                  <a:ext cx="26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18A0CC3-D6E2-44C7-B990-9E80B0EA0F77}"/>
                    </a:ext>
                  </a:extLst>
                </p14:cNvPr>
                <p14:cNvContentPartPr/>
                <p14:nvPr/>
              </p14:nvContentPartPr>
              <p14:xfrm>
                <a:off x="6878440" y="6081000"/>
                <a:ext cx="256320" cy="168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18A0CC3-D6E2-44C7-B990-9E80B0EA0F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74120" y="6076680"/>
                  <a:ext cx="264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8F4927-69B7-4349-A3F1-744818C18309}"/>
                    </a:ext>
                  </a:extLst>
                </p14:cNvPr>
                <p14:cNvContentPartPr/>
                <p14:nvPr/>
              </p14:nvContentPartPr>
              <p14:xfrm>
                <a:off x="7648840" y="6589680"/>
                <a:ext cx="229680" cy="91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8F4927-69B7-4349-A3F1-744818C183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44520" y="6585360"/>
                  <a:ext cx="238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C7B33B4-DF46-466E-8774-CAB668BB5CDB}"/>
                    </a:ext>
                  </a:extLst>
                </p14:cNvPr>
                <p14:cNvContentPartPr/>
                <p14:nvPr/>
              </p14:nvContentPartPr>
              <p14:xfrm>
                <a:off x="7915240" y="6491760"/>
                <a:ext cx="38520" cy="194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C7B33B4-DF46-466E-8774-CAB668BB5C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0920" y="6487440"/>
                  <a:ext cx="47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A0CC90F-B5DC-42F3-B208-359F838F5F8D}"/>
                    </a:ext>
                  </a:extLst>
                </p14:cNvPr>
                <p14:cNvContentPartPr/>
                <p14:nvPr/>
              </p14:nvContentPartPr>
              <p14:xfrm>
                <a:off x="7918840" y="6447840"/>
                <a:ext cx="162720" cy="198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A0CC90F-B5DC-42F3-B208-359F838F5F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14520" y="6443520"/>
                  <a:ext cx="171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AAEAB52-63C5-4C51-9FCC-93D3DF712219}"/>
                    </a:ext>
                  </a:extLst>
                </p14:cNvPr>
                <p14:cNvContentPartPr/>
                <p14:nvPr/>
              </p14:nvContentPartPr>
              <p14:xfrm>
                <a:off x="8148160" y="6340560"/>
                <a:ext cx="95400" cy="332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AAEAB52-63C5-4C51-9FCC-93D3DF7122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43840" y="6336240"/>
                  <a:ext cx="104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10E5D1A-30E2-44D6-9ACF-077B0AC6A94C}"/>
                    </a:ext>
                  </a:extLst>
                </p14:cNvPr>
                <p14:cNvContentPartPr/>
                <p14:nvPr/>
              </p14:nvContentPartPr>
              <p14:xfrm>
                <a:off x="8356240" y="6356400"/>
                <a:ext cx="88920" cy="177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10E5D1A-30E2-44D6-9ACF-077B0AC6A9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51920" y="6352080"/>
                  <a:ext cx="97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402939F-B40D-4125-A839-C1C54FD6FCCD}"/>
                    </a:ext>
                  </a:extLst>
                </p14:cNvPr>
                <p14:cNvContentPartPr/>
                <p14:nvPr/>
              </p14:nvContentPartPr>
              <p14:xfrm>
                <a:off x="8396200" y="6209520"/>
                <a:ext cx="107280" cy="108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402939F-B40D-4125-A839-C1C54FD6FCC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91880" y="6205200"/>
                  <a:ext cx="115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0C9A890-2E9F-4490-A5ED-E1A848891B62}"/>
                    </a:ext>
                  </a:extLst>
                </p14:cNvPr>
                <p14:cNvContentPartPr/>
                <p14:nvPr/>
              </p14:nvContentPartPr>
              <p14:xfrm>
                <a:off x="8481880" y="6156240"/>
                <a:ext cx="63720" cy="419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0C9A890-2E9F-4490-A5ED-E1A848891B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77560" y="6151920"/>
                  <a:ext cx="72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13ED6B-E629-457F-AB5C-BFC0898F3173}"/>
                    </a:ext>
                  </a:extLst>
                </p14:cNvPr>
                <p14:cNvContentPartPr/>
                <p14:nvPr/>
              </p14:nvContentPartPr>
              <p14:xfrm>
                <a:off x="8339320" y="6551160"/>
                <a:ext cx="36000" cy="113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13ED6B-E629-457F-AB5C-BFC0898F31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35000" y="6546840"/>
                  <a:ext cx="44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950288B-8FA7-47ED-82A6-9EA704DF3799}"/>
                    </a:ext>
                  </a:extLst>
                </p14:cNvPr>
                <p14:cNvContentPartPr/>
                <p14:nvPr/>
              </p14:nvContentPartPr>
              <p14:xfrm>
                <a:off x="8212600" y="6446760"/>
                <a:ext cx="56520" cy="110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950288B-8FA7-47ED-82A6-9EA704DF37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08280" y="6442440"/>
                  <a:ext cx="6516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755C6E8-26A6-4911-ACAF-61D413C59307}"/>
                  </a:ext>
                </a:extLst>
              </p14:cNvPr>
              <p14:cNvContentPartPr/>
              <p14:nvPr/>
            </p14:nvContentPartPr>
            <p14:xfrm>
              <a:off x="119080" y="857040"/>
              <a:ext cx="3329640" cy="19191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755C6E8-26A6-4911-ACAF-61D413C5930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4760" y="852720"/>
                <a:ext cx="3338280" cy="19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DF1B460A-F926-4242-80F9-EF2D96ACF9FF}"/>
              </a:ext>
            </a:extLst>
          </p:cNvPr>
          <p:cNvGrpSpPr/>
          <p:nvPr/>
        </p:nvGrpSpPr>
        <p:grpSpPr>
          <a:xfrm>
            <a:off x="9640" y="708360"/>
            <a:ext cx="9254880" cy="4173480"/>
            <a:chOff x="9640" y="708360"/>
            <a:chExt cx="9254880" cy="41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C7574EB-7AE1-4A96-8EC0-1060161D2B70}"/>
                    </a:ext>
                  </a:extLst>
                </p14:cNvPr>
                <p14:cNvContentPartPr/>
                <p14:nvPr/>
              </p14:nvContentPartPr>
              <p14:xfrm>
                <a:off x="1763560" y="2499360"/>
                <a:ext cx="67320" cy="141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C7574EB-7AE1-4A96-8EC0-1060161D2B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59240" y="2495040"/>
                  <a:ext cx="75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6EFF2E9-EC59-456B-A029-CC10C0D7D3E1}"/>
                    </a:ext>
                  </a:extLst>
                </p14:cNvPr>
                <p14:cNvContentPartPr/>
                <p14:nvPr/>
              </p14:nvContentPartPr>
              <p14:xfrm>
                <a:off x="1849240" y="2492520"/>
                <a:ext cx="69480" cy="92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6EFF2E9-EC59-456B-A029-CC10C0D7D3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44920" y="2488200"/>
                  <a:ext cx="78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7FA5544-0387-4217-A42C-B9C08A9E144D}"/>
                    </a:ext>
                  </a:extLst>
                </p14:cNvPr>
                <p14:cNvContentPartPr/>
                <p14:nvPr/>
              </p14:nvContentPartPr>
              <p14:xfrm>
                <a:off x="1937800" y="2508720"/>
                <a:ext cx="112320" cy="55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7FA5544-0387-4217-A42C-B9C08A9E14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33480" y="2504400"/>
                  <a:ext cx="12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037FF47-68FB-4DB2-BDDC-9C938879A64A}"/>
                    </a:ext>
                  </a:extLst>
                </p14:cNvPr>
                <p14:cNvContentPartPr/>
                <p14:nvPr/>
              </p14:nvContentPartPr>
              <p14:xfrm>
                <a:off x="2041480" y="2445720"/>
                <a:ext cx="138600" cy="141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037FF47-68FB-4DB2-BDDC-9C938879A6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37160" y="2441400"/>
                  <a:ext cx="147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CD58BBD-199A-421F-B120-5F5D84A68DBC}"/>
                    </a:ext>
                  </a:extLst>
                </p14:cNvPr>
                <p14:cNvContentPartPr/>
                <p14:nvPr/>
              </p14:nvContentPartPr>
              <p14:xfrm>
                <a:off x="2175040" y="2499000"/>
                <a:ext cx="78480" cy="72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CD58BBD-199A-421F-B120-5F5D84A68DB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70720" y="2494680"/>
                  <a:ext cx="87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3CC03D6-536C-4F09-9D58-9935E0624023}"/>
                    </a:ext>
                  </a:extLst>
                </p14:cNvPr>
                <p14:cNvContentPartPr/>
                <p14:nvPr/>
              </p14:nvContentPartPr>
              <p14:xfrm>
                <a:off x="3875320" y="4472160"/>
                <a:ext cx="6840" cy="379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3CC03D6-536C-4F09-9D58-9935E06240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71000" y="4467840"/>
                  <a:ext cx="154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5D46E71-1C36-49E3-8AB4-C3F263FD21E9}"/>
                    </a:ext>
                  </a:extLst>
                </p14:cNvPr>
                <p14:cNvContentPartPr/>
                <p14:nvPr/>
              </p14:nvContentPartPr>
              <p14:xfrm>
                <a:off x="3801160" y="4653600"/>
                <a:ext cx="229320" cy="67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5D46E71-1C36-49E3-8AB4-C3F263FD21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96840" y="4649280"/>
                  <a:ext cx="237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5301E59-FF64-49EF-88B0-DC8716E4B757}"/>
                    </a:ext>
                  </a:extLst>
                </p14:cNvPr>
                <p14:cNvContentPartPr/>
                <p14:nvPr/>
              </p14:nvContentPartPr>
              <p14:xfrm>
                <a:off x="3971080" y="1560480"/>
                <a:ext cx="51480" cy="263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5301E59-FF64-49EF-88B0-DC8716E4B7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66760" y="1556160"/>
                  <a:ext cx="60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2802870-A7B2-4DF9-BCEF-8C60149DCAD0}"/>
                    </a:ext>
                  </a:extLst>
                </p14:cNvPr>
                <p14:cNvContentPartPr/>
                <p14:nvPr/>
              </p14:nvContentPartPr>
              <p14:xfrm>
                <a:off x="3964600" y="1703400"/>
                <a:ext cx="259200" cy="13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2802870-A7B2-4DF9-BCEF-8C60149DCA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60280" y="1699080"/>
                  <a:ext cx="267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BE483A-5F16-416E-B30F-98F1D381324B}"/>
                    </a:ext>
                  </a:extLst>
                </p14:cNvPr>
                <p14:cNvContentPartPr/>
                <p14:nvPr/>
              </p14:nvContentPartPr>
              <p14:xfrm>
                <a:off x="8308720" y="1698000"/>
                <a:ext cx="12960" cy="263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BE483A-5F16-416E-B30F-98F1D38132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04400" y="1693680"/>
                  <a:ext cx="21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D01BB9E-A087-4A03-99E1-07A51F6B644E}"/>
                    </a:ext>
                  </a:extLst>
                </p14:cNvPr>
                <p14:cNvContentPartPr/>
                <p14:nvPr/>
              </p14:nvContentPartPr>
              <p14:xfrm>
                <a:off x="8279560" y="1769640"/>
                <a:ext cx="92880" cy="44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D01BB9E-A087-4A03-99E1-07A51F6B64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75240" y="1765320"/>
                  <a:ext cx="101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1A00016-C4BA-4CE9-A9D7-44A5C38553C8}"/>
                    </a:ext>
                  </a:extLst>
                </p14:cNvPr>
                <p14:cNvContentPartPr/>
                <p14:nvPr/>
              </p14:nvContentPartPr>
              <p14:xfrm>
                <a:off x="1182160" y="1984200"/>
                <a:ext cx="8082360" cy="2897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1A00016-C4BA-4CE9-A9D7-44A5C38553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7840" y="1979880"/>
                  <a:ext cx="8091000" cy="29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9F37BFE-0462-487A-8D97-E369BA952E49}"/>
                    </a:ext>
                  </a:extLst>
                </p14:cNvPr>
                <p14:cNvContentPartPr/>
                <p14:nvPr/>
              </p14:nvContentPartPr>
              <p14:xfrm>
                <a:off x="3521080" y="1783680"/>
                <a:ext cx="367560" cy="440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9F37BFE-0462-487A-8D97-E369BA952E4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16760" y="1779360"/>
                  <a:ext cx="3762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B2BF6A6-4E9C-40B0-A3EF-5D0093810CB2}"/>
                    </a:ext>
                  </a:extLst>
                </p14:cNvPr>
                <p14:cNvContentPartPr/>
                <p14:nvPr/>
              </p14:nvContentPartPr>
              <p14:xfrm>
                <a:off x="9640" y="708360"/>
                <a:ext cx="3069360" cy="1829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B2BF6A6-4E9C-40B0-A3EF-5D0093810C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20" y="704040"/>
                  <a:ext cx="3078000" cy="18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FD24336-AF22-4D40-8FCE-3CF69B722954}"/>
              </a:ext>
            </a:extLst>
          </p:cNvPr>
          <p:cNvGrpSpPr/>
          <p:nvPr/>
        </p:nvGrpSpPr>
        <p:grpSpPr>
          <a:xfrm>
            <a:off x="2676160" y="834360"/>
            <a:ext cx="888480" cy="575640"/>
            <a:chOff x="2676160" y="834360"/>
            <a:chExt cx="88848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4B6D2CF-EE32-4CD7-94E2-3A185B6B4560}"/>
                    </a:ext>
                  </a:extLst>
                </p14:cNvPr>
                <p14:cNvContentPartPr/>
                <p14:nvPr/>
              </p14:nvContentPartPr>
              <p14:xfrm>
                <a:off x="2676160" y="974760"/>
                <a:ext cx="677880" cy="435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4B6D2CF-EE32-4CD7-94E2-3A185B6B45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71840" y="970440"/>
                  <a:ext cx="6865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B2FA7DD-FC7D-4FB9-A618-F23BA931273B}"/>
                    </a:ext>
                  </a:extLst>
                </p14:cNvPr>
                <p14:cNvContentPartPr/>
                <p14:nvPr/>
              </p14:nvContentPartPr>
              <p14:xfrm>
                <a:off x="3128680" y="834360"/>
                <a:ext cx="435960" cy="266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B2FA7DD-FC7D-4FB9-A618-F23BA93127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4360" y="830040"/>
                  <a:ext cx="4446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99B779CD-D40A-4F90-927B-68660EC6E516}"/>
              </a:ext>
            </a:extLst>
          </p:cNvPr>
          <p:cNvGrpSpPr/>
          <p:nvPr/>
        </p:nvGrpSpPr>
        <p:grpSpPr>
          <a:xfrm>
            <a:off x="3664720" y="503160"/>
            <a:ext cx="2235240" cy="525960"/>
            <a:chOff x="3664720" y="503160"/>
            <a:chExt cx="223524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14F07D0-44A4-4CA0-9D0E-80B4226437B5}"/>
                    </a:ext>
                  </a:extLst>
                </p14:cNvPr>
                <p14:cNvContentPartPr/>
                <p14:nvPr/>
              </p14:nvContentPartPr>
              <p14:xfrm>
                <a:off x="3664720" y="568680"/>
                <a:ext cx="81360" cy="182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14F07D0-44A4-4CA0-9D0E-80B4226437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60400" y="564360"/>
                  <a:ext cx="90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88051C0-DAD0-45BB-AFE2-10A56938BF21}"/>
                    </a:ext>
                  </a:extLst>
                </p14:cNvPr>
                <p14:cNvContentPartPr/>
                <p14:nvPr/>
              </p14:nvContentPartPr>
              <p14:xfrm>
                <a:off x="3796120" y="645000"/>
                <a:ext cx="59400" cy="99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88051C0-DAD0-45BB-AFE2-10A56938BF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91800" y="640680"/>
                  <a:ext cx="68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64D3C70-9D2B-433C-A621-13BD5681BB45}"/>
                    </a:ext>
                  </a:extLst>
                </p14:cNvPr>
                <p14:cNvContentPartPr/>
                <p14:nvPr/>
              </p14:nvContentPartPr>
              <p14:xfrm>
                <a:off x="3889720" y="613320"/>
                <a:ext cx="146520" cy="121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64D3C70-9D2B-433C-A621-13BD5681BB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85400" y="609000"/>
                  <a:ext cx="155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0B2578D-BE5F-4F77-8896-4D528A2069EC}"/>
                    </a:ext>
                  </a:extLst>
                </p14:cNvPr>
                <p14:cNvContentPartPr/>
                <p14:nvPr/>
              </p14:nvContentPartPr>
              <p14:xfrm>
                <a:off x="4128400" y="571200"/>
                <a:ext cx="122760" cy="150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0B2578D-BE5F-4F77-8896-4D528A2069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24080" y="566880"/>
                  <a:ext cx="131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C2516A7-AC91-4687-85A8-564CCF58DD81}"/>
                    </a:ext>
                  </a:extLst>
                </p14:cNvPr>
                <p14:cNvContentPartPr/>
                <p14:nvPr/>
              </p14:nvContentPartPr>
              <p14:xfrm>
                <a:off x="4222360" y="626640"/>
                <a:ext cx="75960" cy="91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C2516A7-AC91-4687-85A8-564CCF58DD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18040" y="622320"/>
                  <a:ext cx="8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355E616-8616-4D4E-A024-840F21FBA813}"/>
                    </a:ext>
                  </a:extLst>
                </p14:cNvPr>
                <p14:cNvContentPartPr/>
                <p14:nvPr/>
              </p14:nvContentPartPr>
              <p14:xfrm>
                <a:off x="4413880" y="615120"/>
                <a:ext cx="218880" cy="66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355E616-8616-4D4E-A024-840F21FBA8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09560" y="610800"/>
                  <a:ext cx="227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10D4D7-61B1-4433-9622-BFD61513BC63}"/>
                    </a:ext>
                  </a:extLst>
                </p14:cNvPr>
                <p14:cNvContentPartPr/>
                <p14:nvPr/>
              </p14:nvContentPartPr>
              <p14:xfrm>
                <a:off x="4658320" y="608640"/>
                <a:ext cx="129960" cy="74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10D4D7-61B1-4433-9622-BFD61513BC6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54000" y="604320"/>
                  <a:ext cx="138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7BEF908-5701-4626-AF73-C9FD2552458E}"/>
                    </a:ext>
                  </a:extLst>
                </p14:cNvPr>
                <p14:cNvContentPartPr/>
                <p14:nvPr/>
              </p14:nvContentPartPr>
              <p14:xfrm>
                <a:off x="4815280" y="530880"/>
                <a:ext cx="135720" cy="133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7BEF908-5701-4626-AF73-C9FD255245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10960" y="526560"/>
                  <a:ext cx="144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A8E4591-840E-4136-BE13-0D14F061C465}"/>
                    </a:ext>
                  </a:extLst>
                </p14:cNvPr>
                <p14:cNvContentPartPr/>
                <p14:nvPr/>
              </p14:nvContentPartPr>
              <p14:xfrm>
                <a:off x="4889440" y="634200"/>
                <a:ext cx="67680" cy="24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A8E4591-840E-4136-BE13-0D14F061C46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85120" y="629880"/>
                  <a:ext cx="76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CA885BA-96AE-45AB-85C4-D1349AA5DC3C}"/>
                    </a:ext>
                  </a:extLst>
                </p14:cNvPr>
                <p14:cNvContentPartPr/>
                <p14:nvPr/>
              </p14:nvContentPartPr>
              <p14:xfrm>
                <a:off x="4973320" y="593520"/>
                <a:ext cx="122400" cy="80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CA885BA-96AE-45AB-85C4-D1349AA5DC3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69000" y="589200"/>
                  <a:ext cx="13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A7D0726-A501-4053-8DF0-D6E8AB7D3C24}"/>
                    </a:ext>
                  </a:extLst>
                </p14:cNvPr>
                <p14:cNvContentPartPr/>
                <p14:nvPr/>
              </p14:nvContentPartPr>
              <p14:xfrm>
                <a:off x="5235760" y="565800"/>
                <a:ext cx="143640" cy="128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A7D0726-A501-4053-8DF0-D6E8AB7D3C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31440" y="561480"/>
                  <a:ext cx="152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CB0B49-D881-439B-8BBF-618DCCCB81C8}"/>
                    </a:ext>
                  </a:extLst>
                </p14:cNvPr>
                <p14:cNvContentPartPr/>
                <p14:nvPr/>
              </p14:nvContentPartPr>
              <p14:xfrm>
                <a:off x="3831760" y="903840"/>
                <a:ext cx="112680" cy="125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CB0B49-D881-439B-8BBF-618DCCCB81C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27440" y="899520"/>
                  <a:ext cx="121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5275CC-BB71-46A9-9517-CD8ECAB3941D}"/>
                    </a:ext>
                  </a:extLst>
                </p14:cNvPr>
                <p14:cNvContentPartPr/>
                <p14:nvPr/>
              </p14:nvContentPartPr>
              <p14:xfrm>
                <a:off x="3967840" y="906360"/>
                <a:ext cx="101520" cy="107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5275CC-BB71-46A9-9517-CD8ECAB394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63520" y="902040"/>
                  <a:ext cx="11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E146F8B-59EB-46B7-84F2-91B8C278D222}"/>
                    </a:ext>
                  </a:extLst>
                </p14:cNvPr>
                <p14:cNvContentPartPr/>
                <p14:nvPr/>
              </p14:nvContentPartPr>
              <p14:xfrm>
                <a:off x="4084480" y="901680"/>
                <a:ext cx="119880" cy="125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E146F8B-59EB-46B7-84F2-91B8C278D2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80160" y="897360"/>
                  <a:ext cx="128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2C6DFA6-1C5C-4F85-96AA-03D4CCE5005E}"/>
                    </a:ext>
                  </a:extLst>
                </p14:cNvPr>
                <p14:cNvContentPartPr/>
                <p14:nvPr/>
              </p14:nvContentPartPr>
              <p14:xfrm>
                <a:off x="4204720" y="934080"/>
                <a:ext cx="255960" cy="63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2C6DFA6-1C5C-4F85-96AA-03D4CCE500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00400" y="929760"/>
                  <a:ext cx="264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2A6DDF4-AFA3-42D3-828F-4589FDD2F45B}"/>
                    </a:ext>
                  </a:extLst>
                </p14:cNvPr>
                <p14:cNvContentPartPr/>
                <p14:nvPr/>
              </p14:nvContentPartPr>
              <p14:xfrm>
                <a:off x="4469680" y="852000"/>
                <a:ext cx="102960" cy="165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2A6DDF4-AFA3-42D3-828F-4589FDD2F45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65360" y="847680"/>
                  <a:ext cx="111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84D59FB-3A0E-4932-A25B-02B2EACA6FFB}"/>
                    </a:ext>
                  </a:extLst>
                </p14:cNvPr>
                <p14:cNvContentPartPr/>
                <p14:nvPr/>
              </p14:nvContentPartPr>
              <p14:xfrm>
                <a:off x="4584880" y="854520"/>
                <a:ext cx="25200" cy="114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84D59FB-3A0E-4932-A25B-02B2EACA6F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80560" y="850200"/>
                  <a:ext cx="3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903D7C7-7CA0-4E1A-982C-45EC02DE9FA9}"/>
                    </a:ext>
                  </a:extLst>
                </p14:cNvPr>
                <p14:cNvContentPartPr/>
                <p14:nvPr/>
              </p14:nvContentPartPr>
              <p14:xfrm>
                <a:off x="4646800" y="908880"/>
                <a:ext cx="111240" cy="86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903D7C7-7CA0-4E1A-982C-45EC02DE9F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42480" y="904560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A3F19DC-2361-484A-8EB1-CD2C2439F976}"/>
                    </a:ext>
                  </a:extLst>
                </p14:cNvPr>
                <p14:cNvContentPartPr/>
                <p14:nvPr/>
              </p14:nvContentPartPr>
              <p14:xfrm>
                <a:off x="4871800" y="780360"/>
                <a:ext cx="99000" cy="2336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A3F19DC-2361-484A-8EB1-CD2C2439F9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67480" y="776040"/>
                  <a:ext cx="107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D80C338-4E5A-46AC-8F74-30EDBD440540}"/>
                    </a:ext>
                  </a:extLst>
                </p14:cNvPr>
                <p14:cNvContentPartPr/>
                <p14:nvPr/>
              </p14:nvContentPartPr>
              <p14:xfrm>
                <a:off x="4966840" y="823920"/>
                <a:ext cx="211680" cy="103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D80C338-4E5A-46AC-8F74-30EDBD4405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62520" y="819600"/>
                  <a:ext cx="220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7F8A9B0-24A4-4795-9FC9-ED3DB0C854FA}"/>
                    </a:ext>
                  </a:extLst>
                </p14:cNvPr>
                <p14:cNvContentPartPr/>
                <p14:nvPr/>
              </p14:nvContentPartPr>
              <p14:xfrm>
                <a:off x="5212360" y="818520"/>
                <a:ext cx="80280" cy="95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7F8A9B0-24A4-4795-9FC9-ED3DB0C854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08040" y="814200"/>
                  <a:ext cx="88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4FC0AE4-898D-4C7E-8260-A0B38A4B1B43}"/>
                    </a:ext>
                  </a:extLst>
                </p14:cNvPr>
                <p14:cNvContentPartPr/>
                <p14:nvPr/>
              </p14:nvContentPartPr>
              <p14:xfrm>
                <a:off x="5331520" y="796560"/>
                <a:ext cx="125640" cy="80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4FC0AE4-898D-4C7E-8260-A0B38A4B1B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27200" y="792240"/>
                  <a:ext cx="134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64F986-9FF9-478C-ADF2-32D622414121}"/>
                    </a:ext>
                  </a:extLst>
                </p14:cNvPr>
                <p14:cNvContentPartPr/>
                <p14:nvPr/>
              </p14:nvContentPartPr>
              <p14:xfrm>
                <a:off x="5433760" y="762000"/>
                <a:ext cx="110520" cy="132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64F986-9FF9-478C-ADF2-32D62241412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29440" y="757680"/>
                  <a:ext cx="11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D09A64F-C75A-463C-841D-FBC67B2FE0EB}"/>
                    </a:ext>
                  </a:extLst>
                </p14:cNvPr>
                <p14:cNvContentPartPr/>
                <p14:nvPr/>
              </p14:nvContentPartPr>
              <p14:xfrm>
                <a:off x="5516200" y="643560"/>
                <a:ext cx="104400" cy="214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D09A64F-C75A-463C-841D-FBC67B2FE0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11880" y="639240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3210C79-F0A9-4A17-88B8-FF870D162B02}"/>
                    </a:ext>
                  </a:extLst>
                </p14:cNvPr>
                <p14:cNvContentPartPr/>
                <p14:nvPr/>
              </p14:nvContentPartPr>
              <p14:xfrm>
                <a:off x="5622760" y="562200"/>
                <a:ext cx="134280" cy="140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3210C79-F0A9-4A17-88B8-FF870D162B0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18440" y="557880"/>
                  <a:ext cx="142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6087882-76E9-44AD-99B5-4965AAD216E4}"/>
                    </a:ext>
                  </a:extLst>
                </p14:cNvPr>
                <p14:cNvContentPartPr/>
                <p14:nvPr/>
              </p14:nvContentPartPr>
              <p14:xfrm>
                <a:off x="5725360" y="747240"/>
                <a:ext cx="45360" cy="38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6087882-76E9-44AD-99B5-4965AAD216E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21040" y="742920"/>
                  <a:ext cx="54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D676FFD-3FFC-4966-952C-1DBB3DEA4B5B}"/>
                    </a:ext>
                  </a:extLst>
                </p14:cNvPr>
                <p14:cNvContentPartPr/>
                <p14:nvPr/>
              </p14:nvContentPartPr>
              <p14:xfrm>
                <a:off x="5776480" y="503160"/>
                <a:ext cx="123480" cy="237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D676FFD-3FFC-4966-952C-1DBB3DEA4B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72160" y="498840"/>
                  <a:ext cx="13212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5CCAF56F-689C-439A-AD5B-9BE649EE51B4}"/>
                  </a:ext>
                </a:extLst>
              </p14:cNvPr>
              <p14:cNvContentPartPr/>
              <p14:nvPr/>
            </p14:nvContentPartPr>
            <p14:xfrm>
              <a:off x="4371760" y="4248600"/>
              <a:ext cx="3604320" cy="11808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5CCAF56F-689C-439A-AD5B-9BE649EE51B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367440" y="4244280"/>
                <a:ext cx="3612960" cy="11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5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5640CB-F801-4D95-9DA1-3ED3FD862FA0}" type="slidenum">
              <a:rPr/>
              <a:t>20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224360" y="247594"/>
            <a:ext cx="644364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Decisions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under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Uncertainty</a:t>
            </a:r>
            <a:endParaRPr lang="de-DE" sz="20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Text Box 347"/>
          <p:cNvSpPr/>
          <p:nvPr/>
        </p:nvSpPr>
        <p:spPr>
          <a:xfrm>
            <a:off x="2495640" y="1052640"/>
            <a:ext cx="7416720" cy="194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457200" indent="-457200"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company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three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different 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Alternatives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:</a:t>
            </a:r>
            <a:b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</a:b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457200" indent="-457200"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- A1: Expansion to Estonia</a:t>
            </a:r>
            <a:b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</a:b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- A2: Expansion to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Latvia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b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</a:b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- A3: Expansion nach Lithuania</a:t>
            </a:r>
          </a:p>
        </p:txBody>
      </p:sp>
      <p:sp>
        <p:nvSpPr>
          <p:cNvPr id="4" name="Text Box 347"/>
          <p:cNvSpPr/>
          <p:nvPr/>
        </p:nvSpPr>
        <p:spPr>
          <a:xfrm>
            <a:off x="2424000" y="2951279"/>
            <a:ext cx="7417080" cy="192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457200" indent="-457200"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Three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different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scenarios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:</a:t>
            </a:r>
            <a:b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</a:b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457200" indent="-457200"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- S1: Estonia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stable</a:t>
            </a:r>
            <a:b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</a:b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- S2: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Latvia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stable</a:t>
            </a:r>
            <a:b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</a:b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- S3: Lithuania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stable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Text Box 347"/>
          <p:cNvSpPr/>
          <p:nvPr/>
        </p:nvSpPr>
        <p:spPr>
          <a:xfrm>
            <a:off x="2208359" y="5106810"/>
            <a:ext cx="7416720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457200" indent="-457200"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→	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For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every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Alternative-Scenario-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Combination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profit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forecast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made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(G</a:t>
            </a:r>
            <a:r>
              <a:rPr lang="de-DE" sz="2400" baseline="-25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11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to G</a:t>
            </a:r>
            <a:r>
              <a:rPr lang="de-DE" sz="2400" baseline="-25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33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429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2C5D432-8A6A-44D6-98FD-D714A93C4E08}" type="slidenum">
              <a:rPr/>
              <a:t>21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224360" y="234000"/>
            <a:ext cx="6443640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2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2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Matrix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4859"/>
              </p:ext>
            </p:extLst>
          </p:nvPr>
        </p:nvGraphicFramePr>
        <p:xfrm>
          <a:off x="1422400" y="1185334"/>
          <a:ext cx="6096000" cy="4192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06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S2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S3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130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04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E4A4809-8886-4F50-9C7B-3FC0B4C64FF6}" type="slidenum">
              <a:rPr/>
              <a:t>22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224360" y="234000"/>
            <a:ext cx="6443640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2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Problem</a:t>
            </a:r>
          </a:p>
        </p:txBody>
      </p:sp>
      <p:sp>
        <p:nvSpPr>
          <p:cNvPr id="3" name="Text Box 4"/>
          <p:cNvSpPr/>
          <p:nvPr/>
        </p:nvSpPr>
        <p:spPr>
          <a:xfrm>
            <a:off x="1161880" y="1006826"/>
            <a:ext cx="7417080" cy="41571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Uncertainty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: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Although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every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scenario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known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,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probabilities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occurence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are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not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known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.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Uncomparability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: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The alternatives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cannot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directly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compared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.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rules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: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there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no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directly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alternative,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general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rules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have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to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implemented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Preferences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: 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choice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depends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on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preferences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(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optimistic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/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pessimistic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)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company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8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4367280" y="216097"/>
            <a:ext cx="580392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Rules and 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Uncertainty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3792360" y="1182600"/>
            <a:ext cx="5724720" cy="4848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Principle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Dominance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Minimax-Rule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Maximax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-Rule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Hurzwicz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-Rule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Laplace-Rule</a:t>
            </a: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Savage-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Niehans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-Rule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Krelle-Rule</a:t>
            </a:r>
          </a:p>
        </p:txBody>
      </p:sp>
    </p:spTree>
    <p:extLst>
      <p:ext uri="{BB962C8B-B14F-4D97-AF65-F5344CB8AC3E}">
        <p14:creationId xmlns:p14="http://schemas.microsoft.com/office/powerpoint/2010/main" val="13815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4387600" y="0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Principle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Dominace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-43380" y="523260"/>
            <a:ext cx="12192000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Definition: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An alternative A1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an alternative A2,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A1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every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scenario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at least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good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A2 and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one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scenario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better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than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A2.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possible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an alternative,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which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all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other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alternatives</a:t>
            </a:r>
          </a:p>
        </p:txBody>
      </p:sp>
      <p:sp>
        <p:nvSpPr>
          <p:cNvPr id="9" name="Freihandform 1">
            <a:extLst>
              <a:ext uri="{FF2B5EF4-FFF2-40B4-BE49-F238E27FC236}">
                <a16:creationId xmlns:a16="http://schemas.microsoft.com/office/drawing/2014/main" id="{E45F4645-3B98-DD38-7605-83F1CB79F7CF}"/>
              </a:ext>
            </a:extLst>
          </p:cNvPr>
          <p:cNvSpPr/>
          <p:nvPr/>
        </p:nvSpPr>
        <p:spPr>
          <a:xfrm>
            <a:off x="4651760" y="2130623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Minimax</a:t>
            </a:r>
          </a:p>
        </p:txBody>
      </p:sp>
      <p:sp>
        <p:nvSpPr>
          <p:cNvPr id="10" name="Freihandform 2">
            <a:extLst>
              <a:ext uri="{FF2B5EF4-FFF2-40B4-BE49-F238E27FC236}">
                <a16:creationId xmlns:a16="http://schemas.microsoft.com/office/drawing/2014/main" id="{1D7EAF62-0C43-58B5-AE27-0B4BA3740BC2}"/>
              </a:ext>
            </a:extLst>
          </p:cNvPr>
          <p:cNvSpPr/>
          <p:nvPr/>
        </p:nvSpPr>
        <p:spPr>
          <a:xfrm>
            <a:off x="0" y="2438866"/>
            <a:ext cx="10014578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Definition: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alternative,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which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worst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outcome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all alternatives</a:t>
            </a:r>
          </a:p>
        </p:txBody>
      </p:sp>
      <p:sp>
        <p:nvSpPr>
          <p:cNvPr id="12" name="Freihandform 1">
            <a:extLst>
              <a:ext uri="{FF2B5EF4-FFF2-40B4-BE49-F238E27FC236}">
                <a16:creationId xmlns:a16="http://schemas.microsoft.com/office/drawing/2014/main" id="{60E27173-2CE0-9005-D485-CACFEF00A1F1}"/>
              </a:ext>
            </a:extLst>
          </p:cNvPr>
          <p:cNvSpPr/>
          <p:nvPr/>
        </p:nvSpPr>
        <p:spPr>
          <a:xfrm>
            <a:off x="4651760" y="3708489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Maximax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Freihandform 2">
            <a:extLst>
              <a:ext uri="{FF2B5EF4-FFF2-40B4-BE49-F238E27FC236}">
                <a16:creationId xmlns:a16="http://schemas.microsoft.com/office/drawing/2014/main" id="{D7E31C50-0F8F-2BFD-A62B-69E47E6ED746}"/>
              </a:ext>
            </a:extLst>
          </p:cNvPr>
          <p:cNvSpPr/>
          <p:nvPr/>
        </p:nvSpPr>
        <p:spPr>
          <a:xfrm>
            <a:off x="0" y="4152633"/>
            <a:ext cx="9963282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Definition: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alternative,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which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outcome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all alternatives</a:t>
            </a:r>
          </a:p>
        </p:txBody>
      </p:sp>
      <p:sp>
        <p:nvSpPr>
          <p:cNvPr id="14" name="Freihandform 1">
            <a:extLst>
              <a:ext uri="{FF2B5EF4-FFF2-40B4-BE49-F238E27FC236}">
                <a16:creationId xmlns:a16="http://schemas.microsoft.com/office/drawing/2014/main" id="{8E0FE86F-EE21-8289-6B78-7657900B4F10}"/>
              </a:ext>
            </a:extLst>
          </p:cNvPr>
          <p:cNvSpPr/>
          <p:nvPr/>
        </p:nvSpPr>
        <p:spPr>
          <a:xfrm>
            <a:off x="4529880" y="5343873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Hurwicz-Rule</a:t>
            </a:r>
          </a:p>
        </p:txBody>
      </p:sp>
      <p:sp>
        <p:nvSpPr>
          <p:cNvPr id="15" name="Freihandform 2">
            <a:extLst>
              <a:ext uri="{FF2B5EF4-FFF2-40B4-BE49-F238E27FC236}">
                <a16:creationId xmlns:a16="http://schemas.microsoft.com/office/drawing/2014/main" id="{AAFDDD13-4E52-4770-4823-21C40317ABE1}"/>
              </a:ext>
            </a:extLst>
          </p:cNvPr>
          <p:cNvSpPr/>
          <p:nvPr/>
        </p:nvSpPr>
        <p:spPr>
          <a:xfrm>
            <a:off x="0" y="5573732"/>
            <a:ext cx="12148620" cy="11115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Definition: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alternative,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which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weighted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average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and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worst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outcome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all alternatives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682BC13-CDB6-410B-B9A2-A26EE11C81F8}"/>
              </a:ext>
            </a:extLst>
          </p:cNvPr>
          <p:cNvGrpSpPr/>
          <p:nvPr/>
        </p:nvGrpSpPr>
        <p:grpSpPr>
          <a:xfrm>
            <a:off x="2966680" y="6496267"/>
            <a:ext cx="237600" cy="126000"/>
            <a:chOff x="2966680" y="6496267"/>
            <a:chExt cx="23760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E79FD20-7E93-43EE-93AC-3E7BAD09262F}"/>
                    </a:ext>
                  </a:extLst>
                </p14:cNvPr>
                <p14:cNvContentPartPr/>
                <p14:nvPr/>
              </p14:nvContentPartPr>
              <p14:xfrm>
                <a:off x="2966680" y="6543427"/>
                <a:ext cx="138960" cy="24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E79FD20-7E93-43EE-93AC-3E7BAD0926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62360" y="6539107"/>
                  <a:ext cx="147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562DCA3-3181-455C-BF19-4A4F7D20B750}"/>
                    </a:ext>
                  </a:extLst>
                </p14:cNvPr>
                <p14:cNvContentPartPr/>
                <p14:nvPr/>
              </p14:nvContentPartPr>
              <p14:xfrm>
                <a:off x="3086920" y="6496267"/>
                <a:ext cx="117360" cy="126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562DCA3-3181-455C-BF19-4A4F7D20B7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82600" y="6491947"/>
                  <a:ext cx="1260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1D74983-BBCC-4938-9C9C-A49D718D23D6}"/>
              </a:ext>
            </a:extLst>
          </p:cNvPr>
          <p:cNvGrpSpPr/>
          <p:nvPr/>
        </p:nvGrpSpPr>
        <p:grpSpPr>
          <a:xfrm>
            <a:off x="3408400" y="6425707"/>
            <a:ext cx="430200" cy="190080"/>
            <a:chOff x="3408400" y="6425707"/>
            <a:chExt cx="4302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F865BB1-5C9D-430C-BFF8-5037F7430C5F}"/>
                    </a:ext>
                  </a:extLst>
                </p14:cNvPr>
                <p14:cNvContentPartPr/>
                <p14:nvPr/>
              </p14:nvContentPartPr>
              <p14:xfrm>
                <a:off x="3408400" y="6425707"/>
                <a:ext cx="222840" cy="190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F865BB1-5C9D-430C-BFF8-5037F7430C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04080" y="6421387"/>
                  <a:ext cx="231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4D00FF3-E874-49EA-A041-1CBEA2E0FA38}"/>
                    </a:ext>
                  </a:extLst>
                </p14:cNvPr>
                <p14:cNvContentPartPr/>
                <p14:nvPr/>
              </p14:nvContentPartPr>
              <p14:xfrm>
                <a:off x="3514960" y="6519667"/>
                <a:ext cx="172080" cy="21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4D00FF3-E874-49EA-A041-1CBEA2E0FA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10640" y="6515347"/>
                  <a:ext cx="18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0E60DA7-F9DC-4A12-9FA2-7357FF9171BB}"/>
                    </a:ext>
                  </a:extLst>
                </p14:cNvPr>
                <p14:cNvContentPartPr/>
                <p14:nvPr/>
              </p14:nvContentPartPr>
              <p14:xfrm>
                <a:off x="3711880" y="6501307"/>
                <a:ext cx="126720" cy="70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0E60DA7-F9DC-4A12-9FA2-7357FF9171B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07560" y="6496987"/>
                  <a:ext cx="1353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007FA03-FB63-4BC4-A2F6-6353FE543982}"/>
              </a:ext>
            </a:extLst>
          </p:cNvPr>
          <p:cNvGrpSpPr/>
          <p:nvPr/>
        </p:nvGrpSpPr>
        <p:grpSpPr>
          <a:xfrm>
            <a:off x="3962080" y="6407347"/>
            <a:ext cx="780840" cy="178560"/>
            <a:chOff x="3962080" y="6407347"/>
            <a:chExt cx="78084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6F689BE-F36D-4671-8EB6-F64B1539A7F2}"/>
                    </a:ext>
                  </a:extLst>
                </p14:cNvPr>
                <p14:cNvContentPartPr/>
                <p14:nvPr/>
              </p14:nvContentPartPr>
              <p14:xfrm>
                <a:off x="3962080" y="6478627"/>
                <a:ext cx="157680" cy="107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6F689BE-F36D-4671-8EB6-F64B1539A7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57760" y="6474307"/>
                  <a:ext cx="166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B4B332F-7359-441B-9034-054C91DA404F}"/>
                    </a:ext>
                  </a:extLst>
                </p14:cNvPr>
                <p14:cNvContentPartPr/>
                <p14:nvPr/>
              </p14:nvContentPartPr>
              <p14:xfrm>
                <a:off x="4259800" y="6502747"/>
                <a:ext cx="14040" cy="19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B4B332F-7359-441B-9034-054C91DA40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5480" y="6498427"/>
                  <a:ext cx="2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FA120A6-D29E-4F08-AD66-524A692BBC78}"/>
                    </a:ext>
                  </a:extLst>
                </p14:cNvPr>
                <p14:cNvContentPartPr/>
                <p14:nvPr/>
              </p14:nvContentPartPr>
              <p14:xfrm>
                <a:off x="4370320" y="6407347"/>
                <a:ext cx="20520" cy="146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FA120A6-D29E-4F08-AD66-524A692BBC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66000" y="6403027"/>
                  <a:ext cx="2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7057A68-C9A2-4C12-B9A2-A2B4C51730C7}"/>
                    </a:ext>
                  </a:extLst>
                </p14:cNvPr>
                <p14:cNvContentPartPr/>
                <p14:nvPr/>
              </p14:nvContentPartPr>
              <p14:xfrm>
                <a:off x="4436920" y="6488707"/>
                <a:ext cx="306000" cy="83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7057A68-C9A2-4C12-B9A2-A2B4C51730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32600" y="6484387"/>
                  <a:ext cx="3146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A5AA727-E206-4B9D-B5E2-5165BEBCFE37}"/>
              </a:ext>
            </a:extLst>
          </p:cNvPr>
          <p:cNvGrpSpPr/>
          <p:nvPr/>
        </p:nvGrpSpPr>
        <p:grpSpPr>
          <a:xfrm>
            <a:off x="4984480" y="6383587"/>
            <a:ext cx="1176840" cy="338760"/>
            <a:chOff x="4984480" y="6383587"/>
            <a:chExt cx="117684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B744C98-4919-4AAD-86FE-70DAFE3B292E}"/>
                    </a:ext>
                  </a:extLst>
                </p14:cNvPr>
                <p14:cNvContentPartPr/>
                <p14:nvPr/>
              </p14:nvContentPartPr>
              <p14:xfrm>
                <a:off x="5045320" y="6474307"/>
                <a:ext cx="12960" cy="102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B744C98-4919-4AAD-86FE-70DAFE3B29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41000" y="6469987"/>
                  <a:ext cx="21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91D206-7048-420F-98F0-B1D32B64B758}"/>
                    </a:ext>
                  </a:extLst>
                </p14:cNvPr>
                <p14:cNvContentPartPr/>
                <p14:nvPr/>
              </p14:nvContentPartPr>
              <p14:xfrm>
                <a:off x="4984480" y="6521467"/>
                <a:ext cx="153360" cy="22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91D206-7048-420F-98F0-B1D32B64B7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80160" y="6517147"/>
                  <a:ext cx="16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AA7F6DF-885B-49F3-A8FE-2846DF810146}"/>
                    </a:ext>
                  </a:extLst>
                </p14:cNvPr>
                <p14:cNvContentPartPr/>
                <p14:nvPr/>
              </p14:nvContentPartPr>
              <p14:xfrm>
                <a:off x="5261320" y="6474307"/>
                <a:ext cx="126720" cy="100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AA7F6DF-885B-49F3-A8FE-2846DF8101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57000" y="6469987"/>
                  <a:ext cx="135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B100D3-78CC-44AC-AE61-258FF950093D}"/>
                    </a:ext>
                  </a:extLst>
                </p14:cNvPr>
                <p14:cNvContentPartPr/>
                <p14:nvPr/>
              </p14:nvContentPartPr>
              <p14:xfrm>
                <a:off x="5440600" y="6535507"/>
                <a:ext cx="84960" cy="4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B100D3-78CC-44AC-AE61-258FF95009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36280" y="6531187"/>
                  <a:ext cx="93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4DFE2D-09E9-4505-8B6A-C4B15B66B73C}"/>
                    </a:ext>
                  </a:extLst>
                </p14:cNvPr>
                <p14:cNvContentPartPr/>
                <p14:nvPr/>
              </p14:nvContentPartPr>
              <p14:xfrm>
                <a:off x="5573080" y="6464947"/>
                <a:ext cx="189720" cy="190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4DFE2D-09E9-4505-8B6A-C4B15B66B7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68760" y="6460627"/>
                  <a:ext cx="198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820839-A078-496C-AAA0-F74FF6FC13FD}"/>
                    </a:ext>
                  </a:extLst>
                </p14:cNvPr>
                <p14:cNvContentPartPr/>
                <p14:nvPr/>
              </p14:nvContentPartPr>
              <p14:xfrm>
                <a:off x="5194360" y="6413827"/>
                <a:ext cx="104040" cy="214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820839-A078-496C-AAA0-F74FF6FC13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90040" y="6409507"/>
                  <a:ext cx="11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DA012A9-178F-4F58-9ECD-95F54EA867D4}"/>
                    </a:ext>
                  </a:extLst>
                </p14:cNvPr>
                <p14:cNvContentPartPr/>
                <p14:nvPr/>
              </p14:nvContentPartPr>
              <p14:xfrm>
                <a:off x="5874040" y="6383587"/>
                <a:ext cx="153000" cy="190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DA012A9-178F-4F58-9ECD-95F54EA867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9720" y="6379267"/>
                  <a:ext cx="161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C34764-C44D-458C-9EFF-F0596628B16B}"/>
                    </a:ext>
                  </a:extLst>
                </p14:cNvPr>
                <p14:cNvContentPartPr/>
                <p14:nvPr/>
              </p14:nvContentPartPr>
              <p14:xfrm>
                <a:off x="6028480" y="6452347"/>
                <a:ext cx="31320" cy="30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C34764-C44D-458C-9EFF-F0596628B1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24160" y="6448027"/>
                  <a:ext cx="39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6DADE70-1900-424D-900F-9C3D215F6AFB}"/>
                    </a:ext>
                  </a:extLst>
                </p14:cNvPr>
                <p14:cNvContentPartPr/>
                <p14:nvPr/>
              </p14:nvContentPartPr>
              <p14:xfrm>
                <a:off x="6047560" y="6511747"/>
                <a:ext cx="113760" cy="210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6DADE70-1900-424D-900F-9C3D215F6A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43240" y="6507427"/>
                  <a:ext cx="1224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C73EF3C-6020-4501-BF04-FC40E887D480}"/>
              </a:ext>
            </a:extLst>
          </p:cNvPr>
          <p:cNvGrpSpPr/>
          <p:nvPr/>
        </p:nvGrpSpPr>
        <p:grpSpPr>
          <a:xfrm>
            <a:off x="6584320" y="6419587"/>
            <a:ext cx="1157040" cy="251280"/>
            <a:chOff x="6584320" y="6419587"/>
            <a:chExt cx="115704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2E9C90-2471-4764-BEC9-3BC92CCEBEF3}"/>
                    </a:ext>
                  </a:extLst>
                </p14:cNvPr>
                <p14:cNvContentPartPr/>
                <p14:nvPr/>
              </p14:nvContentPartPr>
              <p14:xfrm>
                <a:off x="6584320" y="6505267"/>
                <a:ext cx="147240" cy="126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2E9C90-2471-4764-BEC9-3BC92CCEBE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80000" y="6500947"/>
                  <a:ext cx="155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3CE8090-46F0-45D7-A17A-2D40C424A403}"/>
                    </a:ext>
                  </a:extLst>
                </p14:cNvPr>
                <p14:cNvContentPartPr/>
                <p14:nvPr/>
              </p14:nvContentPartPr>
              <p14:xfrm>
                <a:off x="6861520" y="6494107"/>
                <a:ext cx="153000" cy="113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3CE8090-46F0-45D7-A17A-2D40C424A4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7200" y="6489787"/>
                  <a:ext cx="161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8E1FE1-15E9-4441-8DF5-7DD84F3E3BD2}"/>
                    </a:ext>
                  </a:extLst>
                </p14:cNvPr>
                <p14:cNvContentPartPr/>
                <p14:nvPr/>
              </p14:nvContentPartPr>
              <p14:xfrm>
                <a:off x="6888160" y="6560707"/>
                <a:ext cx="87120" cy="5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8E1FE1-15E9-4441-8DF5-7DD84F3E3B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83840" y="6556387"/>
                  <a:ext cx="95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01EEB7-FE52-45DB-8CE7-B0A685AFD57E}"/>
                    </a:ext>
                  </a:extLst>
                </p14:cNvPr>
                <p14:cNvContentPartPr/>
                <p14:nvPr/>
              </p14:nvContentPartPr>
              <p14:xfrm>
                <a:off x="7143040" y="6435067"/>
                <a:ext cx="90000" cy="176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01EEB7-FE52-45DB-8CE7-B0A685AFD57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38720" y="6430747"/>
                  <a:ext cx="98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84EA433-5112-44F0-8A60-D03F9163915A}"/>
                    </a:ext>
                  </a:extLst>
                </p14:cNvPr>
                <p14:cNvContentPartPr/>
                <p14:nvPr/>
              </p14:nvContentPartPr>
              <p14:xfrm>
                <a:off x="7302880" y="6484747"/>
                <a:ext cx="98640" cy="74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84EA433-5112-44F0-8A60-D03F916391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98560" y="6480427"/>
                  <a:ext cx="107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50BC58-3AAE-4570-815E-766BCD6F0088}"/>
                    </a:ext>
                  </a:extLst>
                </p14:cNvPr>
                <p14:cNvContentPartPr/>
                <p14:nvPr/>
              </p14:nvContentPartPr>
              <p14:xfrm>
                <a:off x="7424560" y="6565387"/>
                <a:ext cx="2160" cy="57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50BC58-3AAE-4570-815E-766BCD6F00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20240" y="6561067"/>
                  <a:ext cx="10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26194DF-EA46-4DF0-B5C0-9543E966371F}"/>
                    </a:ext>
                  </a:extLst>
                </p14:cNvPr>
                <p14:cNvContentPartPr/>
                <p14:nvPr/>
              </p14:nvContentPartPr>
              <p14:xfrm>
                <a:off x="7512400" y="6481507"/>
                <a:ext cx="106920" cy="110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26194DF-EA46-4DF0-B5C0-9543E96637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08080" y="6477187"/>
                  <a:ext cx="115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D912420-24F6-4D68-A74C-53731647E472}"/>
                    </a:ext>
                  </a:extLst>
                </p14:cNvPr>
                <p14:cNvContentPartPr/>
                <p14:nvPr/>
              </p14:nvContentPartPr>
              <p14:xfrm>
                <a:off x="7642000" y="6430747"/>
                <a:ext cx="99360" cy="209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D912420-24F6-4D68-A74C-53731647E4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37680" y="6426427"/>
                  <a:ext cx="108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DC77AD-F216-4F46-9171-F302B0F14FF1}"/>
                    </a:ext>
                  </a:extLst>
                </p14:cNvPr>
                <p14:cNvContentPartPr/>
                <p14:nvPr/>
              </p14:nvContentPartPr>
              <p14:xfrm>
                <a:off x="7189840" y="6419587"/>
                <a:ext cx="132480" cy="26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DC77AD-F216-4F46-9171-F302B0F14F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85520" y="6415267"/>
                  <a:ext cx="141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A71AFE0-CC64-4FB7-8B19-BFCDE4E9C89C}"/>
                    </a:ext>
                  </a:extLst>
                </p14:cNvPr>
                <p14:cNvContentPartPr/>
                <p14:nvPr/>
              </p14:nvContentPartPr>
              <p14:xfrm>
                <a:off x="7115680" y="6630187"/>
                <a:ext cx="112680" cy="13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A71AFE0-CC64-4FB7-8B19-BFCDE4E9C8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11360" y="6625867"/>
                  <a:ext cx="12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57E3AFB-6BCC-48D8-82E6-9FB6FC0E0A9A}"/>
                    </a:ext>
                  </a:extLst>
                </p14:cNvPr>
                <p14:cNvContentPartPr/>
                <p14:nvPr/>
              </p14:nvContentPartPr>
              <p14:xfrm>
                <a:off x="7600600" y="6439027"/>
                <a:ext cx="118440" cy="15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57E3AFB-6BCC-48D8-82E6-9FB6FC0E0A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96280" y="6434707"/>
                  <a:ext cx="12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57105FF-942D-4659-BF35-8EEB264A5E5F}"/>
                    </a:ext>
                  </a:extLst>
                </p14:cNvPr>
                <p14:cNvContentPartPr/>
                <p14:nvPr/>
              </p14:nvContentPartPr>
              <p14:xfrm>
                <a:off x="7561000" y="6631627"/>
                <a:ext cx="177480" cy="39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57105FF-942D-4659-BF35-8EEB264A5E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6680" y="6627307"/>
                  <a:ext cx="18612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575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CBB84-8257-F445-2104-12FCDF312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6CBE2188-92E5-586E-8790-E376B76A8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2C5D432-8A6A-44D6-98FD-D714A93C4E08}" type="slidenum">
              <a:rPr/>
              <a:t>25</a:t>
            </a:fld>
            <a:endParaRPr lang="de-DE"/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AC60CD94-8949-B902-3FF2-ABA106A5A68F}"/>
              </a:ext>
            </a:extLst>
          </p:cNvPr>
          <p:cNvSpPr/>
          <p:nvPr/>
        </p:nvSpPr>
        <p:spPr>
          <a:xfrm>
            <a:off x="4224360" y="234000"/>
            <a:ext cx="6443640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2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2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Matrix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7D8810E-B2BD-C0A4-825A-748214EE5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59112"/>
              </p:ext>
            </p:extLst>
          </p:nvPr>
        </p:nvGraphicFramePr>
        <p:xfrm>
          <a:off x="355600" y="753533"/>
          <a:ext cx="3547536" cy="21687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177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S2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S3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130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1636FE3-A5EE-4E68-8312-CB36DE6DB07F}"/>
              </a:ext>
            </a:extLst>
          </p:cNvPr>
          <p:cNvGrpSpPr/>
          <p:nvPr/>
        </p:nvGrpSpPr>
        <p:grpSpPr>
          <a:xfrm>
            <a:off x="299800" y="206707"/>
            <a:ext cx="294480" cy="159480"/>
            <a:chOff x="299800" y="206707"/>
            <a:chExt cx="29448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34C4A51-FC06-4E30-BA85-D270B7D0A0AB}"/>
                    </a:ext>
                  </a:extLst>
                </p14:cNvPr>
                <p14:cNvContentPartPr/>
                <p14:nvPr/>
              </p14:nvContentPartPr>
              <p14:xfrm>
                <a:off x="299800" y="272587"/>
                <a:ext cx="192600" cy="8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34C4A51-FC06-4E30-BA85-D270B7D0A0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5480" y="268267"/>
                  <a:ext cx="201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61CCD8F-D9EA-45F9-9F1A-84B49891CC6B}"/>
                    </a:ext>
                  </a:extLst>
                </p14:cNvPr>
                <p14:cNvContentPartPr/>
                <p14:nvPr/>
              </p14:nvContentPartPr>
              <p14:xfrm>
                <a:off x="449560" y="206707"/>
                <a:ext cx="144720" cy="159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61CCD8F-D9EA-45F9-9F1A-84B49891CC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5240" y="202387"/>
                  <a:ext cx="1533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7F293A6-939F-4274-800C-0FE768D2CB6C}"/>
              </a:ext>
            </a:extLst>
          </p:cNvPr>
          <p:cNvGrpSpPr/>
          <p:nvPr/>
        </p:nvGrpSpPr>
        <p:grpSpPr>
          <a:xfrm>
            <a:off x="700120" y="59107"/>
            <a:ext cx="3716280" cy="255960"/>
            <a:chOff x="700120" y="59107"/>
            <a:chExt cx="371628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859AB98-D3CD-4003-90C9-65A18C1BEAB5}"/>
                    </a:ext>
                  </a:extLst>
                </p14:cNvPr>
                <p14:cNvContentPartPr/>
                <p14:nvPr/>
              </p14:nvContentPartPr>
              <p14:xfrm>
                <a:off x="700120" y="167827"/>
                <a:ext cx="25920" cy="137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859AB98-D3CD-4003-90C9-65A18C1BEA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5800" y="163507"/>
                  <a:ext cx="3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F30F526-642E-4354-B676-E4D1262CFC89}"/>
                    </a:ext>
                  </a:extLst>
                </p14:cNvPr>
                <p14:cNvContentPartPr/>
                <p14:nvPr/>
              </p14:nvContentPartPr>
              <p14:xfrm>
                <a:off x="724960" y="148747"/>
                <a:ext cx="99000" cy="120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F30F526-642E-4354-B676-E4D1262CFC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0640" y="144427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C1ABF5A-12FF-46B4-A22E-350F2399FC69}"/>
                    </a:ext>
                  </a:extLst>
                </p14:cNvPr>
                <p14:cNvContentPartPr/>
                <p14:nvPr/>
              </p14:nvContentPartPr>
              <p14:xfrm>
                <a:off x="841240" y="224707"/>
                <a:ext cx="69840" cy="81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C1ABF5A-12FF-46B4-A22E-350F2399FC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920" y="220387"/>
                  <a:ext cx="78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BF6A18F-2D0B-45C1-B61B-DAF2E29E364C}"/>
                    </a:ext>
                  </a:extLst>
                </p14:cNvPr>
                <p14:cNvContentPartPr/>
                <p14:nvPr/>
              </p14:nvContentPartPr>
              <p14:xfrm>
                <a:off x="1011520" y="141547"/>
                <a:ext cx="151560" cy="173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BF6A18F-2D0B-45C1-B61B-DAF2E29E36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7200" y="137227"/>
                  <a:ext cx="160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6402E4-D532-45DC-8430-96A004CFF0BE}"/>
                    </a:ext>
                  </a:extLst>
                </p14:cNvPr>
                <p14:cNvContentPartPr/>
                <p14:nvPr/>
              </p14:nvContentPartPr>
              <p14:xfrm>
                <a:off x="1067680" y="222907"/>
                <a:ext cx="104760" cy="13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6402E4-D532-45DC-8430-96A004CFF0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3360" y="218587"/>
                  <a:ext cx="11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63F1102-A918-4D9E-83E1-835B5589E500}"/>
                    </a:ext>
                  </a:extLst>
                </p14:cNvPr>
                <p14:cNvContentPartPr/>
                <p14:nvPr/>
              </p14:nvContentPartPr>
              <p14:xfrm>
                <a:off x="1204120" y="135067"/>
                <a:ext cx="107640" cy="155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63F1102-A918-4D9E-83E1-835B5589E5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99800" y="130747"/>
                  <a:ext cx="116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65584B1-DF98-472A-9A37-D4E0CF322AEC}"/>
                    </a:ext>
                  </a:extLst>
                </p14:cNvPr>
                <p14:cNvContentPartPr/>
                <p14:nvPr/>
              </p14:nvContentPartPr>
              <p14:xfrm>
                <a:off x="1290160" y="122827"/>
                <a:ext cx="333000" cy="180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65584B1-DF98-472A-9A37-D4E0CF322A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85840" y="118507"/>
                  <a:ext cx="341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C745A6-DF84-4E40-B78D-6AB5DEAD0F01}"/>
                    </a:ext>
                  </a:extLst>
                </p14:cNvPr>
                <p14:cNvContentPartPr/>
                <p14:nvPr/>
              </p14:nvContentPartPr>
              <p14:xfrm>
                <a:off x="1662400" y="140827"/>
                <a:ext cx="356040" cy="147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C745A6-DF84-4E40-B78D-6AB5DEAD0F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58080" y="136507"/>
                  <a:ext cx="364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771B1D5-2C7A-45BC-ACB2-5A6163536568}"/>
                    </a:ext>
                  </a:extLst>
                </p14:cNvPr>
                <p14:cNvContentPartPr/>
                <p14:nvPr/>
              </p14:nvContentPartPr>
              <p14:xfrm>
                <a:off x="1927360" y="132907"/>
                <a:ext cx="360" cy="2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771B1D5-2C7A-45BC-ACB2-5A61635365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23040" y="128587"/>
                  <a:ext cx="9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6CF78B9-990D-461E-BBD2-544054B02FE5}"/>
                    </a:ext>
                  </a:extLst>
                </p14:cNvPr>
                <p14:cNvContentPartPr/>
                <p14:nvPr/>
              </p14:nvContentPartPr>
              <p14:xfrm>
                <a:off x="2154520" y="90787"/>
                <a:ext cx="134280" cy="163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6CF78B9-990D-461E-BBD2-544054B02F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50200" y="86467"/>
                  <a:ext cx="142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F929BC-5A6A-4D76-9A48-A0B734B27FE6}"/>
                    </a:ext>
                  </a:extLst>
                </p14:cNvPr>
                <p14:cNvContentPartPr/>
                <p14:nvPr/>
              </p14:nvContentPartPr>
              <p14:xfrm>
                <a:off x="2270800" y="180067"/>
                <a:ext cx="441000" cy="72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F929BC-5A6A-4D76-9A48-A0B734B27F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6480" y="175747"/>
                  <a:ext cx="449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AEE78C8-3CB9-4E0F-9E47-A3300775A067}"/>
                    </a:ext>
                  </a:extLst>
                </p14:cNvPr>
                <p14:cNvContentPartPr/>
                <p14:nvPr/>
              </p14:nvContentPartPr>
              <p14:xfrm>
                <a:off x="2677960" y="164587"/>
                <a:ext cx="102600" cy="33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AEE78C8-3CB9-4E0F-9E47-A3300775A0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73640" y="160267"/>
                  <a:ext cx="111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9B5C0C2-5BB0-49A2-B8A8-7E3680425109}"/>
                    </a:ext>
                  </a:extLst>
                </p14:cNvPr>
                <p14:cNvContentPartPr/>
                <p14:nvPr/>
              </p14:nvContentPartPr>
              <p14:xfrm>
                <a:off x="2730160" y="87547"/>
                <a:ext cx="396720" cy="17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9B5C0C2-5BB0-49A2-B8A8-7E36804251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25840" y="83227"/>
                  <a:ext cx="405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4002985-9D57-45C1-9C4D-297C1F52F453}"/>
                    </a:ext>
                  </a:extLst>
                </p14:cNvPr>
                <p14:cNvContentPartPr/>
                <p14:nvPr/>
              </p14:nvContentPartPr>
              <p14:xfrm>
                <a:off x="3117520" y="156667"/>
                <a:ext cx="83160" cy="102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4002985-9D57-45C1-9C4D-297C1F52F4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3200" y="152347"/>
                  <a:ext cx="91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9E07A26-563D-47D5-B21C-00FD0B669238}"/>
                    </a:ext>
                  </a:extLst>
                </p14:cNvPr>
                <p14:cNvContentPartPr/>
                <p14:nvPr/>
              </p14:nvContentPartPr>
              <p14:xfrm>
                <a:off x="3381400" y="140467"/>
                <a:ext cx="216360" cy="92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9E07A26-563D-47D5-B21C-00FD0B6692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7080" y="136147"/>
                  <a:ext cx="225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DAFE457-EC8B-4274-AAAE-338D03BBBD64}"/>
                    </a:ext>
                  </a:extLst>
                </p14:cNvPr>
                <p14:cNvContentPartPr/>
                <p14:nvPr/>
              </p14:nvContentPartPr>
              <p14:xfrm>
                <a:off x="3604240" y="154867"/>
                <a:ext cx="105480" cy="66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DAFE457-EC8B-4274-AAAE-338D03BBBD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99920" y="150547"/>
                  <a:ext cx="114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13F1006-3F7F-4B2A-B790-F3DE950FC3B1}"/>
                    </a:ext>
                  </a:extLst>
                </p14:cNvPr>
                <p14:cNvContentPartPr/>
                <p14:nvPr/>
              </p14:nvContentPartPr>
              <p14:xfrm>
                <a:off x="3735640" y="59107"/>
                <a:ext cx="151560" cy="177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13F1006-3F7F-4B2A-B790-F3DE950FC3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31320" y="54787"/>
                  <a:ext cx="160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EA54E8D-7D37-4D05-8EAC-CAE5DB2972EF}"/>
                    </a:ext>
                  </a:extLst>
                </p14:cNvPr>
                <p14:cNvContentPartPr/>
                <p14:nvPr/>
              </p14:nvContentPartPr>
              <p14:xfrm>
                <a:off x="3904840" y="155947"/>
                <a:ext cx="187560" cy="51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EA54E8D-7D37-4D05-8EAC-CAE5DB2972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00520" y="151627"/>
                  <a:ext cx="196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EBAC4BF-53E6-4612-9F23-7DC5DD8DECD3}"/>
                    </a:ext>
                  </a:extLst>
                </p14:cNvPr>
                <p14:cNvContentPartPr/>
                <p14:nvPr/>
              </p14:nvContentPartPr>
              <p14:xfrm>
                <a:off x="4142080" y="146227"/>
                <a:ext cx="274320" cy="60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EBAC4BF-53E6-4612-9F23-7DC5DD8DEC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37760" y="141907"/>
                  <a:ext cx="2829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185F8A5-FC2D-4D98-9974-75BA8AD4E0FF}"/>
              </a:ext>
            </a:extLst>
          </p:cNvPr>
          <p:cNvGrpSpPr/>
          <p:nvPr/>
        </p:nvGrpSpPr>
        <p:grpSpPr>
          <a:xfrm>
            <a:off x="4306600" y="727987"/>
            <a:ext cx="863280" cy="191160"/>
            <a:chOff x="4306600" y="727987"/>
            <a:chExt cx="86328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430DAFB-A91B-4878-859D-C2D986214502}"/>
                    </a:ext>
                  </a:extLst>
                </p14:cNvPr>
                <p14:cNvContentPartPr/>
                <p14:nvPr/>
              </p14:nvContentPartPr>
              <p14:xfrm>
                <a:off x="4306600" y="749227"/>
                <a:ext cx="232560" cy="145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430DAFB-A91B-4878-859D-C2D9862145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02280" y="744907"/>
                  <a:ext cx="241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43D2A16-FC49-45FE-A6A5-8E7C6EE8C243}"/>
                    </a:ext>
                  </a:extLst>
                </p14:cNvPr>
                <p14:cNvContentPartPr/>
                <p14:nvPr/>
              </p14:nvContentPartPr>
              <p14:xfrm>
                <a:off x="4567240" y="830227"/>
                <a:ext cx="93240" cy="56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43D2A16-FC49-45FE-A6A5-8E7C6EE8C2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2920" y="825907"/>
                  <a:ext cx="101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E98A44-69E3-4F02-8FF8-733941BEA979}"/>
                    </a:ext>
                  </a:extLst>
                </p14:cNvPr>
                <p14:cNvContentPartPr/>
                <p14:nvPr/>
              </p14:nvContentPartPr>
              <p14:xfrm>
                <a:off x="4618720" y="758947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E98A44-69E3-4F02-8FF8-733941BEA9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14400" y="754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8DD303-C0CB-4D2C-91E1-A82C8178B812}"/>
                    </a:ext>
                  </a:extLst>
                </p14:cNvPr>
                <p14:cNvContentPartPr/>
                <p14:nvPr/>
              </p14:nvContentPartPr>
              <p14:xfrm>
                <a:off x="4768480" y="727987"/>
                <a:ext cx="156600" cy="147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8DD303-C0CB-4D2C-91E1-A82C8178B8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64160" y="723667"/>
                  <a:ext cx="165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8B2EB83-01F4-4237-B4DB-99DEA19A9760}"/>
                    </a:ext>
                  </a:extLst>
                </p14:cNvPr>
                <p14:cNvContentPartPr/>
                <p14:nvPr/>
              </p14:nvContentPartPr>
              <p14:xfrm>
                <a:off x="4904560" y="797467"/>
                <a:ext cx="200880" cy="78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8B2EB83-01F4-4237-B4DB-99DEA19A97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00240" y="793147"/>
                  <a:ext cx="209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BEDC659-2C2F-445F-BE8A-8741E5574BB1}"/>
                    </a:ext>
                  </a:extLst>
                </p14:cNvPr>
                <p14:cNvContentPartPr/>
                <p14:nvPr/>
              </p14:nvContentPartPr>
              <p14:xfrm>
                <a:off x="5046760" y="823387"/>
                <a:ext cx="123120" cy="95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BEDC659-2C2F-445F-BE8A-8741E5574BB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42440" y="819067"/>
                  <a:ext cx="13176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86160FE-DEC5-433A-BE78-B7E2B21B8345}"/>
                  </a:ext>
                </a:extLst>
              </p14:cNvPr>
              <p14:cNvContentPartPr/>
              <p14:nvPr/>
            </p14:nvContentPartPr>
            <p14:xfrm>
              <a:off x="2336320" y="1405147"/>
              <a:ext cx="397080" cy="4341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86160FE-DEC5-433A-BE78-B7E2B21B834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32000" y="1400827"/>
                <a:ext cx="405720" cy="44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657DC03-A700-4C87-82C5-497411D98845}"/>
              </a:ext>
            </a:extLst>
          </p:cNvPr>
          <p:cNvGrpSpPr/>
          <p:nvPr/>
        </p:nvGrpSpPr>
        <p:grpSpPr>
          <a:xfrm>
            <a:off x="3206440" y="1415227"/>
            <a:ext cx="528480" cy="923760"/>
            <a:chOff x="3206440" y="1415227"/>
            <a:chExt cx="528480" cy="92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5CC60EB-48E3-4090-A09D-6FCF1A366740}"/>
                    </a:ext>
                  </a:extLst>
                </p14:cNvPr>
                <p14:cNvContentPartPr/>
                <p14:nvPr/>
              </p14:nvContentPartPr>
              <p14:xfrm>
                <a:off x="3221200" y="1904107"/>
                <a:ext cx="454320" cy="425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5CC60EB-48E3-4090-A09D-6FCF1A3667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16880" y="1899427"/>
                  <a:ext cx="4629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57D7A54-E468-49BC-8D45-5F506839540C}"/>
                    </a:ext>
                  </a:extLst>
                </p14:cNvPr>
                <p14:cNvContentPartPr/>
                <p14:nvPr/>
              </p14:nvContentPartPr>
              <p14:xfrm>
                <a:off x="3206440" y="1415227"/>
                <a:ext cx="528480" cy="427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57D7A54-E468-49BC-8D45-5F50683954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02120" y="1410907"/>
                  <a:ext cx="5371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69593BD-FAED-4EEB-8111-B11951E63B83}"/>
                    </a:ext>
                  </a:extLst>
                </p14:cNvPr>
                <p14:cNvContentPartPr/>
                <p14:nvPr/>
              </p14:nvContentPartPr>
              <p14:xfrm>
                <a:off x="3247120" y="1912387"/>
                <a:ext cx="464040" cy="426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69593BD-FAED-4EEB-8111-B11951E63B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42800" y="1908067"/>
                  <a:ext cx="47268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EB95198-9EBA-4083-8F61-CBB91AC6C6AF}"/>
              </a:ext>
            </a:extLst>
          </p:cNvPr>
          <p:cNvGrpSpPr/>
          <p:nvPr/>
        </p:nvGrpSpPr>
        <p:grpSpPr>
          <a:xfrm>
            <a:off x="4017880" y="1464907"/>
            <a:ext cx="337680" cy="173880"/>
            <a:chOff x="4017880" y="1464907"/>
            <a:chExt cx="33768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5063060-432C-495C-8281-98E89BB591D5}"/>
                    </a:ext>
                  </a:extLst>
                </p14:cNvPr>
                <p14:cNvContentPartPr/>
                <p14:nvPr/>
              </p14:nvContentPartPr>
              <p14:xfrm>
                <a:off x="4017880" y="1520707"/>
                <a:ext cx="186480" cy="118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5063060-432C-495C-8281-98E89BB591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13560" y="1516387"/>
                  <a:ext cx="19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30182D-0332-470E-A712-A65CF40B29E9}"/>
                    </a:ext>
                  </a:extLst>
                </p14:cNvPr>
                <p14:cNvContentPartPr/>
                <p14:nvPr/>
              </p14:nvContentPartPr>
              <p14:xfrm>
                <a:off x="4237480" y="1529347"/>
                <a:ext cx="118080" cy="58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30182D-0332-470E-A712-A65CF40B29E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33160" y="1525027"/>
                  <a:ext cx="126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AFDC72-CB4C-4319-B7CD-EB6714381247}"/>
                    </a:ext>
                  </a:extLst>
                </p14:cNvPr>
                <p14:cNvContentPartPr/>
                <p14:nvPr/>
              </p14:nvContentPartPr>
              <p14:xfrm>
                <a:off x="4296880" y="1464907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AFDC72-CB4C-4319-B7CD-EB67143812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92560" y="1460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A8BBA1D-C291-4CD7-BF50-6E7CB4A8A709}"/>
              </a:ext>
            </a:extLst>
          </p:cNvPr>
          <p:cNvGrpSpPr/>
          <p:nvPr/>
        </p:nvGrpSpPr>
        <p:grpSpPr>
          <a:xfrm>
            <a:off x="4546720" y="1342147"/>
            <a:ext cx="867960" cy="297360"/>
            <a:chOff x="4546720" y="1342147"/>
            <a:chExt cx="86796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B3C4D63-529B-4733-8965-28999BE18520}"/>
                    </a:ext>
                  </a:extLst>
                </p14:cNvPr>
                <p14:cNvContentPartPr/>
                <p14:nvPr/>
              </p14:nvContentPartPr>
              <p14:xfrm>
                <a:off x="4546720" y="1372387"/>
                <a:ext cx="119520" cy="194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B3C4D63-529B-4733-8965-28999BE185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42400" y="1368067"/>
                  <a:ext cx="128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381E69-35FE-4480-8C05-5856856BDD47}"/>
                    </a:ext>
                  </a:extLst>
                </p14:cNvPr>
                <p14:cNvContentPartPr/>
                <p14:nvPr/>
              </p14:nvContentPartPr>
              <p14:xfrm>
                <a:off x="4653280" y="1385707"/>
                <a:ext cx="111960" cy="170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381E69-35FE-4480-8C05-5856856BDD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48960" y="1381387"/>
                  <a:ext cx="120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D75B8B-AD5F-44E8-AFF1-C87C240A0CFE}"/>
                    </a:ext>
                  </a:extLst>
                </p14:cNvPr>
                <p14:cNvContentPartPr/>
                <p14:nvPr/>
              </p14:nvContentPartPr>
              <p14:xfrm>
                <a:off x="4686400" y="1386067"/>
                <a:ext cx="108360" cy="189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D75B8B-AD5F-44E8-AFF1-C87C240A0C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82080" y="1381747"/>
                  <a:ext cx="117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2F7574A-38C5-490C-9475-A628367B9BBE}"/>
                    </a:ext>
                  </a:extLst>
                </p14:cNvPr>
                <p14:cNvContentPartPr/>
                <p14:nvPr/>
              </p14:nvContentPartPr>
              <p14:xfrm>
                <a:off x="4840480" y="1437187"/>
                <a:ext cx="24480" cy="90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2F7574A-38C5-490C-9475-A628367B9B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36160" y="1432867"/>
                  <a:ext cx="33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3443D6F-D4EC-4AB9-979A-E9DBFDFBB64B}"/>
                    </a:ext>
                  </a:extLst>
                </p14:cNvPr>
                <p14:cNvContentPartPr/>
                <p14:nvPr/>
              </p14:nvContentPartPr>
              <p14:xfrm>
                <a:off x="4830040" y="1342147"/>
                <a:ext cx="134280" cy="297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3443D6F-D4EC-4AB9-979A-E9DBFDFBB6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25720" y="1337827"/>
                  <a:ext cx="142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713DED4-57E4-4C3B-AE4D-AE9578A1460A}"/>
                    </a:ext>
                  </a:extLst>
                </p14:cNvPr>
                <p14:cNvContentPartPr/>
                <p14:nvPr/>
              </p14:nvContentPartPr>
              <p14:xfrm>
                <a:off x="4984840" y="1473187"/>
                <a:ext cx="123480" cy="20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713DED4-57E4-4C3B-AE4D-AE9578A146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80520" y="1468867"/>
                  <a:ext cx="13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AE74CF-2DEA-405D-AA55-92A9FB2E413A}"/>
                    </a:ext>
                  </a:extLst>
                </p14:cNvPr>
                <p14:cNvContentPartPr/>
                <p14:nvPr/>
              </p14:nvContentPartPr>
              <p14:xfrm>
                <a:off x="5008240" y="1527187"/>
                <a:ext cx="147600" cy="21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AE74CF-2DEA-405D-AA55-92A9FB2E41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3920" y="1522867"/>
                  <a:ext cx="15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F6C7F85-7264-4052-BAA1-60AB42BEC8B8}"/>
                    </a:ext>
                  </a:extLst>
                </p14:cNvPr>
                <p14:cNvContentPartPr/>
                <p14:nvPr/>
              </p14:nvContentPartPr>
              <p14:xfrm>
                <a:off x="5194720" y="1453747"/>
                <a:ext cx="99360" cy="105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F6C7F85-7264-4052-BAA1-60AB42BEC8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90400" y="1449427"/>
                  <a:ext cx="108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18CEEA6-E88B-4E15-8B21-44D6843A8509}"/>
                    </a:ext>
                  </a:extLst>
                </p14:cNvPr>
                <p14:cNvContentPartPr/>
                <p14:nvPr/>
              </p14:nvContentPartPr>
              <p14:xfrm>
                <a:off x="5223880" y="1389667"/>
                <a:ext cx="184320" cy="150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18CEEA6-E88B-4E15-8B21-44D6843A85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9560" y="1385347"/>
                  <a:ext cx="19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A9C088F-BBC2-4297-A011-E754836EAEB5}"/>
                    </a:ext>
                  </a:extLst>
                </p14:cNvPr>
                <p14:cNvContentPartPr/>
                <p14:nvPr/>
              </p14:nvContentPartPr>
              <p14:xfrm>
                <a:off x="5318200" y="1398667"/>
                <a:ext cx="96480" cy="6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A9C088F-BBC2-4297-A011-E754836EAE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3880" y="1394347"/>
                  <a:ext cx="10512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294AFFCA-7677-41FA-B9FD-EA19C1591F7D}"/>
              </a:ext>
            </a:extLst>
          </p:cNvPr>
          <p:cNvGrpSpPr/>
          <p:nvPr/>
        </p:nvGrpSpPr>
        <p:grpSpPr>
          <a:xfrm>
            <a:off x="4075120" y="1927147"/>
            <a:ext cx="1355400" cy="299520"/>
            <a:chOff x="4075120" y="1927147"/>
            <a:chExt cx="135540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A0CFF2F-1E46-4B03-9120-539233360788}"/>
                    </a:ext>
                  </a:extLst>
                </p14:cNvPr>
                <p14:cNvContentPartPr/>
                <p14:nvPr/>
              </p14:nvContentPartPr>
              <p14:xfrm>
                <a:off x="4075120" y="2026507"/>
                <a:ext cx="223200" cy="105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A0CFF2F-1E46-4B03-9120-5392333607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70800" y="2022187"/>
                  <a:ext cx="23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521EBD5-F284-49C5-954E-9778455DC4BB}"/>
                    </a:ext>
                  </a:extLst>
                </p14:cNvPr>
                <p14:cNvContentPartPr/>
                <p14:nvPr/>
              </p14:nvContentPartPr>
              <p14:xfrm>
                <a:off x="4346920" y="2071867"/>
                <a:ext cx="138600" cy="70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521EBD5-F284-49C5-954E-9778455DC4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42600" y="2067547"/>
                  <a:ext cx="147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04E0BE5-3481-4934-A58C-DC4273B2365B}"/>
                    </a:ext>
                  </a:extLst>
                </p14:cNvPr>
                <p14:cNvContentPartPr/>
                <p14:nvPr/>
              </p14:nvContentPartPr>
              <p14:xfrm>
                <a:off x="4461400" y="2026867"/>
                <a:ext cx="23040" cy="7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04E0BE5-3481-4934-A58C-DC4273B236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57080" y="2022547"/>
                  <a:ext cx="31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C71783-4F3B-4847-9DF4-3D8F04CCD938}"/>
                    </a:ext>
                  </a:extLst>
                </p14:cNvPr>
                <p14:cNvContentPartPr/>
                <p14:nvPr/>
              </p14:nvContentPartPr>
              <p14:xfrm>
                <a:off x="4579480" y="1974667"/>
                <a:ext cx="88200" cy="167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C71783-4F3B-4847-9DF4-3D8F04CCD9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75160" y="1970347"/>
                  <a:ext cx="96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C555A5D-2197-4BEE-A784-3DB0E0DCF914}"/>
                    </a:ext>
                  </a:extLst>
                </p14:cNvPr>
                <p14:cNvContentPartPr/>
                <p14:nvPr/>
              </p14:nvContentPartPr>
              <p14:xfrm>
                <a:off x="4695400" y="1977907"/>
                <a:ext cx="79560" cy="127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C555A5D-2197-4BEE-A784-3DB0E0DCF9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91080" y="1973587"/>
                  <a:ext cx="88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BA8DC36-FA93-46DF-9B05-1EFD7289180A}"/>
                    </a:ext>
                  </a:extLst>
                </p14:cNvPr>
                <p14:cNvContentPartPr/>
                <p14:nvPr/>
              </p14:nvContentPartPr>
              <p14:xfrm>
                <a:off x="4718440" y="1985467"/>
                <a:ext cx="219240" cy="109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BA8DC36-FA93-46DF-9B05-1EFD728918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14120" y="1981147"/>
                  <a:ext cx="227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D0EFA7-340C-4931-A780-66B2013186A7}"/>
                    </a:ext>
                  </a:extLst>
                </p14:cNvPr>
                <p14:cNvContentPartPr/>
                <p14:nvPr/>
              </p14:nvContentPartPr>
              <p14:xfrm>
                <a:off x="4808080" y="1927147"/>
                <a:ext cx="144720" cy="299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D0EFA7-340C-4931-A780-66B2013186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03760" y="1922827"/>
                  <a:ext cx="153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AACCEEE-D416-4C26-825C-68C87D11EE65}"/>
                    </a:ext>
                  </a:extLst>
                </p14:cNvPr>
                <p14:cNvContentPartPr/>
                <p14:nvPr/>
              </p14:nvContentPartPr>
              <p14:xfrm>
                <a:off x="4999960" y="2018227"/>
                <a:ext cx="141840" cy="22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AACCEEE-D416-4C26-825C-68C87D11EE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95640" y="2013907"/>
                  <a:ext cx="15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A23DD4E-A024-4C63-A580-869EB2507EF1}"/>
                    </a:ext>
                  </a:extLst>
                </p14:cNvPr>
                <p14:cNvContentPartPr/>
                <p14:nvPr/>
              </p14:nvContentPartPr>
              <p14:xfrm>
                <a:off x="5034160" y="2066827"/>
                <a:ext cx="103320" cy="24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A23DD4E-A024-4C63-A580-869EB2507E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29840" y="2062507"/>
                  <a:ext cx="111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3ADF05-9ADC-46F9-A32D-3B5DB0C598FA}"/>
                    </a:ext>
                  </a:extLst>
                </p14:cNvPr>
                <p14:cNvContentPartPr/>
                <p14:nvPr/>
              </p14:nvContentPartPr>
              <p14:xfrm>
                <a:off x="5196520" y="1972147"/>
                <a:ext cx="119520" cy="135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3ADF05-9ADC-46F9-A32D-3B5DB0C598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92200" y="1967827"/>
                  <a:ext cx="128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F87B3D7-AF1B-423C-AE06-C0D7AA78A8E1}"/>
                    </a:ext>
                  </a:extLst>
                </p14:cNvPr>
                <p14:cNvContentPartPr/>
                <p14:nvPr/>
              </p14:nvContentPartPr>
              <p14:xfrm>
                <a:off x="5349160" y="1981507"/>
                <a:ext cx="81360" cy="89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F87B3D7-AF1B-423C-AE06-C0D7AA78A8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44840" y="1977187"/>
                  <a:ext cx="900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E98A3FFF-8B9A-455B-A3FE-B124E3B2E9CA}"/>
              </a:ext>
            </a:extLst>
          </p:cNvPr>
          <p:cNvGrpSpPr/>
          <p:nvPr/>
        </p:nvGrpSpPr>
        <p:grpSpPr>
          <a:xfrm>
            <a:off x="3946240" y="1664707"/>
            <a:ext cx="1648800" cy="700560"/>
            <a:chOff x="3946240" y="1664707"/>
            <a:chExt cx="1648800" cy="70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41E7707-6374-46ED-A7EB-697108FA517A}"/>
                    </a:ext>
                  </a:extLst>
                </p14:cNvPr>
                <p14:cNvContentPartPr/>
                <p14:nvPr/>
              </p14:nvContentPartPr>
              <p14:xfrm>
                <a:off x="3946240" y="1749667"/>
                <a:ext cx="1648800" cy="615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41E7707-6374-46ED-A7EB-697108FA51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41920" y="1745347"/>
                  <a:ext cx="165744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88A690F-F64A-41D4-B8AF-9DFB5A1B20E4}"/>
                    </a:ext>
                  </a:extLst>
                </p14:cNvPr>
                <p14:cNvContentPartPr/>
                <p14:nvPr/>
              </p14:nvContentPartPr>
              <p14:xfrm>
                <a:off x="4382920" y="1683427"/>
                <a:ext cx="202320" cy="83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88A690F-F64A-41D4-B8AF-9DFB5A1B20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78600" y="1679107"/>
                  <a:ext cx="210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DDBEF2E-48EF-42B2-9955-F401E289EB46}"/>
                    </a:ext>
                  </a:extLst>
                </p14:cNvPr>
                <p14:cNvContentPartPr/>
                <p14:nvPr/>
              </p14:nvContentPartPr>
              <p14:xfrm>
                <a:off x="4591000" y="1678747"/>
                <a:ext cx="135360" cy="68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DDBEF2E-48EF-42B2-9955-F401E289EB4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86680" y="1674427"/>
                  <a:ext cx="144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3F0D1C3-253F-4185-AD36-FD8DDF762B56}"/>
                    </a:ext>
                  </a:extLst>
                </p14:cNvPr>
                <p14:cNvContentPartPr/>
                <p14:nvPr/>
              </p14:nvContentPartPr>
              <p14:xfrm>
                <a:off x="4730320" y="1664707"/>
                <a:ext cx="119880" cy="114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3F0D1C3-253F-4185-AD36-FD8DDF762B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26000" y="1660387"/>
                  <a:ext cx="1285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1C655C1-0C43-459E-B91B-7DC3689796A0}"/>
                  </a:ext>
                </a:extLst>
              </p14:cNvPr>
              <p14:cNvContentPartPr/>
              <p14:nvPr/>
            </p14:nvContentPartPr>
            <p14:xfrm>
              <a:off x="2238760" y="2414947"/>
              <a:ext cx="678960" cy="4978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1C655C1-0C43-459E-B91B-7DC3689796A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234440" y="2410627"/>
                <a:ext cx="687600" cy="50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53A57702-6C42-4951-AF03-A98A1398A1F5}"/>
              </a:ext>
            </a:extLst>
          </p:cNvPr>
          <p:cNvGrpSpPr/>
          <p:nvPr/>
        </p:nvGrpSpPr>
        <p:grpSpPr>
          <a:xfrm>
            <a:off x="4059640" y="2436907"/>
            <a:ext cx="1546920" cy="284400"/>
            <a:chOff x="4059640" y="2436907"/>
            <a:chExt cx="154692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A2A5E48-1A6E-4573-8005-97F75447A5C7}"/>
                    </a:ext>
                  </a:extLst>
                </p14:cNvPr>
                <p14:cNvContentPartPr/>
                <p14:nvPr/>
              </p14:nvContentPartPr>
              <p14:xfrm>
                <a:off x="4059640" y="2627707"/>
                <a:ext cx="253080" cy="93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A2A5E48-1A6E-4573-8005-97F75447A5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55320" y="2623387"/>
                  <a:ext cx="261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6CA030-B9CE-4948-A84A-A81CB262EDAE}"/>
                    </a:ext>
                  </a:extLst>
                </p14:cNvPr>
                <p14:cNvContentPartPr/>
                <p14:nvPr/>
              </p14:nvContentPartPr>
              <p14:xfrm>
                <a:off x="4373200" y="2603587"/>
                <a:ext cx="199800" cy="90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6CA030-B9CE-4948-A84A-A81CB262ED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68880" y="2599267"/>
                  <a:ext cx="208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D2658E7-FF7D-46B8-8FDB-FDEA1E101B1F}"/>
                    </a:ext>
                  </a:extLst>
                </p14:cNvPr>
                <p14:cNvContentPartPr/>
                <p14:nvPr/>
              </p14:nvContentPartPr>
              <p14:xfrm>
                <a:off x="4547080" y="2490547"/>
                <a:ext cx="184320" cy="188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D2658E7-FF7D-46B8-8FDB-FDEA1E101B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42760" y="2486227"/>
                  <a:ext cx="192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DEC292A-C89F-4802-B4D1-D9D07507B6BD}"/>
                    </a:ext>
                  </a:extLst>
                </p14:cNvPr>
                <p14:cNvContentPartPr/>
                <p14:nvPr/>
              </p14:nvContentPartPr>
              <p14:xfrm>
                <a:off x="4781440" y="2496307"/>
                <a:ext cx="84960" cy="147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DEC292A-C89F-4802-B4D1-D9D07507B6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77120" y="2491987"/>
                  <a:ext cx="93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2D04032-3F07-4322-81CB-B2E879A4C69C}"/>
                    </a:ext>
                  </a:extLst>
                </p14:cNvPr>
                <p14:cNvContentPartPr/>
                <p14:nvPr/>
              </p14:nvContentPartPr>
              <p14:xfrm>
                <a:off x="4811680" y="2499547"/>
                <a:ext cx="63000" cy="156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2D04032-3F07-4322-81CB-B2E879A4C6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07360" y="2495227"/>
                  <a:ext cx="71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9D9E46-9ECC-4471-8909-54A704289075}"/>
                    </a:ext>
                  </a:extLst>
                </p14:cNvPr>
                <p14:cNvContentPartPr/>
                <p14:nvPr/>
              </p14:nvContentPartPr>
              <p14:xfrm>
                <a:off x="4882960" y="2453107"/>
                <a:ext cx="103680" cy="214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9D9E46-9ECC-4471-8909-54A7042890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78640" y="2448787"/>
                  <a:ext cx="112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1A819DF-D7E9-4CFF-ABBC-9D444311F8EB}"/>
                    </a:ext>
                  </a:extLst>
                </p14:cNvPr>
                <p14:cNvContentPartPr/>
                <p14:nvPr/>
              </p14:nvContentPartPr>
              <p14:xfrm>
                <a:off x="4962160" y="2436907"/>
                <a:ext cx="104400" cy="282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1A819DF-D7E9-4CFF-ABBC-9D444311F8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57840" y="2432587"/>
                  <a:ext cx="113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44E290D-E52F-465B-87F1-9932A042976E}"/>
                    </a:ext>
                  </a:extLst>
                </p14:cNvPr>
                <p14:cNvContentPartPr/>
                <p14:nvPr/>
              </p14:nvContentPartPr>
              <p14:xfrm>
                <a:off x="5139280" y="2580547"/>
                <a:ext cx="115200" cy="24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44E290D-E52F-465B-87F1-9932A042976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34960" y="2576227"/>
                  <a:ext cx="123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2F3A370-A391-4E74-8DA6-163E06AA4E91}"/>
                    </a:ext>
                  </a:extLst>
                </p14:cNvPr>
                <p14:cNvContentPartPr/>
                <p14:nvPr/>
              </p14:nvContentPartPr>
              <p14:xfrm>
                <a:off x="5150440" y="2627707"/>
                <a:ext cx="124200" cy="65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2F3A370-A391-4E74-8DA6-163E06AA4E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46120" y="2623387"/>
                  <a:ext cx="132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0B46C98-6FFF-47A8-851A-6C1556581F37}"/>
                    </a:ext>
                  </a:extLst>
                </p14:cNvPr>
                <p14:cNvContentPartPr/>
                <p14:nvPr/>
              </p14:nvContentPartPr>
              <p14:xfrm>
                <a:off x="5330440" y="2534107"/>
                <a:ext cx="149760" cy="163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0B46C98-6FFF-47A8-851A-6C1556581F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26120" y="2529787"/>
                  <a:ext cx="158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A70BBBE-6A2C-41B0-B449-BF16D51E5CA5}"/>
                    </a:ext>
                  </a:extLst>
                </p14:cNvPr>
                <p14:cNvContentPartPr/>
                <p14:nvPr/>
              </p14:nvContentPartPr>
              <p14:xfrm>
                <a:off x="5488840" y="2539147"/>
                <a:ext cx="117720" cy="111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A70BBBE-6A2C-41B0-B449-BF16D51E5C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84520" y="2534827"/>
                  <a:ext cx="126360" cy="1198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90" name="Tabelle 89">
            <a:extLst>
              <a:ext uri="{FF2B5EF4-FFF2-40B4-BE49-F238E27FC236}">
                <a16:creationId xmlns:a16="http://schemas.microsoft.com/office/drawing/2014/main" id="{4CCBAAD1-1499-4218-8BDF-D67CB39D6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51022"/>
              </p:ext>
            </p:extLst>
          </p:nvPr>
        </p:nvGraphicFramePr>
        <p:xfrm>
          <a:off x="6167397" y="797467"/>
          <a:ext cx="3547536" cy="21687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177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S2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S3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130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F43FA6E-51EA-463D-96D6-DB7DB2727F56}"/>
              </a:ext>
            </a:extLst>
          </p:cNvPr>
          <p:cNvGrpSpPr/>
          <p:nvPr/>
        </p:nvGrpSpPr>
        <p:grpSpPr>
          <a:xfrm>
            <a:off x="9970480" y="780547"/>
            <a:ext cx="711000" cy="158040"/>
            <a:chOff x="9970480" y="780547"/>
            <a:chExt cx="71100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C5BE700-7770-4FD0-B7BC-7CB81BD229A3}"/>
                    </a:ext>
                  </a:extLst>
                </p14:cNvPr>
                <p14:cNvContentPartPr/>
                <p14:nvPr/>
              </p14:nvContentPartPr>
              <p14:xfrm>
                <a:off x="9970480" y="790987"/>
                <a:ext cx="108720" cy="113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C5BE700-7770-4FD0-B7BC-7CB81BD229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66160" y="786667"/>
                  <a:ext cx="117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CCB2535-D09A-4598-925E-4CD381300B74}"/>
                    </a:ext>
                  </a:extLst>
                </p14:cNvPr>
                <p14:cNvContentPartPr/>
                <p14:nvPr/>
              </p14:nvContentPartPr>
              <p14:xfrm>
                <a:off x="10102240" y="853267"/>
                <a:ext cx="62640" cy="55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CCB2535-D09A-4598-925E-4CD381300B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97920" y="848947"/>
                  <a:ext cx="71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88B2A45-BC4D-4440-9B86-8816DA42C0D0}"/>
                    </a:ext>
                  </a:extLst>
                </p14:cNvPr>
                <p14:cNvContentPartPr/>
                <p14:nvPr/>
              </p14:nvContentPartPr>
              <p14:xfrm>
                <a:off x="10188280" y="829507"/>
                <a:ext cx="83880" cy="96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88B2A45-BC4D-4440-9B86-8816DA42C0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83960" y="825187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DC85F48-8A51-4601-B06D-2E1EF31E1019}"/>
                    </a:ext>
                  </a:extLst>
                </p14:cNvPr>
                <p14:cNvContentPartPr/>
                <p14:nvPr/>
              </p14:nvContentPartPr>
              <p14:xfrm>
                <a:off x="10348120" y="780547"/>
                <a:ext cx="116640" cy="122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DC85F48-8A51-4601-B06D-2E1EF31E101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43800" y="776227"/>
                  <a:ext cx="125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6BBDE70-E46E-4CA5-9D41-63ECB8EE9054}"/>
                    </a:ext>
                  </a:extLst>
                </p14:cNvPr>
                <p14:cNvContentPartPr/>
                <p14:nvPr/>
              </p14:nvContentPartPr>
              <p14:xfrm>
                <a:off x="10453240" y="829147"/>
                <a:ext cx="141840" cy="83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6BBDE70-E46E-4CA5-9D41-63ECB8EE905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48920" y="824827"/>
                  <a:ext cx="150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10068BE-D1C4-43C4-AB14-7BC75C7E0D97}"/>
                    </a:ext>
                  </a:extLst>
                </p14:cNvPr>
                <p14:cNvContentPartPr/>
                <p14:nvPr/>
              </p14:nvContentPartPr>
              <p14:xfrm>
                <a:off x="10577800" y="824827"/>
                <a:ext cx="103680" cy="113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10068BE-D1C4-43C4-AB14-7BC75C7E0D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73480" y="820507"/>
                  <a:ext cx="1123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B453D3B7-08AE-43E6-A361-6D410E3DD89E}"/>
              </a:ext>
            </a:extLst>
          </p:cNvPr>
          <p:cNvGrpSpPr/>
          <p:nvPr/>
        </p:nvGrpSpPr>
        <p:grpSpPr>
          <a:xfrm>
            <a:off x="7102360" y="1417027"/>
            <a:ext cx="646920" cy="416520"/>
            <a:chOff x="7102360" y="1417027"/>
            <a:chExt cx="64692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9D1D74-1F28-476D-9BCD-A580035CBA0F}"/>
                    </a:ext>
                  </a:extLst>
                </p14:cNvPr>
                <p14:cNvContentPartPr/>
                <p14:nvPr/>
              </p14:nvContentPartPr>
              <p14:xfrm>
                <a:off x="7481440" y="1544107"/>
                <a:ext cx="360" cy="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9D1D74-1F28-476D-9BCD-A580035CBA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77120" y="1539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86F4DB8-FC4E-4CFB-85BC-C2E0DFBF879E}"/>
                    </a:ext>
                  </a:extLst>
                </p14:cNvPr>
                <p14:cNvContentPartPr/>
                <p14:nvPr/>
              </p14:nvContentPartPr>
              <p14:xfrm>
                <a:off x="7521400" y="1516027"/>
                <a:ext cx="360" cy="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86F4DB8-FC4E-4CFB-85BC-C2E0DFBF879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17080" y="1511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0BAB6D-0F98-49C6-A722-45084EDE0788}"/>
                    </a:ext>
                  </a:extLst>
                </p14:cNvPr>
                <p14:cNvContentPartPr/>
                <p14:nvPr/>
              </p14:nvContentPartPr>
              <p14:xfrm>
                <a:off x="7102360" y="1417027"/>
                <a:ext cx="646920" cy="416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0BAB6D-0F98-49C6-A722-45084EDE07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98040" y="1412707"/>
                  <a:ext cx="655560" cy="42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472CED8-82FF-4242-A95A-686F7FEF2364}"/>
                  </a:ext>
                </a:extLst>
              </p14:cNvPr>
              <p14:cNvContentPartPr/>
              <p14:nvPr/>
            </p14:nvContentPartPr>
            <p14:xfrm>
              <a:off x="8038360" y="1982947"/>
              <a:ext cx="647640" cy="3913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472CED8-82FF-4242-A95A-686F7FEF236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034040" y="1978627"/>
                <a:ext cx="6562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000972D-536B-46C2-895E-6626BD118C1E}"/>
                  </a:ext>
                </a:extLst>
              </p14:cNvPr>
              <p14:cNvContentPartPr/>
              <p14:nvPr/>
            </p14:nvContentPartPr>
            <p14:xfrm>
              <a:off x="8972560" y="2506747"/>
              <a:ext cx="570240" cy="393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000972D-536B-46C2-895E-6626BD118C1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968240" y="2502427"/>
                <a:ext cx="57888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ADFD3C85-8232-4012-A0D7-F1C1C48B5456}"/>
              </a:ext>
            </a:extLst>
          </p:cNvPr>
          <p:cNvGrpSpPr/>
          <p:nvPr/>
        </p:nvGrpSpPr>
        <p:grpSpPr>
          <a:xfrm>
            <a:off x="9844840" y="1438267"/>
            <a:ext cx="772560" cy="244800"/>
            <a:chOff x="9844840" y="1438267"/>
            <a:chExt cx="77256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4CB6AF-AA18-49C4-B0B0-E3A78DFD76CC}"/>
                    </a:ext>
                  </a:extLst>
                </p14:cNvPr>
                <p14:cNvContentPartPr/>
                <p14:nvPr/>
              </p14:nvContentPartPr>
              <p14:xfrm>
                <a:off x="9844840" y="1591267"/>
                <a:ext cx="230400" cy="61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4CB6AF-AA18-49C4-B0B0-E3A78DFD76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40520" y="1586947"/>
                  <a:ext cx="239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59AD55-C62D-4062-9EE6-51AD5E1E86CF}"/>
                    </a:ext>
                  </a:extLst>
                </p14:cNvPr>
                <p14:cNvContentPartPr/>
                <p14:nvPr/>
              </p14:nvContentPartPr>
              <p14:xfrm>
                <a:off x="10093600" y="1562827"/>
                <a:ext cx="83160" cy="95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59AD55-C62D-4062-9EE6-51AD5E1E86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89280" y="1558507"/>
                  <a:ext cx="91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CD914AE-7F23-4C5E-948C-5798114085B7}"/>
                    </a:ext>
                  </a:extLst>
                </p14:cNvPr>
                <p14:cNvContentPartPr/>
                <p14:nvPr/>
              </p14:nvContentPartPr>
              <p14:xfrm>
                <a:off x="10231120" y="1457347"/>
                <a:ext cx="68760" cy="193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CD914AE-7F23-4C5E-948C-5798114085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26800" y="1453027"/>
                  <a:ext cx="77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FD0AC2B-07AC-4C35-BE32-75BF0B7D6050}"/>
                    </a:ext>
                  </a:extLst>
                </p14:cNvPr>
                <p14:cNvContentPartPr/>
                <p14:nvPr/>
              </p14:nvContentPartPr>
              <p14:xfrm>
                <a:off x="10348840" y="1478587"/>
                <a:ext cx="95760" cy="94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FD0AC2B-07AC-4C35-BE32-75BF0B7D60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44520" y="1474267"/>
                  <a:ext cx="104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D1B2B9B-D8A3-4BEC-91F0-2764F7AEE70B}"/>
                    </a:ext>
                  </a:extLst>
                </p14:cNvPr>
                <p14:cNvContentPartPr/>
                <p14:nvPr/>
              </p14:nvContentPartPr>
              <p14:xfrm>
                <a:off x="10356400" y="1478587"/>
                <a:ext cx="89280" cy="149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D1B2B9B-D8A3-4BEC-91F0-2764F7AEE7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52080" y="1474267"/>
                  <a:ext cx="9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C852138-895D-41B0-AA5A-E9733848839A}"/>
                    </a:ext>
                  </a:extLst>
                </p14:cNvPr>
                <p14:cNvContentPartPr/>
                <p14:nvPr/>
              </p14:nvContentPartPr>
              <p14:xfrm>
                <a:off x="10489600" y="1438267"/>
                <a:ext cx="127800" cy="244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C852138-895D-41B0-AA5A-E973384883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85280" y="1433947"/>
                  <a:ext cx="13644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37039DBF-2ED9-4D34-A109-D530E39095E3}"/>
              </a:ext>
            </a:extLst>
          </p:cNvPr>
          <p:cNvGrpSpPr/>
          <p:nvPr/>
        </p:nvGrpSpPr>
        <p:grpSpPr>
          <a:xfrm>
            <a:off x="9843760" y="2056027"/>
            <a:ext cx="842400" cy="196200"/>
            <a:chOff x="9843760" y="2056027"/>
            <a:chExt cx="84240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E3075D3-E13F-444F-9A34-8EF8A8D062C4}"/>
                    </a:ext>
                  </a:extLst>
                </p14:cNvPr>
                <p14:cNvContentPartPr/>
                <p14:nvPr/>
              </p14:nvContentPartPr>
              <p14:xfrm>
                <a:off x="9843760" y="2078347"/>
                <a:ext cx="193680" cy="111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E3075D3-E13F-444F-9A34-8EF8A8D062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39440" y="2074027"/>
                  <a:ext cx="202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1D54387-B6DC-4B82-999D-961F51A47188}"/>
                    </a:ext>
                  </a:extLst>
                </p14:cNvPr>
                <p14:cNvContentPartPr/>
                <p14:nvPr/>
              </p14:nvContentPartPr>
              <p14:xfrm>
                <a:off x="10025920" y="2123707"/>
                <a:ext cx="109800" cy="78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1D54387-B6DC-4B82-999D-961F51A4718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21600" y="2119387"/>
                  <a:ext cx="11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CC3643C-5B99-4F47-8FE8-8C4F2CE46926}"/>
                    </a:ext>
                  </a:extLst>
                </p14:cNvPr>
                <p14:cNvContentPartPr/>
                <p14:nvPr/>
              </p14:nvContentPartPr>
              <p14:xfrm>
                <a:off x="10138600" y="2123707"/>
                <a:ext cx="124560" cy="97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CC3643C-5B99-4F47-8FE8-8C4F2CE469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34280" y="2119387"/>
                  <a:ext cx="133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80C3A8D-4804-4654-8385-6F4373E1234B}"/>
                    </a:ext>
                  </a:extLst>
                </p14:cNvPr>
                <p14:cNvContentPartPr/>
                <p14:nvPr/>
              </p14:nvContentPartPr>
              <p14:xfrm>
                <a:off x="10301680" y="2060707"/>
                <a:ext cx="181440" cy="132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80C3A8D-4804-4654-8385-6F4373E123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97360" y="2056387"/>
                  <a:ext cx="190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0544FAD-284C-4054-8512-46D210197744}"/>
                    </a:ext>
                  </a:extLst>
                </p14:cNvPr>
                <p14:cNvContentPartPr/>
                <p14:nvPr/>
              </p14:nvContentPartPr>
              <p14:xfrm>
                <a:off x="10419760" y="2093827"/>
                <a:ext cx="73440" cy="116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0544FAD-284C-4054-8512-46D2101977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15440" y="2089507"/>
                  <a:ext cx="82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8C4199D-D05C-4218-9099-DAC7B0D5537B}"/>
                    </a:ext>
                  </a:extLst>
                </p14:cNvPr>
                <p14:cNvContentPartPr/>
                <p14:nvPr/>
              </p14:nvContentPartPr>
              <p14:xfrm>
                <a:off x="10539280" y="2086267"/>
                <a:ext cx="117720" cy="93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8C4199D-D05C-4218-9099-DAC7B0D5537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34960" y="2081947"/>
                  <a:ext cx="126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7EDD03B-B77F-4B5D-B10A-8621FC342FE5}"/>
                    </a:ext>
                  </a:extLst>
                </p14:cNvPr>
                <p14:cNvContentPartPr/>
                <p14:nvPr/>
              </p14:nvContentPartPr>
              <p14:xfrm>
                <a:off x="10610920" y="2056027"/>
                <a:ext cx="75240" cy="196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7EDD03B-B77F-4B5D-B10A-8621FC342F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06600" y="2051707"/>
                  <a:ext cx="838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10B4A49C-609B-473E-AA48-4C2E2217D0F6}"/>
              </a:ext>
            </a:extLst>
          </p:cNvPr>
          <p:cNvGrpSpPr/>
          <p:nvPr/>
        </p:nvGrpSpPr>
        <p:grpSpPr>
          <a:xfrm>
            <a:off x="9870400" y="2577667"/>
            <a:ext cx="905040" cy="292680"/>
            <a:chOff x="9870400" y="2577667"/>
            <a:chExt cx="90504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1418150-9D71-4EE2-A4B5-C7C76D7E3BF9}"/>
                    </a:ext>
                  </a:extLst>
                </p14:cNvPr>
                <p14:cNvContentPartPr/>
                <p14:nvPr/>
              </p14:nvContentPartPr>
              <p14:xfrm>
                <a:off x="9870400" y="2649307"/>
                <a:ext cx="221040" cy="102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1418150-9D71-4EE2-A4B5-C7C76D7E3BF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66080" y="2644987"/>
                  <a:ext cx="229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B10E2D5-D7B0-4092-8E83-00BED6CB69D8}"/>
                    </a:ext>
                  </a:extLst>
                </p14:cNvPr>
                <p14:cNvContentPartPr/>
                <p14:nvPr/>
              </p14:nvContentPartPr>
              <p14:xfrm>
                <a:off x="10097920" y="2696467"/>
                <a:ext cx="88920" cy="71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B10E2D5-D7B0-4092-8E83-00BED6CB69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93600" y="2692147"/>
                  <a:ext cx="9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21C90AE-AAA1-4040-8422-DDACE6322C1A}"/>
                    </a:ext>
                  </a:extLst>
                </p14:cNvPr>
                <p14:cNvContentPartPr/>
                <p14:nvPr/>
              </p14:nvContentPartPr>
              <p14:xfrm>
                <a:off x="10210600" y="2677387"/>
                <a:ext cx="104040" cy="103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21C90AE-AAA1-4040-8422-DDACE6322C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06280" y="2673067"/>
                  <a:ext cx="112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AB3B545-6608-4005-BC17-CD2B02F956F6}"/>
                    </a:ext>
                  </a:extLst>
                </p14:cNvPr>
                <p14:cNvContentPartPr/>
                <p14:nvPr/>
              </p14:nvContentPartPr>
              <p14:xfrm>
                <a:off x="10355320" y="2636347"/>
                <a:ext cx="89280" cy="162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AB3B545-6608-4005-BC17-CD2B02F956F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51000" y="2632027"/>
                  <a:ext cx="97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E862CAC-580E-4B6B-B2E5-477626D58C9E}"/>
                    </a:ext>
                  </a:extLst>
                </p14:cNvPr>
                <p14:cNvContentPartPr/>
                <p14:nvPr/>
              </p14:nvContentPartPr>
              <p14:xfrm>
                <a:off x="10508320" y="2655427"/>
                <a:ext cx="80640" cy="89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E862CAC-580E-4B6B-B2E5-477626D58C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04000" y="2651107"/>
                  <a:ext cx="8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2E60C9C-5A6E-4343-A2C5-A0F216972494}"/>
                    </a:ext>
                  </a:extLst>
                </p14:cNvPr>
                <p14:cNvContentPartPr/>
                <p14:nvPr/>
              </p14:nvContentPartPr>
              <p14:xfrm>
                <a:off x="10511200" y="2663347"/>
                <a:ext cx="77040" cy="103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2E60C9C-5A6E-4343-A2C5-A0F2169724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06880" y="2659027"/>
                  <a:ext cx="85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B2EE348-CDAD-4ABD-AA9B-909073446645}"/>
                    </a:ext>
                  </a:extLst>
                </p14:cNvPr>
                <p14:cNvContentPartPr/>
                <p14:nvPr/>
              </p14:nvContentPartPr>
              <p14:xfrm>
                <a:off x="10606240" y="2682427"/>
                <a:ext cx="84600" cy="97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B2EE348-CDAD-4ABD-AA9B-90907344664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01920" y="2678107"/>
                  <a:ext cx="93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887C853-9B4C-499F-B7C2-6F097655598E}"/>
                    </a:ext>
                  </a:extLst>
                </p14:cNvPr>
                <p14:cNvContentPartPr/>
                <p14:nvPr/>
              </p14:nvContentPartPr>
              <p14:xfrm>
                <a:off x="10692280" y="2577667"/>
                <a:ext cx="83160" cy="292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887C853-9B4C-499F-B7C2-6F097655598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87960" y="2573347"/>
                  <a:ext cx="918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18A66B05-B9D2-495D-9FE9-7B23F512542E}"/>
              </a:ext>
            </a:extLst>
          </p:cNvPr>
          <p:cNvGrpSpPr/>
          <p:nvPr/>
        </p:nvGrpSpPr>
        <p:grpSpPr>
          <a:xfrm>
            <a:off x="10717840" y="1480027"/>
            <a:ext cx="569160" cy="118080"/>
            <a:chOff x="10717840" y="1480027"/>
            <a:chExt cx="56916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BD6ED2B-F83D-4403-A018-79099E5E858D}"/>
                    </a:ext>
                  </a:extLst>
                </p14:cNvPr>
                <p14:cNvContentPartPr/>
                <p14:nvPr/>
              </p14:nvContentPartPr>
              <p14:xfrm>
                <a:off x="10717840" y="1546267"/>
                <a:ext cx="90720" cy="9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BD6ED2B-F83D-4403-A018-79099E5E858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13520" y="1541947"/>
                  <a:ext cx="99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466470B-1BEA-47C9-9008-163A6BA31C90}"/>
                    </a:ext>
                  </a:extLst>
                </p14:cNvPr>
                <p14:cNvContentPartPr/>
                <p14:nvPr/>
              </p14:nvContentPartPr>
              <p14:xfrm>
                <a:off x="10717840" y="1588027"/>
                <a:ext cx="103680" cy="10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466470B-1BEA-47C9-9008-163A6BA31C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13520" y="1583707"/>
                  <a:ext cx="112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3904962-C611-472A-AC52-784305338218}"/>
                    </a:ext>
                  </a:extLst>
                </p14:cNvPr>
                <p14:cNvContentPartPr/>
                <p14:nvPr/>
              </p14:nvContentPartPr>
              <p14:xfrm>
                <a:off x="10963720" y="1480027"/>
                <a:ext cx="108360" cy="96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3904962-C611-472A-AC52-7843053382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59400" y="1475707"/>
                  <a:ext cx="117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4FA472D-A0AC-44C6-BA3B-34EABA100E1B}"/>
                    </a:ext>
                  </a:extLst>
                </p14:cNvPr>
                <p14:cNvContentPartPr/>
                <p14:nvPr/>
              </p14:nvContentPartPr>
              <p14:xfrm>
                <a:off x="11086480" y="1492627"/>
                <a:ext cx="106920" cy="101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4FA472D-A0AC-44C6-BA3B-34EABA100E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82160" y="1488307"/>
                  <a:ext cx="115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D8767E-2D5B-4A47-ACC9-4926E6652855}"/>
                    </a:ext>
                  </a:extLst>
                </p14:cNvPr>
                <p14:cNvContentPartPr/>
                <p14:nvPr/>
              </p14:nvContentPartPr>
              <p14:xfrm>
                <a:off x="11198440" y="1497667"/>
                <a:ext cx="88560" cy="100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D8767E-2D5B-4A47-ACC9-4926E66528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94120" y="1493347"/>
                  <a:ext cx="972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8E78D062-FE79-4438-909C-43654072D149}"/>
              </a:ext>
            </a:extLst>
          </p:cNvPr>
          <p:cNvGrpSpPr/>
          <p:nvPr/>
        </p:nvGrpSpPr>
        <p:grpSpPr>
          <a:xfrm>
            <a:off x="10864720" y="2085547"/>
            <a:ext cx="493560" cy="134640"/>
            <a:chOff x="10864720" y="2085547"/>
            <a:chExt cx="49356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D5A2554-1817-46B8-9129-44A44293CAE8}"/>
                    </a:ext>
                  </a:extLst>
                </p14:cNvPr>
                <p14:cNvContentPartPr/>
                <p14:nvPr/>
              </p14:nvContentPartPr>
              <p14:xfrm>
                <a:off x="10864720" y="2146387"/>
                <a:ext cx="93600" cy="14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D5A2554-1817-46B8-9129-44A44293CA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60400" y="2142067"/>
                  <a:ext cx="102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3649414-05E1-430B-AB0A-1BEEDCCA667E}"/>
                    </a:ext>
                  </a:extLst>
                </p14:cNvPr>
                <p14:cNvContentPartPr/>
                <p14:nvPr/>
              </p14:nvContentPartPr>
              <p14:xfrm>
                <a:off x="10884160" y="2206507"/>
                <a:ext cx="102600" cy="13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3649414-05E1-430B-AB0A-1BEEDCCA667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79840" y="2202187"/>
                  <a:ext cx="11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C53DEEE-6F18-4D1A-8210-AEC17A310F97}"/>
                    </a:ext>
                  </a:extLst>
                </p14:cNvPr>
                <p14:cNvContentPartPr/>
                <p14:nvPr/>
              </p14:nvContentPartPr>
              <p14:xfrm>
                <a:off x="11057680" y="2091307"/>
                <a:ext cx="75600" cy="119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C53DEEE-6F18-4D1A-8210-AEC17A310F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53360" y="2086987"/>
                  <a:ext cx="84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0FD0906-F86E-4380-848B-CAA2915CB6B8}"/>
                    </a:ext>
                  </a:extLst>
                </p14:cNvPr>
                <p14:cNvContentPartPr/>
                <p14:nvPr/>
              </p14:nvContentPartPr>
              <p14:xfrm>
                <a:off x="11184400" y="2085547"/>
                <a:ext cx="81000" cy="133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0FD0906-F86E-4380-848B-CAA2915CB6B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80080" y="2081227"/>
                  <a:ext cx="89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87A80CF-3DD0-4B31-94F9-A6E07A38958A}"/>
                    </a:ext>
                  </a:extLst>
                </p14:cNvPr>
                <p14:cNvContentPartPr/>
                <p14:nvPr/>
              </p14:nvContentPartPr>
              <p14:xfrm>
                <a:off x="11310040" y="2103907"/>
                <a:ext cx="48240" cy="73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87A80CF-3DD0-4B31-94F9-A6E07A3895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05720" y="2099587"/>
                  <a:ext cx="568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BDE99217-5EF1-44F3-BCFC-C332841E3499}"/>
              </a:ext>
            </a:extLst>
          </p:cNvPr>
          <p:cNvGrpSpPr/>
          <p:nvPr/>
        </p:nvGrpSpPr>
        <p:grpSpPr>
          <a:xfrm>
            <a:off x="10920160" y="2605747"/>
            <a:ext cx="533880" cy="165960"/>
            <a:chOff x="10920160" y="2605747"/>
            <a:chExt cx="5338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F707BAB-F2C7-4A01-8F53-4280B6D50179}"/>
                    </a:ext>
                  </a:extLst>
                </p14:cNvPr>
                <p14:cNvContentPartPr/>
                <p14:nvPr/>
              </p14:nvContentPartPr>
              <p14:xfrm>
                <a:off x="10920160" y="2675227"/>
                <a:ext cx="109800" cy="96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F707BAB-F2C7-4A01-8F53-4280B6D501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15840" y="2670907"/>
                  <a:ext cx="118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F9DB53B-017A-4516-A9B1-002B48E865B1}"/>
                    </a:ext>
                  </a:extLst>
                </p14:cNvPr>
                <p14:cNvContentPartPr/>
                <p14:nvPr/>
              </p14:nvContentPartPr>
              <p14:xfrm>
                <a:off x="11086120" y="2605747"/>
                <a:ext cx="82440" cy="138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F9DB53B-017A-4516-A9B1-002B48E865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81800" y="2601427"/>
                  <a:ext cx="91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58947A9-5FED-45DB-AA38-40202C4E2A67}"/>
                    </a:ext>
                  </a:extLst>
                </p14:cNvPr>
                <p14:cNvContentPartPr/>
                <p14:nvPr/>
              </p14:nvContentPartPr>
              <p14:xfrm>
                <a:off x="11216080" y="2606107"/>
                <a:ext cx="68040" cy="132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58947A9-5FED-45DB-AA38-40202C4E2A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11760" y="2601787"/>
                  <a:ext cx="76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0A95B19-C717-4916-9D85-1DF81BCB4583}"/>
                    </a:ext>
                  </a:extLst>
                </p14:cNvPr>
                <p14:cNvContentPartPr/>
                <p14:nvPr/>
              </p14:nvContentPartPr>
              <p14:xfrm>
                <a:off x="11377720" y="2606467"/>
                <a:ext cx="76320" cy="96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0A95B19-C717-4916-9D85-1DF81BCB458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373400" y="2602147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7749F2AD-E44D-4446-B920-32B873554AFF}"/>
              </a:ext>
            </a:extLst>
          </p:cNvPr>
          <p:cNvGrpSpPr/>
          <p:nvPr/>
        </p:nvGrpSpPr>
        <p:grpSpPr>
          <a:xfrm>
            <a:off x="9767800" y="1041547"/>
            <a:ext cx="1827360" cy="820080"/>
            <a:chOff x="9767800" y="1041547"/>
            <a:chExt cx="1827360" cy="82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9583522-6362-4561-B25E-46A87E26B438}"/>
                    </a:ext>
                  </a:extLst>
                </p14:cNvPr>
                <p14:cNvContentPartPr/>
                <p14:nvPr/>
              </p14:nvContentPartPr>
              <p14:xfrm>
                <a:off x="9767800" y="1266547"/>
                <a:ext cx="1827360" cy="595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9583522-6362-4561-B25E-46A87E26B4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63480" y="1262227"/>
                  <a:ext cx="183600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B5D92CC-3AD8-4D92-BBE6-B1295A2C38EB}"/>
                    </a:ext>
                  </a:extLst>
                </p14:cNvPr>
                <p14:cNvContentPartPr/>
                <p14:nvPr/>
              </p14:nvContentPartPr>
              <p14:xfrm>
                <a:off x="10342360" y="1041547"/>
                <a:ext cx="175320" cy="155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B5D92CC-3AD8-4D92-BBE6-B1295A2C38E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38040" y="1037227"/>
                  <a:ext cx="183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9054B8-AE71-46B9-BC14-4D96D99FE649}"/>
                    </a:ext>
                  </a:extLst>
                </p14:cNvPr>
                <p14:cNvContentPartPr/>
                <p14:nvPr/>
              </p14:nvContentPartPr>
              <p14:xfrm>
                <a:off x="10527040" y="1118947"/>
                <a:ext cx="133920" cy="110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9054B8-AE71-46B9-BC14-4D96D99FE64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22720" y="1114627"/>
                  <a:ext cx="142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853FD13-23EA-4EE8-8DBC-1CC34501968F}"/>
                    </a:ext>
                  </a:extLst>
                </p14:cNvPr>
                <p14:cNvContentPartPr/>
                <p14:nvPr/>
              </p14:nvContentPartPr>
              <p14:xfrm>
                <a:off x="10689400" y="1141987"/>
                <a:ext cx="119160" cy="95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853FD13-23EA-4EE8-8DBC-1CC3450196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85080" y="1137667"/>
                  <a:ext cx="127800" cy="1036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51" name="Tabelle 150">
            <a:extLst>
              <a:ext uri="{FF2B5EF4-FFF2-40B4-BE49-F238E27FC236}">
                <a16:creationId xmlns:a16="http://schemas.microsoft.com/office/drawing/2014/main" id="{6C6DB8A7-FF08-435B-9221-956E9C453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1421"/>
              </p:ext>
            </p:extLst>
          </p:nvPr>
        </p:nvGraphicFramePr>
        <p:xfrm>
          <a:off x="451084" y="3935759"/>
          <a:ext cx="3547536" cy="21687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177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S2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S3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130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A2AAC64E-01BA-4858-8FDB-E1A21CB9B5BC}"/>
              </a:ext>
            </a:extLst>
          </p:cNvPr>
          <p:cNvGrpSpPr/>
          <p:nvPr/>
        </p:nvGrpSpPr>
        <p:grpSpPr>
          <a:xfrm>
            <a:off x="4117240" y="3997147"/>
            <a:ext cx="560880" cy="152640"/>
            <a:chOff x="4117240" y="3997147"/>
            <a:chExt cx="5608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16D1EA1-8822-48AB-B4C8-BC518C09145A}"/>
                    </a:ext>
                  </a:extLst>
                </p14:cNvPr>
                <p14:cNvContentPartPr/>
                <p14:nvPr/>
              </p14:nvContentPartPr>
              <p14:xfrm>
                <a:off x="4196440" y="4097947"/>
                <a:ext cx="360" cy="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16D1EA1-8822-48AB-B4C8-BC518C0914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92120" y="4093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8857982-92A6-4E9A-82AA-2EC53123A53F}"/>
                    </a:ext>
                  </a:extLst>
                </p14:cNvPr>
                <p14:cNvContentPartPr/>
                <p14:nvPr/>
              </p14:nvContentPartPr>
              <p14:xfrm>
                <a:off x="4117240" y="4005787"/>
                <a:ext cx="357480" cy="144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8857982-92A6-4E9A-82AA-2EC53123A5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12920" y="4001467"/>
                  <a:ext cx="36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2079BB9-B437-4880-8E96-F7B4F9A52DC0}"/>
                    </a:ext>
                  </a:extLst>
                </p14:cNvPr>
                <p14:cNvContentPartPr/>
                <p14:nvPr/>
              </p14:nvContentPartPr>
              <p14:xfrm>
                <a:off x="4473280" y="3997147"/>
                <a:ext cx="3240" cy="18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2079BB9-B437-4880-8E96-F7B4F9A52DC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68960" y="3992827"/>
                  <a:ext cx="1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C108B9F-239C-40F6-80C7-16C43CC37A81}"/>
                    </a:ext>
                  </a:extLst>
                </p14:cNvPr>
                <p14:cNvContentPartPr/>
                <p14:nvPr/>
              </p14:nvContentPartPr>
              <p14:xfrm>
                <a:off x="4492000" y="4027027"/>
                <a:ext cx="166680" cy="115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C108B9F-239C-40F6-80C7-16C43CC37A8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87680" y="4022707"/>
                  <a:ext cx="175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62B5D69-FF8C-44BE-9795-A1F2BAAF277D}"/>
                    </a:ext>
                  </a:extLst>
                </p14:cNvPr>
                <p14:cNvContentPartPr/>
                <p14:nvPr/>
              </p14:nvContentPartPr>
              <p14:xfrm>
                <a:off x="4582720" y="4081027"/>
                <a:ext cx="95400" cy="13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62B5D69-FF8C-44BE-9795-A1F2BAAF277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578400" y="4076707"/>
                  <a:ext cx="104040" cy="21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5" name="Grafik 164">
            <a:extLst>
              <a:ext uri="{FF2B5EF4-FFF2-40B4-BE49-F238E27FC236}">
                <a16:creationId xmlns:a16="http://schemas.microsoft.com/office/drawing/2014/main" id="{2D1ED212-A947-4F71-A945-58B81150F375}"/>
              </a:ext>
            </a:extLst>
      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5185697" y="3762549"/>
            <a:ext cx="2575214" cy="2581620"/>
          </a:xfrm>
          <a:prstGeom prst="rect">
            <a:avLst/>
          </a:prstGeom>
        </p:spPr>
      </p:pic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58DEAE6D-11D0-4E0C-B6E0-4E34DB4FB284}"/>
              </a:ext>
            </a:extLst>
          </p:cNvPr>
          <p:cNvGrpSpPr/>
          <p:nvPr/>
        </p:nvGrpSpPr>
        <p:grpSpPr>
          <a:xfrm>
            <a:off x="4155040" y="4230427"/>
            <a:ext cx="666000" cy="170640"/>
            <a:chOff x="4155040" y="4230427"/>
            <a:chExt cx="66600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7D28963-6FB5-43BB-B03D-6C598DEE1F8E}"/>
                    </a:ext>
                  </a:extLst>
                </p14:cNvPr>
                <p14:cNvContentPartPr/>
                <p14:nvPr/>
              </p14:nvContentPartPr>
              <p14:xfrm>
                <a:off x="4155040" y="4264987"/>
                <a:ext cx="138240" cy="80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7D28963-6FB5-43BB-B03D-6C598DEE1F8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50720" y="4260667"/>
                  <a:ext cx="146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D42881C-2526-473E-8109-09BFD8729DD6}"/>
                    </a:ext>
                  </a:extLst>
                </p14:cNvPr>
                <p14:cNvContentPartPr/>
                <p14:nvPr/>
              </p14:nvContentPartPr>
              <p14:xfrm>
                <a:off x="4351240" y="4253107"/>
                <a:ext cx="111960" cy="18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D42881C-2526-473E-8109-09BFD8729D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46920" y="4248787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D4671A9-2540-4784-A24E-38A81C530D27}"/>
                    </a:ext>
                  </a:extLst>
                </p14:cNvPr>
                <p14:cNvContentPartPr/>
                <p14:nvPr/>
              </p14:nvContentPartPr>
              <p14:xfrm>
                <a:off x="4364200" y="4305307"/>
                <a:ext cx="100080" cy="4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D4671A9-2540-4784-A24E-38A81C530D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59880" y="4300987"/>
                  <a:ext cx="108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84DE5DE-2533-4C5B-9055-933403408FAA}"/>
                    </a:ext>
                  </a:extLst>
                </p14:cNvPr>
                <p14:cNvContentPartPr/>
                <p14:nvPr/>
              </p14:nvContentPartPr>
              <p14:xfrm>
                <a:off x="4539520" y="4236907"/>
                <a:ext cx="87480" cy="89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84DE5DE-2533-4C5B-9055-933403408FA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35200" y="4232587"/>
                  <a:ext cx="96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A4BD27-981C-4A0A-821A-680BDF186AE6}"/>
                    </a:ext>
                  </a:extLst>
                </p14:cNvPr>
                <p14:cNvContentPartPr/>
                <p14:nvPr/>
              </p14:nvContentPartPr>
              <p14:xfrm>
                <a:off x="4658680" y="4299187"/>
                <a:ext cx="12240" cy="91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A4BD27-981C-4A0A-821A-680BDF186AE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54360" y="4294867"/>
                  <a:ext cx="20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F12A208-633A-4727-BB91-86A1630E3FFF}"/>
                    </a:ext>
                  </a:extLst>
                </p14:cNvPr>
                <p14:cNvContentPartPr/>
                <p14:nvPr/>
              </p14:nvContentPartPr>
              <p14:xfrm>
                <a:off x="4711240" y="4238707"/>
                <a:ext cx="109800" cy="90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F12A208-633A-4727-BB91-86A1630E3F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06920" y="4234387"/>
                  <a:ext cx="11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63BD982-0ED4-470B-BBB2-94933027F5A6}"/>
                    </a:ext>
                  </a:extLst>
                </p14:cNvPr>
                <p14:cNvContentPartPr/>
                <p14:nvPr/>
              </p14:nvContentPartPr>
              <p14:xfrm>
                <a:off x="4681360" y="4334467"/>
                <a:ext cx="132480" cy="66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63BD982-0ED4-470B-BBB2-94933027F5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77040" y="4330147"/>
                  <a:ext cx="141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E27934C-567D-4B97-8768-6491E1405402}"/>
                    </a:ext>
                  </a:extLst>
                </p14:cNvPr>
                <p14:cNvContentPartPr/>
                <p14:nvPr/>
              </p14:nvContentPartPr>
              <p14:xfrm>
                <a:off x="4699720" y="4230427"/>
                <a:ext cx="104760" cy="81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E27934C-567D-4B97-8768-6491E14054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95400" y="4226107"/>
                  <a:ext cx="1134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C5625465-CB12-4BD4-B6E6-C59516E00372}"/>
              </a:ext>
            </a:extLst>
          </p:cNvPr>
          <p:cNvGrpSpPr/>
          <p:nvPr/>
        </p:nvGrpSpPr>
        <p:grpSpPr>
          <a:xfrm>
            <a:off x="4130560" y="4638307"/>
            <a:ext cx="329040" cy="196560"/>
            <a:chOff x="4130560" y="4638307"/>
            <a:chExt cx="32904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45F7DE0-431E-4843-B242-6974EB856484}"/>
                    </a:ext>
                  </a:extLst>
                </p14:cNvPr>
                <p14:cNvContentPartPr/>
                <p14:nvPr/>
              </p14:nvContentPartPr>
              <p14:xfrm>
                <a:off x="4130560" y="4638307"/>
                <a:ext cx="146520" cy="185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45F7DE0-431E-4843-B242-6974EB85648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26240" y="4633987"/>
                  <a:ext cx="155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863F15D-C7F0-4D4E-BF11-041DB8D676AD}"/>
                    </a:ext>
                  </a:extLst>
                </p14:cNvPr>
                <p14:cNvContentPartPr/>
                <p14:nvPr/>
              </p14:nvContentPartPr>
              <p14:xfrm>
                <a:off x="4171240" y="4732627"/>
                <a:ext cx="99000" cy="4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863F15D-C7F0-4D4E-BF11-041DB8D676A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66920" y="4728307"/>
                  <a:ext cx="107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BDC460C-ABC3-467A-BE17-C2C9CF4DF3CC}"/>
                    </a:ext>
                  </a:extLst>
                </p14:cNvPr>
                <p14:cNvContentPartPr/>
                <p14:nvPr/>
              </p14:nvContentPartPr>
              <p14:xfrm>
                <a:off x="4369960" y="4656667"/>
                <a:ext cx="89640" cy="178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BDC460C-ABC3-467A-BE17-C2C9CF4DF3C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65640" y="4652347"/>
                  <a:ext cx="982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BE082D89-0E0D-4BC8-B073-72CB5646908D}"/>
              </a:ext>
            </a:extLst>
          </p:cNvPr>
          <p:cNvGrpSpPr/>
          <p:nvPr/>
        </p:nvGrpSpPr>
        <p:grpSpPr>
          <a:xfrm>
            <a:off x="4108600" y="5177227"/>
            <a:ext cx="373680" cy="164520"/>
            <a:chOff x="4108600" y="5177227"/>
            <a:chExt cx="37368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34CB4DB-6FAF-46FD-B791-198990E85EB7}"/>
                    </a:ext>
                  </a:extLst>
                </p14:cNvPr>
                <p14:cNvContentPartPr/>
                <p14:nvPr/>
              </p14:nvContentPartPr>
              <p14:xfrm>
                <a:off x="4108600" y="5177227"/>
                <a:ext cx="160200" cy="155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34CB4DB-6FAF-46FD-B791-198990E85EB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04280" y="5172907"/>
                  <a:ext cx="168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F99FB72-141B-4C65-9537-C271A9B0C786}"/>
                    </a:ext>
                  </a:extLst>
                </p14:cNvPr>
                <p14:cNvContentPartPr/>
                <p14:nvPr/>
              </p14:nvContentPartPr>
              <p14:xfrm>
                <a:off x="4157560" y="5248867"/>
                <a:ext cx="126720" cy="15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F99FB72-141B-4C65-9537-C271A9B0C78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53240" y="5244547"/>
                  <a:ext cx="13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CA169C8-6B35-4759-9653-CE03DE19BD9B}"/>
                    </a:ext>
                  </a:extLst>
                </p14:cNvPr>
                <p14:cNvContentPartPr/>
                <p14:nvPr/>
              </p14:nvContentPartPr>
              <p14:xfrm>
                <a:off x="4373200" y="5187307"/>
                <a:ext cx="109080" cy="154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CA169C8-6B35-4759-9653-CE03DE19BD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68880" y="5182987"/>
                  <a:ext cx="1177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06729675-A12F-41F7-83D5-EF3CC353587C}"/>
              </a:ext>
            </a:extLst>
          </p:cNvPr>
          <p:cNvGrpSpPr/>
          <p:nvPr/>
        </p:nvGrpSpPr>
        <p:grpSpPr>
          <a:xfrm>
            <a:off x="4113640" y="5741347"/>
            <a:ext cx="320040" cy="199080"/>
            <a:chOff x="4113640" y="5741347"/>
            <a:chExt cx="32004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09BBD16-93BB-4B3E-A1D1-60844F9D6601}"/>
                    </a:ext>
                  </a:extLst>
                </p14:cNvPr>
                <p14:cNvContentPartPr/>
                <p14:nvPr/>
              </p14:nvContentPartPr>
              <p14:xfrm>
                <a:off x="4113640" y="5751427"/>
                <a:ext cx="122040" cy="1850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09BBD16-93BB-4B3E-A1D1-60844F9D660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09320" y="5747107"/>
                  <a:ext cx="130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E87E88A-B1BD-4223-80A6-82E37B935AA1}"/>
                    </a:ext>
                  </a:extLst>
                </p14:cNvPr>
                <p14:cNvContentPartPr/>
                <p14:nvPr/>
              </p14:nvContentPartPr>
              <p14:xfrm>
                <a:off x="4312360" y="5741347"/>
                <a:ext cx="121320" cy="94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E87E88A-B1BD-4223-80A6-82E37B935AA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08040" y="5737027"/>
                  <a:ext cx="129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C61AB7A-FE5A-48C2-AF25-48458486FDB2}"/>
                    </a:ext>
                  </a:extLst>
                </p14:cNvPr>
                <p14:cNvContentPartPr/>
                <p14:nvPr/>
              </p14:nvContentPartPr>
              <p14:xfrm>
                <a:off x="4395880" y="5798227"/>
                <a:ext cx="19800" cy="1422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C61AB7A-FE5A-48C2-AF25-48458486FDB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91560" y="5793907"/>
                  <a:ext cx="2844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26EC1332-A385-4F1D-91A6-82F856E07D19}"/>
                  </a:ext>
                </a:extLst>
              </p14:cNvPr>
              <p14:cNvContentPartPr/>
              <p14:nvPr/>
            </p14:nvContentPartPr>
            <p14:xfrm>
              <a:off x="5080600" y="3222067"/>
              <a:ext cx="311040" cy="24732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26EC1332-A385-4F1D-91A6-82F856E07D1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076280" y="3217747"/>
                <a:ext cx="319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9EC6D696-E578-4447-A32E-821E9A06C214}"/>
                  </a:ext>
                </a:extLst>
              </p14:cNvPr>
              <p14:cNvContentPartPr/>
              <p14:nvPr/>
            </p14:nvContentPartPr>
            <p14:xfrm>
              <a:off x="5554360" y="3286147"/>
              <a:ext cx="186840" cy="1692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9EC6D696-E578-4447-A32E-821E9A06C21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550040" y="3281827"/>
                <a:ext cx="195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194F32FE-91C0-423E-B37E-A43A6F7037F9}"/>
                  </a:ext>
                </a:extLst>
              </p14:cNvPr>
              <p14:cNvContentPartPr/>
              <p14:nvPr/>
            </p14:nvContentPartPr>
            <p14:xfrm>
              <a:off x="5799880" y="3325747"/>
              <a:ext cx="128880" cy="601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194F32FE-91C0-423E-B37E-A43A6F7037F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795560" y="3321427"/>
                <a:ext cx="137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8C605C7-30B7-45C0-90CF-FE0F076E6DEB}"/>
                  </a:ext>
                </a:extLst>
              </p14:cNvPr>
              <p14:cNvContentPartPr/>
              <p14:nvPr/>
            </p14:nvContentPartPr>
            <p14:xfrm>
              <a:off x="6031360" y="3293347"/>
              <a:ext cx="114480" cy="932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8C605C7-30B7-45C0-90CF-FE0F076E6DE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027040" y="3289027"/>
                <a:ext cx="1231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55D54833-6B16-4B6C-89F6-CB24ED4F6928}"/>
                  </a:ext>
                </a:extLst>
              </p14:cNvPr>
              <p14:cNvContentPartPr/>
              <p14:nvPr/>
            </p14:nvContentPartPr>
            <p14:xfrm>
              <a:off x="6194080" y="3443467"/>
              <a:ext cx="27000" cy="640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55D54833-6B16-4B6C-89F6-CB24ED4F692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189760" y="3439147"/>
                <a:ext cx="356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0C82820B-8D23-44AA-8755-AF14C099089E}"/>
                  </a:ext>
                </a:extLst>
              </p14:cNvPr>
              <p14:cNvContentPartPr/>
              <p14:nvPr/>
            </p14:nvContentPartPr>
            <p14:xfrm>
              <a:off x="6273280" y="3301987"/>
              <a:ext cx="121680" cy="1652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0C82820B-8D23-44AA-8755-AF14C099089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268960" y="3297667"/>
                <a:ext cx="130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82055FF3-1CAD-48B9-BC7A-CBDF4C601CC8}"/>
                  </a:ext>
                </a:extLst>
              </p14:cNvPr>
              <p14:cNvContentPartPr/>
              <p14:nvPr/>
            </p14:nvContentPartPr>
            <p14:xfrm>
              <a:off x="6504400" y="3381187"/>
              <a:ext cx="164520" cy="262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82055FF3-1CAD-48B9-BC7A-CBDF4C601C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500080" y="3376867"/>
                <a:ext cx="173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84067121-5490-4E79-B94A-5B4C48CE6B0B}"/>
                  </a:ext>
                </a:extLst>
              </p14:cNvPr>
              <p14:cNvContentPartPr/>
              <p14:nvPr/>
            </p14:nvContentPartPr>
            <p14:xfrm>
              <a:off x="6640840" y="3325747"/>
              <a:ext cx="140040" cy="1612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84067121-5490-4E79-B94A-5B4C48CE6B0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636520" y="3321427"/>
                <a:ext cx="1486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DCBC55E-BFAE-4B1B-A001-69ADAED2D16E}"/>
                  </a:ext>
                </a:extLst>
              </p14:cNvPr>
              <p14:cNvContentPartPr/>
              <p14:nvPr/>
            </p14:nvContentPartPr>
            <p14:xfrm>
              <a:off x="6960160" y="3291907"/>
              <a:ext cx="16920" cy="1807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DCBC55E-BFAE-4B1B-A001-69ADAED2D16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955840" y="3287587"/>
                <a:ext cx="25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8A5B855A-E102-4170-8730-006CA55B56E0}"/>
                  </a:ext>
                </a:extLst>
              </p14:cNvPr>
              <p14:cNvContentPartPr/>
              <p14:nvPr/>
            </p14:nvContentPartPr>
            <p14:xfrm>
              <a:off x="6907240" y="3282187"/>
              <a:ext cx="137520" cy="50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8A5B855A-E102-4170-8730-006CA55B56E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02920" y="3277867"/>
                <a:ext cx="1461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552468C-7A13-4FAD-AB47-F9CC276DC24C}"/>
                  </a:ext>
                </a:extLst>
              </p14:cNvPr>
              <p14:cNvContentPartPr/>
              <p14:nvPr/>
            </p14:nvContentPartPr>
            <p14:xfrm>
              <a:off x="7064920" y="3281827"/>
              <a:ext cx="75960" cy="1638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552468C-7A13-4FAD-AB47-F9CC276DC24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060600" y="3277507"/>
                <a:ext cx="84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B8E6A6C-CDEE-444C-896F-D73FA09473CE}"/>
                  </a:ext>
                </a:extLst>
              </p14:cNvPr>
              <p14:cNvContentPartPr/>
              <p14:nvPr/>
            </p14:nvContentPartPr>
            <p14:xfrm>
              <a:off x="7176520" y="3317467"/>
              <a:ext cx="97920" cy="1267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B8E6A6C-CDEE-444C-896F-D73FA09473C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72200" y="3313147"/>
                <a:ext cx="1065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350EB00-51D6-405A-98F1-EEA11142D753}"/>
                  </a:ext>
                </a:extLst>
              </p14:cNvPr>
              <p14:cNvContentPartPr/>
              <p14:nvPr/>
            </p14:nvContentPartPr>
            <p14:xfrm>
              <a:off x="7456600" y="3291547"/>
              <a:ext cx="201960" cy="1580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350EB00-51D6-405A-98F1-EEA11142D75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452280" y="3287227"/>
                <a:ext cx="210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7CA93F2-01CC-4163-8613-C0E7901691DC}"/>
                  </a:ext>
                </a:extLst>
              </p14:cNvPr>
              <p14:cNvContentPartPr/>
              <p14:nvPr/>
            </p14:nvContentPartPr>
            <p14:xfrm>
              <a:off x="7682680" y="3376147"/>
              <a:ext cx="88200" cy="572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7CA93F2-01CC-4163-8613-C0E7901691D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678360" y="3371827"/>
                <a:ext cx="96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A2290000-0535-4086-A340-E3BCED2A7E19}"/>
                  </a:ext>
                </a:extLst>
              </p14:cNvPr>
              <p14:cNvContentPartPr/>
              <p14:nvPr/>
            </p14:nvContentPartPr>
            <p14:xfrm>
              <a:off x="7825960" y="3299827"/>
              <a:ext cx="50400" cy="1458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A2290000-0535-4086-A340-E3BCED2A7E1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821640" y="3295507"/>
                <a:ext cx="59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9ABDC426-70DC-491B-A4C4-381EF10A4371}"/>
                  </a:ext>
                </a:extLst>
              </p14:cNvPr>
              <p14:cNvContentPartPr/>
              <p14:nvPr/>
            </p14:nvContentPartPr>
            <p14:xfrm>
              <a:off x="7890400" y="3367147"/>
              <a:ext cx="100800" cy="1029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9ABDC426-70DC-491B-A4C4-381EF10A437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886080" y="3362827"/>
                <a:ext cx="109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B6ED871A-00D1-4F29-B6BC-529B862D5D7A}"/>
                  </a:ext>
                </a:extLst>
              </p14:cNvPr>
              <p14:cNvContentPartPr/>
              <p14:nvPr/>
            </p14:nvContentPartPr>
            <p14:xfrm>
              <a:off x="8019640" y="3369667"/>
              <a:ext cx="21960" cy="770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B6ED871A-00D1-4F29-B6BC-529B862D5D7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015320" y="3365347"/>
                <a:ext cx="306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DA00CBB6-62F5-42B4-9E19-DD8189DA2470}"/>
                  </a:ext>
                </a:extLst>
              </p14:cNvPr>
              <p14:cNvContentPartPr/>
              <p14:nvPr/>
            </p14:nvContentPartPr>
            <p14:xfrm>
              <a:off x="8047360" y="3306307"/>
              <a:ext cx="16920" cy="115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DA00CBB6-62F5-42B4-9E19-DD8189DA247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043040" y="3301987"/>
                <a:ext cx="255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4B4B3D8-3585-40D6-97E2-1E69F0AF9A4D}"/>
                  </a:ext>
                </a:extLst>
              </p14:cNvPr>
              <p14:cNvContentPartPr/>
              <p14:nvPr/>
            </p14:nvContentPartPr>
            <p14:xfrm>
              <a:off x="8071120" y="3377587"/>
              <a:ext cx="210600" cy="687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4B4B3D8-3585-40D6-97E2-1E69F0AF9A4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066800" y="3373267"/>
                <a:ext cx="219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851FD269-A332-4114-B3D3-CDD317BA7BE7}"/>
                  </a:ext>
                </a:extLst>
              </p14:cNvPr>
              <p14:cNvContentPartPr/>
              <p14:nvPr/>
            </p14:nvContentPartPr>
            <p14:xfrm>
              <a:off x="8464240" y="3410707"/>
              <a:ext cx="281520" cy="2523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851FD269-A332-4114-B3D3-CDD317BA7BE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459920" y="3406387"/>
                <a:ext cx="2901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0A101BBF-9D10-49C2-A2DE-BAAB3DC1AD9C}"/>
                  </a:ext>
                </a:extLst>
              </p14:cNvPr>
              <p14:cNvContentPartPr/>
              <p14:nvPr/>
            </p14:nvContentPartPr>
            <p14:xfrm>
              <a:off x="8749000" y="3393067"/>
              <a:ext cx="89280" cy="903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0A101BBF-9D10-49C2-A2DE-BAAB3DC1AD9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744680" y="3388747"/>
                <a:ext cx="97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75EBFA8C-8724-4603-91D2-8735C9ED614F}"/>
                  </a:ext>
                </a:extLst>
              </p14:cNvPr>
              <p14:cNvContentPartPr/>
              <p14:nvPr/>
            </p14:nvContentPartPr>
            <p14:xfrm>
              <a:off x="8836480" y="3313147"/>
              <a:ext cx="132120" cy="1602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75EBFA8C-8724-4603-91D2-8735C9ED614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832160" y="3308827"/>
                <a:ext cx="1407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3AC8D65-AF16-4F11-AA40-E8B70DD7A85D}"/>
                  </a:ext>
                </a:extLst>
              </p14:cNvPr>
              <p14:cNvContentPartPr/>
              <p14:nvPr/>
            </p14:nvContentPartPr>
            <p14:xfrm>
              <a:off x="9104680" y="3362107"/>
              <a:ext cx="86400" cy="1270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3AC8D65-AF16-4F11-AA40-E8B70DD7A85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100360" y="3357787"/>
                <a:ext cx="95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1CF42F63-34E0-4F19-BCAB-AE691786FD08}"/>
                  </a:ext>
                </a:extLst>
              </p14:cNvPr>
              <p14:cNvContentPartPr/>
              <p14:nvPr/>
            </p14:nvContentPartPr>
            <p14:xfrm>
              <a:off x="9228880" y="3355267"/>
              <a:ext cx="219240" cy="957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1CF42F63-34E0-4F19-BCAB-AE691786FD0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224560" y="3350947"/>
                <a:ext cx="227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F68CBA95-7D2F-43E1-967E-83E99CFBF295}"/>
                  </a:ext>
                </a:extLst>
              </p14:cNvPr>
              <p14:cNvContentPartPr/>
              <p14:nvPr/>
            </p14:nvContentPartPr>
            <p14:xfrm>
              <a:off x="9463960" y="3255907"/>
              <a:ext cx="95400" cy="1980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F68CBA95-7D2F-43E1-967E-83E99CFBF29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459640" y="3251587"/>
                <a:ext cx="104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615DA01-028D-48CD-8FAC-D84539CC55CC}"/>
                  </a:ext>
                </a:extLst>
              </p14:cNvPr>
              <p14:cNvContentPartPr/>
              <p14:nvPr/>
            </p14:nvContentPartPr>
            <p14:xfrm>
              <a:off x="9521200" y="3211267"/>
              <a:ext cx="159120" cy="2206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615DA01-028D-48CD-8FAC-D84539CC55C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516880" y="3206947"/>
                <a:ext cx="167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94BAD61-87FE-40B4-A551-4FCBA80E982F}"/>
                  </a:ext>
                </a:extLst>
              </p14:cNvPr>
              <p14:cNvContentPartPr/>
              <p14:nvPr/>
            </p14:nvContentPartPr>
            <p14:xfrm>
              <a:off x="9691480" y="3318187"/>
              <a:ext cx="85680" cy="914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94BAD61-87FE-40B4-A551-4FCBA80E982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687160" y="3313867"/>
                <a:ext cx="94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4CC034C5-CE13-4270-A620-957E7744E8F1}"/>
                  </a:ext>
                </a:extLst>
              </p14:cNvPr>
              <p14:cNvContentPartPr/>
              <p14:nvPr/>
            </p14:nvContentPartPr>
            <p14:xfrm>
              <a:off x="9804160" y="3209107"/>
              <a:ext cx="185760" cy="21852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4CC034C5-CE13-4270-A620-957E7744E8F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799840" y="3204787"/>
                <a:ext cx="194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FA4DA410-C952-4A71-B759-AE554E337143}"/>
                  </a:ext>
                </a:extLst>
              </p14:cNvPr>
              <p14:cNvContentPartPr/>
              <p14:nvPr/>
            </p14:nvContentPartPr>
            <p14:xfrm>
              <a:off x="9968680" y="3419707"/>
              <a:ext cx="34200" cy="216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FA4DA410-C952-4A71-B759-AE554E33714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964360" y="3415387"/>
                <a:ext cx="4284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E817EB10-40C5-4EF1-8616-FDBC7DD91C2A}"/>
              </a:ext>
            </a:extLst>
          </p:cNvPr>
          <p:cNvGrpSpPr/>
          <p:nvPr/>
        </p:nvGrpSpPr>
        <p:grpSpPr>
          <a:xfrm>
            <a:off x="3944080" y="3575947"/>
            <a:ext cx="1150200" cy="1923120"/>
            <a:chOff x="3944080" y="3575947"/>
            <a:chExt cx="1150200" cy="19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EAF92CA-156E-4D3C-B8FF-735EE19667AB}"/>
                    </a:ext>
                  </a:extLst>
                </p14:cNvPr>
                <p14:cNvContentPartPr/>
                <p14:nvPr/>
              </p14:nvContentPartPr>
              <p14:xfrm>
                <a:off x="4022560" y="4163827"/>
                <a:ext cx="874800" cy="1335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EAF92CA-156E-4D3C-B8FF-735EE19667A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18240" y="4159507"/>
                  <a:ext cx="883440" cy="13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C52B275-704F-4DA1-8FB3-5CF40DD0B90A}"/>
                    </a:ext>
                  </a:extLst>
                </p14:cNvPr>
                <p14:cNvContentPartPr/>
                <p14:nvPr/>
              </p14:nvContentPartPr>
              <p14:xfrm>
                <a:off x="4643200" y="3575947"/>
                <a:ext cx="451080" cy="587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C52B275-704F-4DA1-8FB3-5CF40DD0B90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38880" y="3571627"/>
                  <a:ext cx="4597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95AD6E8-72A6-4C60-B56A-84074FC59084}"/>
                    </a:ext>
                  </a:extLst>
                </p14:cNvPr>
                <p14:cNvContentPartPr/>
                <p14:nvPr/>
              </p14:nvContentPartPr>
              <p14:xfrm>
                <a:off x="4589560" y="4084267"/>
                <a:ext cx="217800" cy="97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95AD6E8-72A6-4C60-B56A-84074FC590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585240" y="4079947"/>
                  <a:ext cx="226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C5B1A39-1D47-4DDB-8B6B-275B2CA3DE14}"/>
                    </a:ext>
                  </a:extLst>
                </p14:cNvPr>
                <p14:cNvContentPartPr/>
                <p14:nvPr/>
              </p14:nvContentPartPr>
              <p14:xfrm>
                <a:off x="3944080" y="3851707"/>
                <a:ext cx="851400" cy="339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C5B1A39-1D47-4DDB-8B6B-275B2CA3DE1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39760" y="3847387"/>
                  <a:ext cx="860040" cy="34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911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95FC876-F3F9-4FF2-A4A2-93E1FB7D957B}" type="slidenum">
              <a:rPr/>
              <a:t>26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367280" y="218161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Laplace-Rule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107220" y="677880"/>
            <a:ext cx="10449020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Definition: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alternative,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largest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mean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ihandform 1">
            <a:extLst>
              <a:ext uri="{FF2B5EF4-FFF2-40B4-BE49-F238E27FC236}">
                <a16:creationId xmlns:a16="http://schemas.microsoft.com/office/drawing/2014/main" id="{60B5A087-F929-BD7A-8A95-479177BBFD32}"/>
              </a:ext>
            </a:extLst>
          </p:cNvPr>
          <p:cNvSpPr/>
          <p:nvPr/>
        </p:nvSpPr>
        <p:spPr>
          <a:xfrm>
            <a:off x="4519680" y="1592970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Krelle-Rule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reihandform 2">
                <a:extLst>
                  <a:ext uri="{FF2B5EF4-FFF2-40B4-BE49-F238E27FC236}">
                    <a16:creationId xmlns:a16="http://schemas.microsoft.com/office/drawing/2014/main" id="{EC2DFBEF-398C-32B7-101F-97D01451140E}"/>
                  </a:ext>
                </a:extLst>
              </p:cNvPr>
              <p:cNvSpPr/>
              <p:nvPr/>
            </p:nvSpPr>
            <p:spPr>
              <a:xfrm>
                <a:off x="146523" y="2052690"/>
                <a:ext cx="11163161" cy="159528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u="sng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After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transforming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the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outcome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with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an individual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utility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function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choose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the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alternative,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with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the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largest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of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all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transformed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average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outcomes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/>
                  <a:t>i.e.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de-DE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400" i="1">
                            <a:latin typeface="Cambria Math"/>
                          </a:rPr>
                          <m:t>𝐺</m:t>
                        </m:r>
                      </m:e>
                    </m:rad>
                  </m:oMath>
                </a14:m>
                <a:r>
                  <a:rPr lang="de-DE" sz="2400" dirty="0"/>
                  <a:t>;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de-DE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/>
                  <a:t>;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de-DE" sz="2400" i="1">
                        <a:latin typeface="Cambria Math"/>
                      </a:rPr>
                      <m:t>=4</m:t>
                    </m:r>
                  </m:oMath>
                </a14:m>
                <a:endParaRPr lang="de-DE" sz="2400" dirty="0"/>
              </a:p>
            </p:txBody>
          </p:sp>
        </mc:Choice>
        <mc:Fallback>
          <p:sp>
            <p:nvSpPr>
              <p:cNvPr id="8" name="Freihandform 2">
                <a:extLst>
                  <a:ext uri="{FF2B5EF4-FFF2-40B4-BE49-F238E27FC236}">
                    <a16:creationId xmlns:a16="http://schemas.microsoft.com/office/drawing/2014/main" id="{EC2DFBEF-398C-32B7-101F-97D014511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3" y="2052690"/>
                <a:ext cx="11163161" cy="159528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874" t="-3065" r="-1038" b="-8812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 1">
            <a:extLst>
              <a:ext uri="{FF2B5EF4-FFF2-40B4-BE49-F238E27FC236}">
                <a16:creationId xmlns:a16="http://schemas.microsoft.com/office/drawing/2014/main" id="{DDB60A52-92A8-856E-CA20-37D64EBF9C91}"/>
              </a:ext>
            </a:extLst>
          </p:cNvPr>
          <p:cNvSpPr/>
          <p:nvPr/>
        </p:nvSpPr>
        <p:spPr>
          <a:xfrm>
            <a:off x="4288674" y="3647976"/>
            <a:ext cx="5803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Savage-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Niehans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-Rule</a:t>
            </a:r>
          </a:p>
        </p:txBody>
      </p:sp>
      <p:sp>
        <p:nvSpPr>
          <p:cNvPr id="10" name="Freihandform 2">
            <a:extLst>
              <a:ext uri="{FF2B5EF4-FFF2-40B4-BE49-F238E27FC236}">
                <a16:creationId xmlns:a16="http://schemas.microsoft.com/office/drawing/2014/main" id="{9E504AB3-1F37-688B-A8C9-62ED2B461164}"/>
              </a:ext>
            </a:extLst>
          </p:cNvPr>
          <p:cNvSpPr/>
          <p:nvPr/>
        </p:nvSpPr>
        <p:spPr>
          <a:xfrm>
            <a:off x="146523" y="3877834"/>
            <a:ext cx="11230538" cy="23022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Definition: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alternative,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which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largest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disadvantage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within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in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worst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scenario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every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alternative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minimized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BD43821-F17F-4297-B85F-29CA24A0769D}"/>
                  </a:ext>
                </a:extLst>
              </p14:cNvPr>
              <p14:cNvContentPartPr/>
              <p14:nvPr/>
            </p14:nvContentPartPr>
            <p14:xfrm>
              <a:off x="4340080" y="683707"/>
              <a:ext cx="2240640" cy="644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BD43821-F17F-4297-B85F-29CA24A076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5760" y="679387"/>
                <a:ext cx="2249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404792-A452-48EE-BE15-9DA975463575}"/>
                  </a:ext>
                </a:extLst>
              </p14:cNvPr>
              <p14:cNvContentPartPr/>
              <p14:nvPr/>
            </p14:nvContentPartPr>
            <p14:xfrm>
              <a:off x="4387240" y="2103907"/>
              <a:ext cx="2107080" cy="76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404792-A452-48EE-BE15-9DA9754635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2920" y="2099587"/>
                <a:ext cx="2115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6FB3847-C7A4-4E8F-8889-E2315A3E214E}"/>
                  </a:ext>
                </a:extLst>
              </p14:cNvPr>
              <p14:cNvContentPartPr/>
              <p14:nvPr/>
            </p14:nvContentPartPr>
            <p14:xfrm>
              <a:off x="673120" y="3726427"/>
              <a:ext cx="818640" cy="102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6FB3847-C7A4-4E8F-8889-E2315A3E21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800" y="3722107"/>
                <a:ext cx="8272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7A3EA6D-9D62-4096-9D18-C0A66CB728E4}"/>
                  </a:ext>
                </a:extLst>
              </p14:cNvPr>
              <p14:cNvContentPartPr/>
              <p14:nvPr/>
            </p14:nvContentPartPr>
            <p14:xfrm>
              <a:off x="1752400" y="3629227"/>
              <a:ext cx="470160" cy="547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7A3EA6D-9D62-4096-9D18-C0A66CB728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8080" y="3624907"/>
                <a:ext cx="47880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12B7182-B49D-434F-BE1F-F2AB0837C068}"/>
              </a:ext>
            </a:extLst>
          </p:cNvPr>
          <p:cNvGrpSpPr/>
          <p:nvPr/>
        </p:nvGrpSpPr>
        <p:grpSpPr>
          <a:xfrm>
            <a:off x="3413440" y="3592147"/>
            <a:ext cx="2172960" cy="101880"/>
            <a:chOff x="3413440" y="3592147"/>
            <a:chExt cx="217296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FFD83E0-C29B-4BC9-B379-1C8267C6D54B}"/>
                    </a:ext>
                  </a:extLst>
                </p14:cNvPr>
                <p14:cNvContentPartPr/>
                <p14:nvPr/>
              </p14:nvContentPartPr>
              <p14:xfrm>
                <a:off x="3425680" y="3625987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FFD83E0-C29B-4BC9-B379-1C8267C6D5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1360" y="3621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109BEC9-00B7-4ACD-8191-EF215B6B1031}"/>
                    </a:ext>
                  </a:extLst>
                </p14:cNvPr>
                <p14:cNvContentPartPr/>
                <p14:nvPr/>
              </p14:nvContentPartPr>
              <p14:xfrm>
                <a:off x="3413440" y="3592147"/>
                <a:ext cx="390960" cy="65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109BEC9-00B7-4ACD-8191-EF215B6B10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09120" y="3587827"/>
                  <a:ext cx="399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C6B4EB6-876A-45F7-83CB-9EFA9567DF75}"/>
                    </a:ext>
                  </a:extLst>
                </p14:cNvPr>
                <p14:cNvContentPartPr/>
                <p14:nvPr/>
              </p14:nvContentPartPr>
              <p14:xfrm>
                <a:off x="4445560" y="3598267"/>
                <a:ext cx="1140840" cy="95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C6B4EB6-876A-45F7-83CB-9EFA9567DF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41240" y="3593947"/>
                  <a:ext cx="114948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8722C22-EEFB-4A03-BC18-EC39C1BDA263}"/>
                  </a:ext>
                </a:extLst>
              </p14:cNvPr>
              <p14:cNvContentPartPr/>
              <p14:nvPr/>
            </p14:nvContentPartPr>
            <p14:xfrm>
              <a:off x="5530960" y="3298387"/>
              <a:ext cx="205200" cy="2818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8722C22-EEFB-4A03-BC18-EC39C1BDA2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6640" y="3294067"/>
                <a:ext cx="21384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7A1C52D-DC56-4B10-A15B-7A79F44F8FA6}"/>
              </a:ext>
            </a:extLst>
          </p:cNvPr>
          <p:cNvGrpSpPr/>
          <p:nvPr/>
        </p:nvGrpSpPr>
        <p:grpSpPr>
          <a:xfrm>
            <a:off x="8153920" y="333427"/>
            <a:ext cx="886320" cy="275040"/>
            <a:chOff x="8153920" y="333427"/>
            <a:chExt cx="8863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BC581A1-9B24-4352-AD0F-E4D19456C3DA}"/>
                    </a:ext>
                  </a:extLst>
                </p14:cNvPr>
                <p14:cNvContentPartPr/>
                <p14:nvPr/>
              </p14:nvContentPartPr>
              <p14:xfrm>
                <a:off x="8153920" y="333427"/>
                <a:ext cx="195480" cy="275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BC581A1-9B24-4352-AD0F-E4D19456C3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49600" y="329107"/>
                  <a:ext cx="204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0A5B0D2-1ECA-4C9C-887D-0D92486A8C1B}"/>
                    </a:ext>
                  </a:extLst>
                </p14:cNvPr>
                <p14:cNvContentPartPr/>
                <p14:nvPr/>
              </p14:nvContentPartPr>
              <p14:xfrm>
                <a:off x="8374600" y="336667"/>
                <a:ext cx="60840" cy="174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0A5B0D2-1ECA-4C9C-887D-0D92486A8C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70280" y="332347"/>
                  <a:ext cx="69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395E75B-E205-40A7-BB4B-84901193B028}"/>
                    </a:ext>
                  </a:extLst>
                </p14:cNvPr>
                <p14:cNvContentPartPr/>
                <p14:nvPr/>
              </p14:nvContentPartPr>
              <p14:xfrm>
                <a:off x="8457040" y="397867"/>
                <a:ext cx="137160" cy="139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395E75B-E205-40A7-BB4B-84901193B0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52720" y="393547"/>
                  <a:ext cx="145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000ED0-6F96-4B60-982D-FEA338F18592}"/>
                    </a:ext>
                  </a:extLst>
                </p14:cNvPr>
                <p14:cNvContentPartPr/>
                <p14:nvPr/>
              </p14:nvContentPartPr>
              <p14:xfrm>
                <a:off x="8644240" y="375187"/>
                <a:ext cx="38160" cy="175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000ED0-6F96-4B60-982D-FEA338F185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39920" y="370867"/>
                  <a:ext cx="46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077ECC-5FAC-463F-B30C-A46D6D6D8A63}"/>
                    </a:ext>
                  </a:extLst>
                </p14:cNvPr>
                <p14:cNvContentPartPr/>
                <p14:nvPr/>
              </p14:nvContentPartPr>
              <p14:xfrm>
                <a:off x="8821000" y="433867"/>
                <a:ext cx="219240" cy="71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077ECC-5FAC-463F-B30C-A46D6D6D8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16680" y="429547"/>
                  <a:ext cx="2278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240336E-5D01-4BBD-AA36-3C5C03AC4712}"/>
              </a:ext>
            </a:extLst>
          </p:cNvPr>
          <p:cNvGrpSpPr/>
          <p:nvPr/>
        </p:nvGrpSpPr>
        <p:grpSpPr>
          <a:xfrm>
            <a:off x="9238600" y="225067"/>
            <a:ext cx="423000" cy="332280"/>
            <a:chOff x="9238600" y="225067"/>
            <a:chExt cx="42300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F807E46-BB7A-44A6-B3D8-5B8CC5EB93BB}"/>
                    </a:ext>
                  </a:extLst>
                </p14:cNvPr>
                <p14:cNvContentPartPr/>
                <p14:nvPr/>
              </p14:nvContentPartPr>
              <p14:xfrm>
                <a:off x="9238600" y="225067"/>
                <a:ext cx="423000" cy="321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F807E46-BB7A-44A6-B3D8-5B8CC5EB93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34280" y="220747"/>
                  <a:ext cx="4316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4E9F472-0E0A-492E-B378-6FAD6DDFC07B}"/>
                    </a:ext>
                  </a:extLst>
                </p14:cNvPr>
                <p14:cNvContentPartPr/>
                <p14:nvPr/>
              </p14:nvContentPartPr>
              <p14:xfrm>
                <a:off x="9446680" y="375187"/>
                <a:ext cx="113760" cy="182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4E9F472-0E0A-492E-B378-6FAD6DDFC0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42360" y="370867"/>
                  <a:ext cx="122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018D7B2-EABD-415D-B0C5-B20FC457C263}"/>
                    </a:ext>
                  </a:extLst>
                </p14:cNvPr>
                <p14:cNvContentPartPr/>
                <p14:nvPr/>
              </p14:nvContentPartPr>
              <p14:xfrm>
                <a:off x="9402040" y="420187"/>
                <a:ext cx="181440" cy="90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018D7B2-EABD-415D-B0C5-B20FC457C2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97720" y="415867"/>
                  <a:ext cx="1900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84A1454-36EB-4E48-86A8-69B538060A9F}"/>
              </a:ext>
            </a:extLst>
          </p:cNvPr>
          <p:cNvGrpSpPr/>
          <p:nvPr/>
        </p:nvGrpSpPr>
        <p:grpSpPr>
          <a:xfrm>
            <a:off x="8055640" y="801067"/>
            <a:ext cx="1064520" cy="260640"/>
            <a:chOff x="8055640" y="801067"/>
            <a:chExt cx="106452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3472EF-3506-4509-BC82-73EAAECF87AE}"/>
                    </a:ext>
                  </a:extLst>
                </p14:cNvPr>
                <p14:cNvContentPartPr/>
                <p14:nvPr/>
              </p14:nvContentPartPr>
              <p14:xfrm>
                <a:off x="8055640" y="829147"/>
                <a:ext cx="214920" cy="232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3472EF-3506-4509-BC82-73EAAECF87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51320" y="824827"/>
                  <a:ext cx="223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D9357A-D507-4AE9-996C-5E6754B7CCBA}"/>
                    </a:ext>
                  </a:extLst>
                </p14:cNvPr>
                <p14:cNvContentPartPr/>
                <p14:nvPr/>
              </p14:nvContentPartPr>
              <p14:xfrm>
                <a:off x="8288200" y="801067"/>
                <a:ext cx="92520" cy="196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D9357A-D507-4AE9-996C-5E6754B7CC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83880" y="796747"/>
                  <a:ext cx="101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F237550-059D-4EAD-81DA-7A003990C70A}"/>
                    </a:ext>
                  </a:extLst>
                </p14:cNvPr>
                <p14:cNvContentPartPr/>
                <p14:nvPr/>
              </p14:nvContentPartPr>
              <p14:xfrm>
                <a:off x="8415640" y="887827"/>
                <a:ext cx="145800" cy="12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F237550-059D-4EAD-81DA-7A003990C7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11320" y="883507"/>
                  <a:ext cx="154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8736331-B475-4805-B2A8-4B32D97EC5D2}"/>
                    </a:ext>
                  </a:extLst>
                </p14:cNvPr>
                <p14:cNvContentPartPr/>
                <p14:nvPr/>
              </p14:nvContentPartPr>
              <p14:xfrm>
                <a:off x="8597080" y="847147"/>
                <a:ext cx="43200" cy="191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8736331-B475-4805-B2A8-4B32D97EC5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92760" y="842827"/>
                  <a:ext cx="51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F062F9C-BB35-49E9-98B5-835C8F1A2E69}"/>
                    </a:ext>
                  </a:extLst>
                </p14:cNvPr>
                <p14:cNvContentPartPr/>
                <p14:nvPr/>
              </p14:nvContentPartPr>
              <p14:xfrm>
                <a:off x="8771680" y="935347"/>
                <a:ext cx="348480" cy="63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F062F9C-BB35-49E9-98B5-835C8F1A2E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67360" y="931027"/>
                  <a:ext cx="3571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4E9F13A-8A54-42AD-A191-EC1043E98450}"/>
              </a:ext>
            </a:extLst>
          </p:cNvPr>
          <p:cNvGrpSpPr/>
          <p:nvPr/>
        </p:nvGrpSpPr>
        <p:grpSpPr>
          <a:xfrm>
            <a:off x="9308440" y="763267"/>
            <a:ext cx="374760" cy="258120"/>
            <a:chOff x="9308440" y="763267"/>
            <a:chExt cx="37476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CE32A1E-30FD-4942-9D4B-A550D39EA3FA}"/>
                    </a:ext>
                  </a:extLst>
                </p14:cNvPr>
                <p14:cNvContentPartPr/>
                <p14:nvPr/>
              </p14:nvContentPartPr>
              <p14:xfrm>
                <a:off x="9367120" y="866587"/>
                <a:ext cx="83160" cy="153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CE32A1E-30FD-4942-9D4B-A550D39EA3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62800" y="862267"/>
                  <a:ext cx="91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BE9B25-4B6E-47A0-A2F3-1D4FFA9B0E58}"/>
                    </a:ext>
                  </a:extLst>
                </p14:cNvPr>
                <p14:cNvContentPartPr/>
                <p14:nvPr/>
              </p14:nvContentPartPr>
              <p14:xfrm>
                <a:off x="9308440" y="900427"/>
                <a:ext cx="189360" cy="120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BE9B25-4B6E-47A0-A2F3-1D4FFA9B0E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04120" y="896107"/>
                  <a:ext cx="19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C6DF0B-C119-42EF-8A65-A319ED0576FA}"/>
                    </a:ext>
                  </a:extLst>
                </p14:cNvPr>
                <p14:cNvContentPartPr/>
                <p14:nvPr/>
              </p14:nvContentPartPr>
              <p14:xfrm>
                <a:off x="9547120" y="763267"/>
                <a:ext cx="136080" cy="151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C6DF0B-C119-42EF-8A65-A319ED0576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42800" y="758947"/>
                  <a:ext cx="1447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DECFC52-9EE2-499E-86EA-E4476AEB6E7B}"/>
              </a:ext>
            </a:extLst>
          </p:cNvPr>
          <p:cNvGrpSpPr/>
          <p:nvPr/>
        </p:nvGrpSpPr>
        <p:grpSpPr>
          <a:xfrm>
            <a:off x="7983640" y="1278427"/>
            <a:ext cx="1631520" cy="365040"/>
            <a:chOff x="7983640" y="1278427"/>
            <a:chExt cx="163152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E6330E1-1A49-410C-A479-3727364A7FD3}"/>
                    </a:ext>
                  </a:extLst>
                </p14:cNvPr>
                <p14:cNvContentPartPr/>
                <p14:nvPr/>
              </p14:nvContentPartPr>
              <p14:xfrm>
                <a:off x="7983640" y="1287787"/>
                <a:ext cx="168480" cy="355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E6330E1-1A49-410C-A479-3727364A7F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79320" y="1283467"/>
                  <a:ext cx="177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FF3BC21-9CCE-4E6C-BF84-BAB7A4B3EA82}"/>
                    </a:ext>
                  </a:extLst>
                </p14:cNvPr>
                <p14:cNvContentPartPr/>
                <p14:nvPr/>
              </p14:nvContentPartPr>
              <p14:xfrm>
                <a:off x="8269480" y="1283467"/>
                <a:ext cx="97200" cy="236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FF3BC21-9CCE-4E6C-BF84-BAB7A4B3EA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65160" y="1279147"/>
                  <a:ext cx="105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B79C57-7DC5-4E73-810C-0FBC2577326B}"/>
                    </a:ext>
                  </a:extLst>
                </p14:cNvPr>
                <p14:cNvContentPartPr/>
                <p14:nvPr/>
              </p14:nvContentPartPr>
              <p14:xfrm>
                <a:off x="8389720" y="1377787"/>
                <a:ext cx="173880" cy="137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B79C57-7DC5-4E73-810C-0FBC257732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85400" y="1373467"/>
                  <a:ext cx="182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0102570-C899-4F34-A4CB-F04AC3D2AC5A}"/>
                    </a:ext>
                  </a:extLst>
                </p14:cNvPr>
                <p14:cNvContentPartPr/>
                <p14:nvPr/>
              </p14:nvContentPartPr>
              <p14:xfrm>
                <a:off x="8640640" y="1315507"/>
                <a:ext cx="63720" cy="204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0102570-C899-4F34-A4CB-F04AC3D2AC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36320" y="1311187"/>
                  <a:ext cx="72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E62CAC-1E1E-4459-B5C0-F7B9E86BA3E8}"/>
                    </a:ext>
                  </a:extLst>
                </p14:cNvPr>
                <p14:cNvContentPartPr/>
                <p14:nvPr/>
              </p14:nvContentPartPr>
              <p14:xfrm>
                <a:off x="8856640" y="1387147"/>
                <a:ext cx="185040" cy="16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E62CAC-1E1E-4459-B5C0-F7B9E86BA3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52320" y="1382827"/>
                  <a:ext cx="193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E5E39A7-6DDB-42DF-807E-CB3EFA0E89E6}"/>
                    </a:ext>
                  </a:extLst>
                </p14:cNvPr>
                <p14:cNvContentPartPr/>
                <p14:nvPr/>
              </p14:nvContentPartPr>
              <p14:xfrm>
                <a:off x="8881120" y="1278427"/>
                <a:ext cx="367560" cy="207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E5E39A7-6DDB-42DF-807E-CB3EFA0E89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76800" y="1274107"/>
                  <a:ext cx="376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8F51B6-30D4-45F5-9943-A04C6E1BE84A}"/>
                    </a:ext>
                  </a:extLst>
                </p14:cNvPr>
                <p14:cNvContentPartPr/>
                <p14:nvPr/>
              </p14:nvContentPartPr>
              <p14:xfrm>
                <a:off x="9220960" y="1375987"/>
                <a:ext cx="46440" cy="105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8F51B6-30D4-45F5-9943-A04C6E1BE8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16640" y="1371667"/>
                  <a:ext cx="5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D68F4AB-06A3-4D15-B2F8-F97EC60E36CE}"/>
                    </a:ext>
                  </a:extLst>
                </p14:cNvPr>
                <p14:cNvContentPartPr/>
                <p14:nvPr/>
              </p14:nvContentPartPr>
              <p14:xfrm>
                <a:off x="9371440" y="1345387"/>
                <a:ext cx="163440" cy="12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D68F4AB-06A3-4D15-B2F8-F97EC60E36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67120" y="1341067"/>
                  <a:ext cx="172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B5B0D24-301F-41BE-A5B9-D709803DDD49}"/>
                    </a:ext>
                  </a:extLst>
                </p14:cNvPr>
                <p14:cNvContentPartPr/>
                <p14:nvPr/>
              </p14:nvContentPartPr>
              <p14:xfrm>
                <a:off x="9428320" y="1368067"/>
                <a:ext cx="186840" cy="111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B5B0D24-301F-41BE-A5B9-D709803DDD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24000" y="1363747"/>
                  <a:ext cx="19548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489FC2F-3F90-4048-8C71-3C9091A5FB70}"/>
                  </a:ext>
                </a:extLst>
              </p14:cNvPr>
              <p14:cNvContentPartPr/>
              <p14:nvPr/>
            </p14:nvContentPartPr>
            <p14:xfrm>
              <a:off x="10500760" y="165307"/>
              <a:ext cx="705240" cy="3654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489FC2F-3F90-4048-8C71-3C9091A5FB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496440" y="160987"/>
                <a:ext cx="7138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5D6248F-4F75-4567-BDFF-236466C8AE37}"/>
                  </a:ext>
                </a:extLst>
              </p14:cNvPr>
              <p14:cNvContentPartPr/>
              <p14:nvPr/>
            </p14:nvContentPartPr>
            <p14:xfrm>
              <a:off x="10374760" y="757867"/>
              <a:ext cx="492840" cy="2901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5D6248F-4F75-4567-BDFF-236466C8AE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370440" y="753547"/>
                <a:ext cx="5014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A7FD34E-494B-4635-BBE7-347518FD2CFB}"/>
                  </a:ext>
                </a:extLst>
              </p14:cNvPr>
              <p14:cNvContentPartPr/>
              <p14:nvPr/>
            </p14:nvContentPartPr>
            <p14:xfrm>
              <a:off x="10301680" y="1333507"/>
              <a:ext cx="518400" cy="3560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A7FD34E-494B-4635-BBE7-347518FD2CF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97360" y="1329187"/>
                <a:ext cx="52704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970C4D4F-CC97-4216-894D-175CB9CB8EF7}"/>
              </a:ext>
            </a:extLst>
          </p:cNvPr>
          <p:cNvGrpSpPr/>
          <p:nvPr/>
        </p:nvGrpSpPr>
        <p:grpSpPr>
          <a:xfrm>
            <a:off x="10111960" y="70627"/>
            <a:ext cx="1121400" cy="1886400"/>
            <a:chOff x="10111960" y="70627"/>
            <a:chExt cx="1121400" cy="18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525C5E1-15D5-40F4-AC3F-D966C9529405}"/>
                    </a:ext>
                  </a:extLst>
                </p14:cNvPr>
                <p14:cNvContentPartPr/>
                <p14:nvPr/>
              </p14:nvContentPartPr>
              <p14:xfrm>
                <a:off x="10495000" y="149827"/>
                <a:ext cx="592560" cy="384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525C5E1-15D5-40F4-AC3F-D966C952940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90680" y="145507"/>
                  <a:ext cx="601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732E59E-F91C-4702-8251-467EBF26C148}"/>
                    </a:ext>
                  </a:extLst>
                </p14:cNvPr>
                <p14:cNvContentPartPr/>
                <p14:nvPr/>
              </p14:nvContentPartPr>
              <p14:xfrm>
                <a:off x="11042200" y="423427"/>
                <a:ext cx="191160" cy="194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732E59E-F91C-4702-8251-467EBF26C1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37880" y="419107"/>
                  <a:ext cx="199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5217B5-9EA4-4CF6-97B7-C9F298E84314}"/>
                    </a:ext>
                  </a:extLst>
                </p14:cNvPr>
                <p14:cNvContentPartPr/>
                <p14:nvPr/>
              </p14:nvContentPartPr>
              <p14:xfrm>
                <a:off x="10503280" y="70627"/>
                <a:ext cx="186480" cy="66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5217B5-9EA4-4CF6-97B7-C9F298E843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98960" y="66307"/>
                  <a:ext cx="195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8422319-4EB8-428D-8839-B36091D88E8E}"/>
                    </a:ext>
                  </a:extLst>
                </p14:cNvPr>
                <p14:cNvContentPartPr/>
                <p14:nvPr/>
              </p14:nvContentPartPr>
              <p14:xfrm>
                <a:off x="10410400" y="762547"/>
                <a:ext cx="553680" cy="305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8422319-4EB8-428D-8839-B36091D88E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06080" y="758227"/>
                  <a:ext cx="562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8B66B12-8302-4819-83C4-48EABA6CDAFC}"/>
                    </a:ext>
                  </a:extLst>
                </p14:cNvPr>
                <p14:cNvContentPartPr/>
                <p14:nvPr/>
              </p14:nvContentPartPr>
              <p14:xfrm>
                <a:off x="10957240" y="973147"/>
                <a:ext cx="165600" cy="157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8B66B12-8302-4819-83C4-48EABA6CDA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52920" y="968827"/>
                  <a:ext cx="174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7005460-0304-4C67-87E8-6139A00A3550}"/>
                    </a:ext>
                  </a:extLst>
                </p14:cNvPr>
                <p14:cNvContentPartPr/>
                <p14:nvPr/>
              </p14:nvContentPartPr>
              <p14:xfrm>
                <a:off x="10354960" y="674707"/>
                <a:ext cx="156240" cy="126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7005460-0304-4C67-87E8-6139A00A35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50640" y="670387"/>
                  <a:ext cx="164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0873414-1097-4DBC-88E5-E0F583A7A3DF}"/>
                    </a:ext>
                  </a:extLst>
                </p14:cNvPr>
                <p14:cNvContentPartPr/>
                <p14:nvPr/>
              </p14:nvContentPartPr>
              <p14:xfrm>
                <a:off x="10349920" y="1228387"/>
                <a:ext cx="632880" cy="426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0873414-1097-4DBC-88E5-E0F583A7A3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45600" y="1224067"/>
                  <a:ext cx="6415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8647D80-26F3-49E4-8785-D7266E7EFBA3}"/>
                    </a:ext>
                  </a:extLst>
                </p14:cNvPr>
                <p14:cNvContentPartPr/>
                <p14:nvPr/>
              </p14:nvContentPartPr>
              <p14:xfrm>
                <a:off x="10936000" y="1555987"/>
                <a:ext cx="135360" cy="192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8647D80-26F3-49E4-8785-D7266E7EFB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31680" y="1551667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5E4937-C55B-4991-BD78-B08DD7C002AD}"/>
                    </a:ext>
                  </a:extLst>
                </p14:cNvPr>
                <p14:cNvContentPartPr/>
                <p14:nvPr/>
              </p14:nvContentPartPr>
              <p14:xfrm>
                <a:off x="10320400" y="1192387"/>
                <a:ext cx="148320" cy="122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5E4937-C55B-4991-BD78-B08DD7C002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16080" y="1188067"/>
                  <a:ext cx="156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65104D-8874-4FCF-BB87-2348BEE17C17}"/>
                    </a:ext>
                  </a:extLst>
                </p14:cNvPr>
                <p14:cNvContentPartPr/>
                <p14:nvPr/>
              </p14:nvContentPartPr>
              <p14:xfrm>
                <a:off x="10237240" y="122107"/>
                <a:ext cx="18360" cy="137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65104D-8874-4FCF-BB87-2348BEE17C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32920" y="117787"/>
                  <a:ext cx="27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BBF0D6-745E-4E5E-8D47-8020B467DC20}"/>
                    </a:ext>
                  </a:extLst>
                </p14:cNvPr>
                <p14:cNvContentPartPr/>
                <p14:nvPr/>
              </p14:nvContentPartPr>
              <p14:xfrm>
                <a:off x="10221040" y="113467"/>
                <a:ext cx="128160" cy="107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BBF0D6-745E-4E5E-8D47-8020B467DC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16720" y="109147"/>
                  <a:ext cx="136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FDDB40-B3CF-497A-97D5-B0A4AE5F769B}"/>
                    </a:ext>
                  </a:extLst>
                </p14:cNvPr>
                <p14:cNvContentPartPr/>
                <p14:nvPr/>
              </p14:nvContentPartPr>
              <p14:xfrm>
                <a:off x="10342720" y="169987"/>
                <a:ext cx="73440" cy="43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FDDB40-B3CF-497A-97D5-B0A4AE5F76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38400" y="165667"/>
                  <a:ext cx="82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E629C01-BE01-4508-83D1-6CD08B02AFEF}"/>
                    </a:ext>
                  </a:extLst>
                </p14:cNvPr>
                <p14:cNvContentPartPr/>
                <p14:nvPr/>
              </p14:nvContentPartPr>
              <p14:xfrm>
                <a:off x="10402120" y="137947"/>
                <a:ext cx="42120" cy="195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E629C01-BE01-4508-83D1-6CD08B02AF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97800" y="133627"/>
                  <a:ext cx="50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DCFC7F-7F85-49BB-9B1A-36EE69052925}"/>
                    </a:ext>
                  </a:extLst>
                </p14:cNvPr>
                <p14:cNvContentPartPr/>
                <p14:nvPr/>
              </p14:nvContentPartPr>
              <p14:xfrm>
                <a:off x="10137160" y="684427"/>
                <a:ext cx="26280" cy="161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DCFC7F-7F85-49BB-9B1A-36EE690529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32840" y="680107"/>
                  <a:ext cx="34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6F06D14-5C7B-4130-BB9C-3B583F00F398}"/>
                    </a:ext>
                  </a:extLst>
                </p14:cNvPr>
                <p14:cNvContentPartPr/>
                <p14:nvPr/>
              </p14:nvContentPartPr>
              <p14:xfrm>
                <a:off x="10126360" y="661747"/>
                <a:ext cx="115560" cy="125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6F06D14-5C7B-4130-BB9C-3B583F00F3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22040" y="657427"/>
                  <a:ext cx="124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57D7ED2-0336-4EA6-94E7-D729E34C9BB2}"/>
                    </a:ext>
                  </a:extLst>
                </p14:cNvPr>
                <p14:cNvContentPartPr/>
                <p14:nvPr/>
              </p14:nvContentPartPr>
              <p14:xfrm>
                <a:off x="10222480" y="715387"/>
                <a:ext cx="101880" cy="9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57D7ED2-0336-4EA6-94E7-D729E34C9B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8160" y="711067"/>
                  <a:ext cx="110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74E65F2-C077-41E6-ACBA-A98E3938C5CB}"/>
                    </a:ext>
                  </a:extLst>
                </p14:cNvPr>
                <p14:cNvContentPartPr/>
                <p14:nvPr/>
              </p14:nvContentPartPr>
              <p14:xfrm>
                <a:off x="10273600" y="680467"/>
                <a:ext cx="47880" cy="240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74E65F2-C077-41E6-ACBA-A98E3938C5C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69280" y="676147"/>
                  <a:ext cx="56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46273B8-505B-4B61-9A72-85B192E4EA3C}"/>
                    </a:ext>
                  </a:extLst>
                </p14:cNvPr>
                <p14:cNvContentPartPr/>
                <p14:nvPr/>
              </p14:nvContentPartPr>
              <p14:xfrm>
                <a:off x="10111960" y="1204267"/>
                <a:ext cx="83880" cy="186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46273B8-505B-4B61-9A72-85B192E4EA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07640" y="1199947"/>
                  <a:ext cx="92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5F2821E-1793-42F9-AD7B-02375CD3A4E2}"/>
                    </a:ext>
                  </a:extLst>
                </p14:cNvPr>
                <p14:cNvContentPartPr/>
                <p14:nvPr/>
              </p14:nvContentPartPr>
              <p14:xfrm>
                <a:off x="10171000" y="1181227"/>
                <a:ext cx="42120" cy="124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5F2821E-1793-42F9-AD7B-02375CD3A4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66680" y="1176907"/>
                  <a:ext cx="50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0D1919A-39C5-42DD-9337-78D1BAFABDF3}"/>
                    </a:ext>
                  </a:extLst>
                </p14:cNvPr>
                <p14:cNvContentPartPr/>
                <p14:nvPr/>
              </p14:nvContentPartPr>
              <p14:xfrm>
                <a:off x="10204120" y="1189507"/>
                <a:ext cx="88200" cy="140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0D1919A-39C5-42DD-9337-78D1BAFABDF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99800" y="1185187"/>
                  <a:ext cx="96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A7F49E9-EA9E-4FA7-BACE-93CFD8BECA21}"/>
                    </a:ext>
                  </a:extLst>
                </p14:cNvPr>
                <p14:cNvContentPartPr/>
                <p14:nvPr/>
              </p14:nvContentPartPr>
              <p14:xfrm>
                <a:off x="10955080" y="1121467"/>
                <a:ext cx="82800" cy="101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A7F49E9-EA9E-4FA7-BACE-93CFD8BECA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50760" y="1117147"/>
                  <a:ext cx="91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96CB8E3-649E-4320-93C1-063253C5B08A}"/>
                    </a:ext>
                  </a:extLst>
                </p14:cNvPr>
                <p14:cNvContentPartPr/>
                <p14:nvPr/>
              </p14:nvContentPartPr>
              <p14:xfrm>
                <a:off x="10969120" y="1148467"/>
                <a:ext cx="91440" cy="64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96CB8E3-649E-4320-93C1-063253C5B0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64800" y="1144147"/>
                  <a:ext cx="100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14CD255-BBEE-4115-8CCC-58131B21DD7E}"/>
                    </a:ext>
                  </a:extLst>
                </p14:cNvPr>
                <p14:cNvContentPartPr/>
                <p14:nvPr/>
              </p14:nvContentPartPr>
              <p14:xfrm>
                <a:off x="11050480" y="574627"/>
                <a:ext cx="80640" cy="116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14CD255-BBEE-4115-8CCC-58131B21DD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46160" y="570307"/>
                  <a:ext cx="8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0497B12-DD84-4103-81C6-89D6C27F25A3}"/>
                    </a:ext>
                  </a:extLst>
                </p14:cNvPr>
                <p14:cNvContentPartPr/>
                <p14:nvPr/>
              </p14:nvContentPartPr>
              <p14:xfrm>
                <a:off x="11033560" y="636187"/>
                <a:ext cx="127800" cy="8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0497B12-DD84-4103-81C6-89D6C27F25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29240" y="631867"/>
                  <a:ext cx="136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B2CF78A-0260-4395-8048-FD9810839E90}"/>
                    </a:ext>
                  </a:extLst>
                </p14:cNvPr>
                <p14:cNvContentPartPr/>
                <p14:nvPr/>
              </p14:nvContentPartPr>
              <p14:xfrm>
                <a:off x="10910800" y="1840747"/>
                <a:ext cx="66240" cy="116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B2CF78A-0260-4395-8048-FD9810839E9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06480" y="1836427"/>
                  <a:ext cx="7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1D72B6C-DF84-48B3-8FA0-B4F2A7C2E5C5}"/>
                    </a:ext>
                  </a:extLst>
                </p14:cNvPr>
                <p14:cNvContentPartPr/>
                <p14:nvPr/>
              </p14:nvContentPartPr>
              <p14:xfrm>
                <a:off x="10914400" y="1809427"/>
                <a:ext cx="58680" cy="87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1D72B6C-DF84-48B3-8FA0-B4F2A7C2E5C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10080" y="1805107"/>
                  <a:ext cx="6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267ACF3-B5F9-46D9-8BA6-7892B48C790B}"/>
                    </a:ext>
                  </a:extLst>
                </p14:cNvPr>
                <p14:cNvContentPartPr/>
                <p14:nvPr/>
              </p14:nvContentPartPr>
              <p14:xfrm>
                <a:off x="10879120" y="1830307"/>
                <a:ext cx="48600" cy="102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267ACF3-B5F9-46D9-8BA6-7892B48C790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74800" y="1825987"/>
                  <a:ext cx="57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FBCD911-19CE-45FD-AD6A-33E1995DD793}"/>
                    </a:ext>
                  </a:extLst>
                </p14:cNvPr>
                <p14:cNvContentPartPr/>
                <p14:nvPr/>
              </p14:nvContentPartPr>
              <p14:xfrm>
                <a:off x="10870120" y="1843627"/>
                <a:ext cx="108000" cy="84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FBCD911-19CE-45FD-AD6A-33E1995DD7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65800" y="1839307"/>
                  <a:ext cx="11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A9C53F0-94ED-406F-A7E8-840183662D0A}"/>
                    </a:ext>
                  </a:extLst>
                </p14:cNvPr>
                <p14:cNvContentPartPr/>
                <p14:nvPr/>
              </p14:nvContentPartPr>
              <p14:xfrm>
                <a:off x="11105200" y="233347"/>
                <a:ext cx="360" cy="10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A9C53F0-94ED-406F-A7E8-840183662D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00880" y="229027"/>
                  <a:ext cx="9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D0D81E2-3F95-4EBD-8B69-58ED68B64E40}"/>
                    </a:ext>
                  </a:extLst>
                </p14:cNvPr>
                <p14:cNvContentPartPr/>
                <p14:nvPr/>
              </p14:nvContentPartPr>
              <p14:xfrm>
                <a:off x="11078560" y="222907"/>
                <a:ext cx="34200" cy="64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D0D81E2-3F95-4EBD-8B69-58ED68B64E4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74240" y="218587"/>
                  <a:ext cx="42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2DFE5E4-95A3-407B-8710-33374A68077C}"/>
                    </a:ext>
                  </a:extLst>
                </p14:cNvPr>
                <p14:cNvContentPartPr/>
                <p14:nvPr/>
              </p14:nvContentPartPr>
              <p14:xfrm>
                <a:off x="11042920" y="266107"/>
                <a:ext cx="71640" cy="91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2DFE5E4-95A3-407B-8710-33374A6807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38600" y="261787"/>
                  <a:ext cx="80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6C8FAF2-09C9-43BF-8EE0-BD1F74159188}"/>
                    </a:ext>
                  </a:extLst>
                </p14:cNvPr>
                <p14:cNvContentPartPr/>
                <p14:nvPr/>
              </p14:nvContentPartPr>
              <p14:xfrm>
                <a:off x="10754200" y="754987"/>
                <a:ext cx="18000" cy="91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6C8FAF2-09C9-43BF-8EE0-BD1F7415918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49880" y="750667"/>
                  <a:ext cx="2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F789DED-88C1-4201-8846-3B6A54BE1AF7}"/>
                    </a:ext>
                  </a:extLst>
                </p14:cNvPr>
                <p14:cNvContentPartPr/>
                <p14:nvPr/>
              </p14:nvContentPartPr>
              <p14:xfrm>
                <a:off x="10718200" y="666427"/>
                <a:ext cx="82440" cy="101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F789DED-88C1-4201-8846-3B6A54BE1A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13880" y="662107"/>
                  <a:ext cx="91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7EF7867-F127-442D-867E-CC683AA6D689}"/>
                    </a:ext>
                  </a:extLst>
                </p14:cNvPr>
                <p14:cNvContentPartPr/>
                <p14:nvPr/>
              </p14:nvContentPartPr>
              <p14:xfrm>
                <a:off x="10327960" y="1327387"/>
                <a:ext cx="502200" cy="336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7EF7867-F127-442D-867E-CC683AA6D6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23640" y="1323067"/>
                  <a:ext cx="510840" cy="34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B5D4EDB8-8FA8-438E-A823-B755746D36F8}"/>
                  </a:ext>
                </a:extLst>
              </p14:cNvPr>
              <p14:cNvContentPartPr/>
              <p14:nvPr/>
            </p14:nvContentPartPr>
            <p14:xfrm>
              <a:off x="7754680" y="129307"/>
              <a:ext cx="2183040" cy="6206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B5D4EDB8-8FA8-438E-A823-B755746D36F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50360" y="124987"/>
                <a:ext cx="219168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1C1175B-961B-4A15-9BA0-EB00475254C3}"/>
                  </a:ext>
                </a:extLst>
              </p14:cNvPr>
              <p14:cNvContentPartPr/>
              <p14:nvPr/>
            </p14:nvContentPartPr>
            <p14:xfrm>
              <a:off x="10895320" y="153427"/>
              <a:ext cx="322560" cy="856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1C1175B-961B-4A15-9BA0-EB00475254C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891000" y="149107"/>
                <a:ext cx="331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6AFD79E-33F0-4140-ADAD-6B48827C7601}"/>
                  </a:ext>
                </a:extLst>
              </p14:cNvPr>
              <p14:cNvContentPartPr/>
              <p14:nvPr/>
            </p14:nvContentPartPr>
            <p14:xfrm>
              <a:off x="10564480" y="286267"/>
              <a:ext cx="184320" cy="1321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6AFD79E-33F0-4140-ADAD-6B48827C760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60160" y="281947"/>
                <a:ext cx="19296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143657F-D9E2-478D-A0C0-C1B729DB47B9}"/>
              </a:ext>
            </a:extLst>
          </p:cNvPr>
          <p:cNvGrpSpPr/>
          <p:nvPr/>
        </p:nvGrpSpPr>
        <p:grpSpPr>
          <a:xfrm>
            <a:off x="10519840" y="758227"/>
            <a:ext cx="382680" cy="306360"/>
            <a:chOff x="10519840" y="758227"/>
            <a:chExt cx="3826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0B6ACAA-95F2-4E83-B51E-DF54317E8E96}"/>
                    </a:ext>
                  </a:extLst>
                </p14:cNvPr>
                <p14:cNvContentPartPr/>
                <p14:nvPr/>
              </p14:nvContentPartPr>
              <p14:xfrm>
                <a:off x="10519840" y="999427"/>
                <a:ext cx="115560" cy="65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0B6ACAA-95F2-4E83-B51E-DF54317E8E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15520" y="995107"/>
                  <a:ext cx="124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F3D11A1-4947-49C4-AECC-8D918918CC40}"/>
                    </a:ext>
                  </a:extLst>
                </p14:cNvPr>
                <p14:cNvContentPartPr/>
                <p14:nvPr/>
              </p14:nvContentPartPr>
              <p14:xfrm>
                <a:off x="10774360" y="758227"/>
                <a:ext cx="128160" cy="178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F3D11A1-4947-49C4-AECC-8D918918CC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70040" y="753907"/>
                  <a:ext cx="1368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90FC3599-AC0F-451B-8D91-E4AAEFE6F6F4}"/>
              </a:ext>
            </a:extLst>
          </p:cNvPr>
          <p:cNvGrpSpPr/>
          <p:nvPr/>
        </p:nvGrpSpPr>
        <p:grpSpPr>
          <a:xfrm>
            <a:off x="11426320" y="123547"/>
            <a:ext cx="443880" cy="357120"/>
            <a:chOff x="11426320" y="123547"/>
            <a:chExt cx="44388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3174141-C8E6-45A6-B746-B8427D2A4B8A}"/>
                    </a:ext>
                  </a:extLst>
                </p14:cNvPr>
                <p14:cNvContentPartPr/>
                <p14:nvPr/>
              </p14:nvContentPartPr>
              <p14:xfrm>
                <a:off x="11426320" y="167827"/>
                <a:ext cx="120960" cy="120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3174141-C8E6-45A6-B746-B8427D2A4B8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22000" y="163507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BB34DB8-082E-4089-9DF5-E0FBB7C6DC94}"/>
                    </a:ext>
                  </a:extLst>
                </p14:cNvPr>
                <p14:cNvContentPartPr/>
                <p14:nvPr/>
              </p14:nvContentPartPr>
              <p14:xfrm>
                <a:off x="11541160" y="123547"/>
                <a:ext cx="26640" cy="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BB34DB8-082E-4089-9DF5-E0FBB7C6DC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36840" y="119227"/>
                  <a:ext cx="352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6DDBB07-5C7E-41BB-BDB0-FF59C2297874}"/>
                    </a:ext>
                  </a:extLst>
                </p14:cNvPr>
                <p14:cNvContentPartPr/>
                <p14:nvPr/>
              </p14:nvContentPartPr>
              <p14:xfrm>
                <a:off x="11584720" y="185467"/>
                <a:ext cx="81000" cy="100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6DDBB07-5C7E-41BB-BDB0-FF59C22978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0400" y="181147"/>
                  <a:ext cx="89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8904EA1-CF63-46A2-9317-4DEC50FCDFCF}"/>
                    </a:ext>
                  </a:extLst>
                </p14:cNvPr>
                <p14:cNvContentPartPr/>
                <p14:nvPr/>
              </p14:nvContentPartPr>
              <p14:xfrm>
                <a:off x="11709280" y="123547"/>
                <a:ext cx="91800" cy="127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8904EA1-CF63-46A2-9317-4DEC50FCDF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704960" y="119227"/>
                  <a:ext cx="100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2710BD4-F8E7-4579-9E8D-618D115DBAC6}"/>
                    </a:ext>
                  </a:extLst>
                </p14:cNvPr>
                <p14:cNvContentPartPr/>
                <p14:nvPr/>
              </p14:nvContentPartPr>
              <p14:xfrm>
                <a:off x="11757160" y="211387"/>
                <a:ext cx="33480" cy="46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2710BD4-F8E7-4579-9E8D-618D115DBA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52840" y="207067"/>
                  <a:ext cx="42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FBC8CE3-404A-4C03-A5F4-AEC3CE9ADE2E}"/>
                    </a:ext>
                  </a:extLst>
                </p14:cNvPr>
                <p14:cNvContentPartPr/>
                <p14:nvPr/>
              </p14:nvContentPartPr>
              <p14:xfrm>
                <a:off x="11441440" y="385267"/>
                <a:ext cx="109440" cy="95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FBC8CE3-404A-4C03-A5F4-AEC3CE9ADE2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37120" y="380947"/>
                  <a:ext cx="118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927DD6-B802-437E-801C-180D453427A7}"/>
                    </a:ext>
                  </a:extLst>
                </p14:cNvPr>
                <p14:cNvContentPartPr/>
                <p14:nvPr/>
              </p14:nvContentPartPr>
              <p14:xfrm>
                <a:off x="11566000" y="371947"/>
                <a:ext cx="214200" cy="74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927DD6-B802-437E-801C-180D453427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61680" y="367627"/>
                  <a:ext cx="222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88FFD81-F7FF-4FF8-AF7D-AEF5787FFE46}"/>
                    </a:ext>
                  </a:extLst>
                </p14:cNvPr>
                <p14:cNvContentPartPr/>
                <p14:nvPr/>
              </p14:nvContentPartPr>
              <p14:xfrm>
                <a:off x="11775520" y="360427"/>
                <a:ext cx="94680" cy="104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88FFD81-F7FF-4FF8-AF7D-AEF5787FFE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71200" y="356107"/>
                  <a:ext cx="1033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93D07906-8D7C-4BBE-8997-335C2380DC48}"/>
              </a:ext>
            </a:extLst>
          </p:cNvPr>
          <p:cNvGrpSpPr/>
          <p:nvPr/>
        </p:nvGrpSpPr>
        <p:grpSpPr>
          <a:xfrm>
            <a:off x="11364040" y="663547"/>
            <a:ext cx="405720" cy="369360"/>
            <a:chOff x="11364040" y="663547"/>
            <a:chExt cx="40572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0AC102A-97E8-4238-B68F-EDC932F07865}"/>
                    </a:ext>
                  </a:extLst>
                </p14:cNvPr>
                <p14:cNvContentPartPr/>
                <p14:nvPr/>
              </p14:nvContentPartPr>
              <p14:xfrm>
                <a:off x="11364040" y="726547"/>
                <a:ext cx="99000" cy="107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0AC102A-97E8-4238-B68F-EDC932F078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59720" y="722227"/>
                  <a:ext cx="10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2066858-FDCD-4610-8349-3AE4A8D7F163}"/>
                    </a:ext>
                  </a:extLst>
                </p14:cNvPr>
                <p14:cNvContentPartPr/>
                <p14:nvPr/>
              </p14:nvContentPartPr>
              <p14:xfrm>
                <a:off x="11462320" y="665707"/>
                <a:ext cx="32760" cy="22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2066858-FDCD-4610-8349-3AE4A8D7F1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58000" y="661387"/>
                  <a:ext cx="41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5958260-325B-4F2D-BBBF-49D2232BEDE0}"/>
                    </a:ext>
                  </a:extLst>
                </p14:cNvPr>
                <p14:cNvContentPartPr/>
                <p14:nvPr/>
              </p14:nvContentPartPr>
              <p14:xfrm>
                <a:off x="11482480" y="695587"/>
                <a:ext cx="80280" cy="111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5958260-325B-4F2D-BBBF-49D2232BED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78160" y="691267"/>
                  <a:ext cx="88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87C9CE9-B2B4-4434-BFE0-67A58A22D5CD}"/>
                    </a:ext>
                  </a:extLst>
                </p14:cNvPr>
                <p14:cNvContentPartPr/>
                <p14:nvPr/>
              </p14:nvContentPartPr>
              <p14:xfrm>
                <a:off x="11607400" y="663547"/>
                <a:ext cx="110880" cy="144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87C9CE9-B2B4-4434-BFE0-67A58A22D5C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03080" y="659227"/>
                  <a:ext cx="11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3FE1390-201F-45FD-9681-3E2AA3B993AE}"/>
                    </a:ext>
                  </a:extLst>
                </p14:cNvPr>
                <p14:cNvContentPartPr/>
                <p14:nvPr/>
              </p14:nvContentPartPr>
              <p14:xfrm>
                <a:off x="11649880" y="752827"/>
                <a:ext cx="25200" cy="66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3FE1390-201F-45FD-9681-3E2AA3B993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45560" y="748507"/>
                  <a:ext cx="33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A075A41-B1AB-4FF4-929C-12CFABAB860B}"/>
                    </a:ext>
                  </a:extLst>
                </p14:cNvPr>
                <p14:cNvContentPartPr/>
                <p14:nvPr/>
              </p14:nvContentPartPr>
              <p14:xfrm>
                <a:off x="11370160" y="918427"/>
                <a:ext cx="45720" cy="91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A075A41-B1AB-4FF4-929C-12CFABAB86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65840" y="914107"/>
                  <a:ext cx="54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FD1FEFF-2A64-4406-9992-28F58D196516}"/>
                    </a:ext>
                  </a:extLst>
                </p14:cNvPr>
                <p14:cNvContentPartPr/>
                <p14:nvPr/>
              </p14:nvContentPartPr>
              <p14:xfrm>
                <a:off x="11423440" y="954427"/>
                <a:ext cx="346320" cy="78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FD1FEFF-2A64-4406-9992-28F58D19651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19120" y="950107"/>
                  <a:ext cx="354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05E5A09-0AEE-458D-BD8B-F6A8E9D89DA9}"/>
                    </a:ext>
                  </a:extLst>
                </p14:cNvPr>
                <p14:cNvContentPartPr/>
                <p14:nvPr/>
              </p14:nvContentPartPr>
              <p14:xfrm>
                <a:off x="11727640" y="897547"/>
                <a:ext cx="360" cy="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05E5A09-0AEE-458D-BD8B-F6A8E9D89D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23320" y="893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2747D6A7-56D9-43B1-983D-8E3D34181299}"/>
              </a:ext>
            </a:extLst>
          </p:cNvPr>
          <p:cNvGrpSpPr/>
          <p:nvPr/>
        </p:nvGrpSpPr>
        <p:grpSpPr>
          <a:xfrm>
            <a:off x="11274400" y="1200667"/>
            <a:ext cx="554400" cy="417960"/>
            <a:chOff x="11274400" y="1200667"/>
            <a:chExt cx="55440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3471F33-21F3-49A5-AFE6-A325CBD00608}"/>
                    </a:ext>
                  </a:extLst>
                </p14:cNvPr>
                <p14:cNvContentPartPr/>
                <p14:nvPr/>
              </p14:nvContentPartPr>
              <p14:xfrm>
                <a:off x="11361520" y="1271947"/>
                <a:ext cx="107640" cy="86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3471F33-21F3-49A5-AFE6-A325CBD0060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57200" y="1267627"/>
                  <a:ext cx="11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82944FE-5ED6-4605-8024-72950ECFF80C}"/>
                    </a:ext>
                  </a:extLst>
                </p14:cNvPr>
                <p14:cNvContentPartPr/>
                <p14:nvPr/>
              </p14:nvContentPartPr>
              <p14:xfrm>
                <a:off x="11454040" y="1216867"/>
                <a:ext cx="63720" cy="34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82944FE-5ED6-4605-8024-72950ECFF8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49720" y="1212547"/>
                  <a:ext cx="72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A79A4AE-4831-4FEE-9C48-7F6270986F6C}"/>
                    </a:ext>
                  </a:extLst>
                </p14:cNvPr>
                <p14:cNvContentPartPr/>
                <p14:nvPr/>
              </p14:nvContentPartPr>
              <p14:xfrm>
                <a:off x="11503360" y="1200667"/>
                <a:ext cx="154440" cy="167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A79A4AE-4831-4FEE-9C48-7F6270986F6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99040" y="1196347"/>
                  <a:ext cx="163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C74015-D8FA-4DDA-BBB6-20B20873EAE5}"/>
                    </a:ext>
                  </a:extLst>
                </p14:cNvPr>
                <p14:cNvContentPartPr/>
                <p14:nvPr/>
              </p14:nvContentPartPr>
              <p14:xfrm>
                <a:off x="11626120" y="1293547"/>
                <a:ext cx="36360" cy="56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C74015-D8FA-4DDA-BBB6-20B20873EAE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21800" y="1289227"/>
                  <a:ext cx="45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EC10B72-F0F5-4A9D-BC65-A9A0A5A5CF78}"/>
                    </a:ext>
                  </a:extLst>
                </p14:cNvPr>
                <p14:cNvContentPartPr/>
                <p14:nvPr/>
              </p14:nvContentPartPr>
              <p14:xfrm>
                <a:off x="11274400" y="1531507"/>
                <a:ext cx="243000" cy="87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EC10B72-F0F5-4A9D-BC65-A9A0A5A5CF7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70080" y="1527187"/>
                  <a:ext cx="251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BCAF821-B665-4AFE-96DB-733A36DA74B7}"/>
                    </a:ext>
                  </a:extLst>
                </p14:cNvPr>
                <p14:cNvContentPartPr/>
                <p14:nvPr/>
              </p14:nvContentPartPr>
              <p14:xfrm>
                <a:off x="11534680" y="1473907"/>
                <a:ext cx="103680" cy="123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BCAF821-B665-4AFE-96DB-733A36DA74B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30360" y="1469587"/>
                  <a:ext cx="11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35160B3-821D-47EB-B19B-D7BC56C53E9B}"/>
                    </a:ext>
                  </a:extLst>
                </p14:cNvPr>
                <p14:cNvContentPartPr/>
                <p14:nvPr/>
              </p14:nvContentPartPr>
              <p14:xfrm>
                <a:off x="11489320" y="1497667"/>
                <a:ext cx="81720" cy="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35160B3-821D-47EB-B19B-D7BC56C53E9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85000" y="1493347"/>
                  <a:ext cx="90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DD86A12-12AF-4606-B45C-201DE0CC9616}"/>
                    </a:ext>
                  </a:extLst>
                </p14:cNvPr>
                <p14:cNvContentPartPr/>
                <p14:nvPr/>
              </p14:nvContentPartPr>
              <p14:xfrm>
                <a:off x="11647360" y="1449787"/>
                <a:ext cx="181440" cy="138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DD86A12-12AF-4606-B45C-201DE0CC961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43040" y="1445467"/>
                  <a:ext cx="190080" cy="14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1134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44AC-6742-1EFB-0522-B18469E2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E61EF289-063A-84FD-7D48-31B588A7C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2C5D432-8A6A-44D6-98FD-D714A93C4E08}" type="slidenum">
              <a:rPr/>
              <a:t>27</a:t>
            </a:fld>
            <a:endParaRPr lang="de-DE"/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DEBD0EB6-EADA-462D-A498-676B5A663C7A}"/>
              </a:ext>
            </a:extLst>
          </p:cNvPr>
          <p:cNvSpPr/>
          <p:nvPr/>
        </p:nvSpPr>
        <p:spPr>
          <a:xfrm>
            <a:off x="4224360" y="234000"/>
            <a:ext cx="6443640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2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2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Matrix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6141CCE-E84A-EA06-1C35-E098465FF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97275"/>
              </p:ext>
            </p:extLst>
          </p:nvPr>
        </p:nvGraphicFramePr>
        <p:xfrm>
          <a:off x="295828" y="663120"/>
          <a:ext cx="3446440" cy="2308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17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S2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S3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17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17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7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A3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130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BD4E739-2A7A-4FDF-809C-1A459D0C7DDA}"/>
              </a:ext>
            </a:extLst>
          </p:cNvPr>
          <p:cNvGrpSpPr/>
          <p:nvPr/>
        </p:nvGrpSpPr>
        <p:grpSpPr>
          <a:xfrm>
            <a:off x="3939760" y="734827"/>
            <a:ext cx="781920" cy="296640"/>
            <a:chOff x="3939760" y="734827"/>
            <a:chExt cx="78192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FBE5B0-0713-451C-882A-2CE95913FA67}"/>
                    </a:ext>
                  </a:extLst>
                </p14:cNvPr>
                <p14:cNvContentPartPr/>
                <p14:nvPr/>
              </p14:nvContentPartPr>
              <p14:xfrm>
                <a:off x="3947680" y="852187"/>
                <a:ext cx="360" cy="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FBE5B0-0713-451C-882A-2CE95913FA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43360" y="847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23C6482-451A-4E6C-95F3-9B371B066F7B}"/>
                    </a:ext>
                  </a:extLst>
                </p14:cNvPr>
                <p14:cNvContentPartPr/>
                <p14:nvPr/>
              </p14:nvContentPartPr>
              <p14:xfrm>
                <a:off x="3939760" y="754987"/>
                <a:ext cx="82440" cy="206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23C6482-451A-4E6C-95F3-9B371B066F7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35440" y="750667"/>
                  <a:ext cx="91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9FDDDE4-C66D-4FE8-8A5B-4BA5899637A2}"/>
                    </a:ext>
                  </a:extLst>
                </p14:cNvPr>
                <p14:cNvContentPartPr/>
                <p14:nvPr/>
              </p14:nvContentPartPr>
              <p14:xfrm>
                <a:off x="4024000" y="841027"/>
                <a:ext cx="97560" cy="94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9FDDDE4-C66D-4FE8-8A5B-4BA5899637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19680" y="836707"/>
                  <a:ext cx="106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8FFA31F-FB13-4936-B5B1-1769A48704BA}"/>
                    </a:ext>
                  </a:extLst>
                </p14:cNvPr>
                <p14:cNvContentPartPr/>
                <p14:nvPr/>
              </p14:nvContentPartPr>
              <p14:xfrm>
                <a:off x="4155400" y="817627"/>
                <a:ext cx="109440" cy="213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8FFA31F-FB13-4936-B5B1-1769A48704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51080" y="813307"/>
                  <a:ext cx="118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4856D32-0770-4638-8FF1-B8F266AD9508}"/>
                    </a:ext>
                  </a:extLst>
                </p14:cNvPr>
                <p14:cNvContentPartPr/>
                <p14:nvPr/>
              </p14:nvContentPartPr>
              <p14:xfrm>
                <a:off x="4295080" y="734827"/>
                <a:ext cx="99360" cy="137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4856D32-0770-4638-8FF1-B8F266AD95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90760" y="730507"/>
                  <a:ext cx="10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B499D4A-774F-4A96-8819-ADE1B0E778F1}"/>
                    </a:ext>
                  </a:extLst>
                </p14:cNvPr>
                <p14:cNvContentPartPr/>
                <p14:nvPr/>
              </p14:nvContentPartPr>
              <p14:xfrm>
                <a:off x="4356280" y="794587"/>
                <a:ext cx="108720" cy="89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B499D4A-774F-4A96-8819-ADE1B0E778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51960" y="790267"/>
                  <a:ext cx="117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9DEBB52-EF89-4DB3-9106-287179C370A0}"/>
                    </a:ext>
                  </a:extLst>
                </p14:cNvPr>
                <p14:cNvContentPartPr/>
                <p14:nvPr/>
              </p14:nvContentPartPr>
              <p14:xfrm>
                <a:off x="4512880" y="773347"/>
                <a:ext cx="60120" cy="131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9DEBB52-EF89-4DB3-9106-287179C370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08560" y="769027"/>
                  <a:ext cx="68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808896A-9EBC-4137-B905-FBFC33E731A6}"/>
                    </a:ext>
                  </a:extLst>
                </p14:cNvPr>
                <p14:cNvContentPartPr/>
                <p14:nvPr/>
              </p14:nvContentPartPr>
              <p14:xfrm>
                <a:off x="4610080" y="778027"/>
                <a:ext cx="111600" cy="145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808896A-9EBC-4137-B905-FBFC33E731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05760" y="773707"/>
                  <a:ext cx="120240" cy="153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DF5C3EA9-C117-4E41-8100-CDC5E47790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25868" y="459747"/>
            <a:ext cx="878250" cy="2259887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C74C4BB-A538-4994-8E9A-379761033F7C}"/>
              </a:ext>
            </a:extLst>
          </p:cNvPr>
          <p:cNvGrpSpPr/>
          <p:nvPr/>
        </p:nvGrpSpPr>
        <p:grpSpPr>
          <a:xfrm>
            <a:off x="3776320" y="985387"/>
            <a:ext cx="2111400" cy="1299240"/>
            <a:chOff x="3776320" y="985387"/>
            <a:chExt cx="2111400" cy="12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20D9D56-A496-47E0-B89E-D7CBBD3914C4}"/>
                    </a:ext>
                  </a:extLst>
                </p14:cNvPr>
                <p14:cNvContentPartPr/>
                <p14:nvPr/>
              </p14:nvContentPartPr>
              <p14:xfrm>
                <a:off x="3776320" y="1461667"/>
                <a:ext cx="991080" cy="822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20D9D56-A496-47E0-B89E-D7CBBD3914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2000" y="1457347"/>
                  <a:ext cx="99972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01B5B9E-FAB2-496F-98DB-547AFE5464C9}"/>
                    </a:ext>
                  </a:extLst>
                </p14:cNvPr>
                <p14:cNvContentPartPr/>
                <p14:nvPr/>
              </p14:nvContentPartPr>
              <p14:xfrm>
                <a:off x="4701880" y="1306147"/>
                <a:ext cx="119520" cy="151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01B5B9E-FAB2-496F-98DB-547AFE5464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97560" y="1301827"/>
                  <a:ext cx="128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7D8E904-4D17-43B2-BB37-3FB42804C08D}"/>
                    </a:ext>
                  </a:extLst>
                </p14:cNvPr>
                <p14:cNvContentPartPr/>
                <p14:nvPr/>
              </p14:nvContentPartPr>
              <p14:xfrm>
                <a:off x="4601800" y="1274107"/>
                <a:ext cx="185760" cy="255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7D8E904-4D17-43B2-BB37-3FB42804C0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7480" y="1269787"/>
                  <a:ext cx="194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9E50449-F0D0-44DA-983D-4CA52E036A60}"/>
                    </a:ext>
                  </a:extLst>
                </p14:cNvPr>
                <p14:cNvContentPartPr/>
                <p14:nvPr/>
              </p14:nvContentPartPr>
              <p14:xfrm>
                <a:off x="4890520" y="1124347"/>
                <a:ext cx="205200" cy="153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9E50449-F0D0-44DA-983D-4CA52E036A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6200" y="1120027"/>
                  <a:ext cx="21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39DF5F-5441-469E-975B-5552C7987232}"/>
                    </a:ext>
                  </a:extLst>
                </p14:cNvPr>
                <p14:cNvContentPartPr/>
                <p14:nvPr/>
              </p14:nvContentPartPr>
              <p14:xfrm>
                <a:off x="5081680" y="1032187"/>
                <a:ext cx="187920" cy="134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39DF5F-5441-469E-975B-5552C79872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77360" y="1027867"/>
                  <a:ext cx="196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AEA7124-5EDA-4074-83A0-86353F1D9FC4}"/>
                    </a:ext>
                  </a:extLst>
                </p14:cNvPr>
                <p14:cNvContentPartPr/>
                <p14:nvPr/>
              </p14:nvContentPartPr>
              <p14:xfrm>
                <a:off x="5219560" y="985387"/>
                <a:ext cx="120960" cy="125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AEA7124-5EDA-4074-83A0-86353F1D9F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5240" y="981067"/>
                  <a:ext cx="129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61568E4-A53F-479A-B510-BAE320DF3DDC}"/>
                    </a:ext>
                  </a:extLst>
                </p14:cNvPr>
                <p14:cNvContentPartPr/>
                <p14:nvPr/>
              </p14:nvContentPartPr>
              <p14:xfrm>
                <a:off x="4905640" y="1475707"/>
                <a:ext cx="140760" cy="127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61568E4-A53F-479A-B510-BAE320DF3D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01320" y="1471387"/>
                  <a:ext cx="149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A5E96E0-9013-4867-9D7E-762578E11721}"/>
                    </a:ext>
                  </a:extLst>
                </p14:cNvPr>
                <p14:cNvContentPartPr/>
                <p14:nvPr/>
              </p14:nvContentPartPr>
              <p14:xfrm>
                <a:off x="4996360" y="1385707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A5E96E0-9013-4867-9D7E-762578E117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92040" y="1381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E5D28E4-478B-4A04-A9AF-4C9FC0E688D5}"/>
                    </a:ext>
                  </a:extLst>
                </p14:cNvPr>
                <p14:cNvContentPartPr/>
                <p14:nvPr/>
              </p14:nvContentPartPr>
              <p14:xfrm>
                <a:off x="5116240" y="1315507"/>
                <a:ext cx="116640" cy="142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E5D28E4-478B-4A04-A9AF-4C9FC0E688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11920" y="1311187"/>
                  <a:ext cx="125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B0B619-D4E9-4DBB-89DC-30FFCDEE89EC}"/>
                    </a:ext>
                  </a:extLst>
                </p14:cNvPr>
                <p14:cNvContentPartPr/>
                <p14:nvPr/>
              </p14:nvContentPartPr>
              <p14:xfrm>
                <a:off x="5210920" y="1071067"/>
                <a:ext cx="301680" cy="311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B0B619-D4E9-4DBB-89DC-30FFCDEE89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06600" y="1066747"/>
                  <a:ext cx="310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9FDEB92-458E-466F-BE7C-282B92522446}"/>
                    </a:ext>
                  </a:extLst>
                </p14:cNvPr>
                <p14:cNvContentPartPr/>
                <p14:nvPr/>
              </p14:nvContentPartPr>
              <p14:xfrm>
                <a:off x="4946680" y="1716547"/>
                <a:ext cx="101520" cy="126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9FDEB92-458E-466F-BE7C-282B925224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42360" y="1712227"/>
                  <a:ext cx="110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0DD6D9-864B-4E1F-8277-96C183C57D06}"/>
                    </a:ext>
                  </a:extLst>
                </p14:cNvPr>
                <p14:cNvContentPartPr/>
                <p14:nvPr/>
              </p14:nvContentPartPr>
              <p14:xfrm>
                <a:off x="5076640" y="1415227"/>
                <a:ext cx="472680" cy="348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0DD6D9-864B-4E1F-8277-96C183C57D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2320" y="1410907"/>
                  <a:ext cx="481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7CB2A80-1EFD-4A91-9BA7-6FB6AEA83C6A}"/>
                    </a:ext>
                  </a:extLst>
                </p14:cNvPr>
                <p14:cNvContentPartPr/>
                <p14:nvPr/>
              </p14:nvContentPartPr>
              <p14:xfrm>
                <a:off x="5060800" y="1886827"/>
                <a:ext cx="106200" cy="236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CB2A80-1EFD-4A91-9BA7-6FB6AEA83C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56480" y="1882507"/>
                  <a:ext cx="114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334FA90-4EF2-46A9-8277-12D112019DF0}"/>
                    </a:ext>
                  </a:extLst>
                </p14:cNvPr>
                <p14:cNvContentPartPr/>
                <p14:nvPr/>
              </p14:nvContentPartPr>
              <p14:xfrm>
                <a:off x="5090320" y="1997707"/>
                <a:ext cx="72000" cy="52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334FA90-4EF2-46A9-8277-12D112019D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86000" y="1993387"/>
                  <a:ext cx="80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480DB51-8282-420B-8DF7-E0DD569553A0}"/>
                    </a:ext>
                  </a:extLst>
                </p14:cNvPr>
                <p14:cNvContentPartPr/>
                <p14:nvPr/>
              </p14:nvContentPartPr>
              <p14:xfrm>
                <a:off x="5208760" y="1856227"/>
                <a:ext cx="93240" cy="151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480DB51-8282-420B-8DF7-E0DD569553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04440" y="1851907"/>
                  <a:ext cx="101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149562E-FA05-4661-A53F-1E866B7169E8}"/>
                    </a:ext>
                  </a:extLst>
                </p14:cNvPr>
                <p14:cNvContentPartPr/>
                <p14:nvPr/>
              </p14:nvContentPartPr>
              <p14:xfrm>
                <a:off x="5323960" y="1807267"/>
                <a:ext cx="160200" cy="120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149562E-FA05-4661-A53F-1E866B7169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19640" y="1802947"/>
                  <a:ext cx="168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9A0EB54-3389-4C32-9E91-B3BC763007EC}"/>
                    </a:ext>
                  </a:extLst>
                </p14:cNvPr>
                <p14:cNvContentPartPr/>
                <p14:nvPr/>
              </p14:nvContentPartPr>
              <p14:xfrm>
                <a:off x="5501080" y="1643107"/>
                <a:ext cx="64440" cy="151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9A0EB54-3389-4C32-9E91-B3BC763007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96760" y="1638787"/>
                  <a:ext cx="73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E989A59-A225-45AD-B668-15669A1D0998}"/>
                    </a:ext>
                  </a:extLst>
                </p14:cNvPr>
                <p14:cNvContentPartPr/>
                <p14:nvPr/>
              </p14:nvContentPartPr>
              <p14:xfrm>
                <a:off x="5638600" y="1507027"/>
                <a:ext cx="79560" cy="214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E989A59-A225-45AD-B668-15669A1D09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34280" y="1502707"/>
                  <a:ext cx="8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0589209-967C-4850-BFD3-D944ADE31F59}"/>
                    </a:ext>
                  </a:extLst>
                </p14:cNvPr>
                <p14:cNvContentPartPr/>
                <p14:nvPr/>
              </p14:nvContentPartPr>
              <p14:xfrm>
                <a:off x="5649040" y="1565707"/>
                <a:ext cx="66600" cy="65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0589209-967C-4850-BFD3-D944ADE31F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44720" y="1561387"/>
                  <a:ext cx="75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920634F-C979-47D7-8A88-ADE2584B5B78}"/>
                    </a:ext>
                  </a:extLst>
                </p14:cNvPr>
                <p14:cNvContentPartPr/>
                <p14:nvPr/>
              </p14:nvContentPartPr>
              <p14:xfrm>
                <a:off x="5704840" y="1440787"/>
                <a:ext cx="182880" cy="170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920634F-C979-47D7-8A88-ADE2584B5B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00520" y="1436467"/>
                  <a:ext cx="191520" cy="179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FDC21E26-0A14-453F-A715-C720EEF8F0D3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529005" y="127941"/>
            <a:ext cx="4998527" cy="43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1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316648-B889-46DB-84B8-0342A776C3CD}" type="slidenum">
              <a:rPr/>
              <a:t>28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224360" y="234000"/>
            <a:ext cx="6443640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2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Decisions</a:t>
            </a:r>
            <a:r>
              <a:rPr lang="de-DE" sz="22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2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under</a:t>
            </a:r>
            <a:r>
              <a:rPr lang="de-DE" sz="22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Risk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1761960" y="1052640"/>
            <a:ext cx="7581219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The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probabilites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occurence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can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reasonably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determined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Freihandform 3"/>
          <p:cNvSpPr/>
          <p:nvPr/>
        </p:nvSpPr>
        <p:spPr>
          <a:xfrm>
            <a:off x="4358050" y="1829853"/>
            <a:ext cx="3004646" cy="45264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u="sng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Examples</a:t>
            </a:r>
            <a:r>
              <a:rPr lang="de-DE" sz="2400" u="sng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:</a:t>
            </a: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u="sng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Lottery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Coin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-Flip</a:t>
            </a: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Dice</a:t>
            </a: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Stock Market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prices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Economic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growth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128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8686926-36E4-4F16-86FB-DD7887AB9829}" type="slidenum">
              <a:rPr/>
              <a:t>29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224360" y="217537"/>
            <a:ext cx="64436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rules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under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Risk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1554139" y="1200296"/>
            <a:ext cx="8569440" cy="45264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Principle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expected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value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: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alternative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largest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expected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value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l-GR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μ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-</a:t>
            </a:r>
            <a:r>
              <a:rPr lang="el-GR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σ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-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Principle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: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alternative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largest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sum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/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difference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μ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(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expected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value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) and </a:t>
            </a:r>
            <a:r>
              <a:rPr lang="el-GR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σ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(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standard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deviation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) u=</a:t>
            </a:r>
            <a:r>
              <a:rPr lang="el-GR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μ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-a</a:t>
            </a:r>
            <a:r>
              <a:rPr lang="el-GR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σ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Bernoulli-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Principle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: Given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some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utility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function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,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choose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alternative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largest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expected</a:t>
            </a:r>
            <a:r>
              <a:rPr lang="de-DE" sz="2400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utility</a:t>
            </a: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609480" indent="-609480">
              <a:tabLst>
                <a:tab pos="609480" algn="l"/>
                <a:tab pos="1058399" algn="l"/>
                <a:tab pos="1507679" algn="l"/>
                <a:tab pos="1956960" algn="l"/>
                <a:tab pos="2406240" algn="l"/>
                <a:tab pos="2855520" algn="l"/>
                <a:tab pos="3304800" algn="l"/>
                <a:tab pos="3754080" algn="l"/>
                <a:tab pos="4203360" algn="l"/>
                <a:tab pos="4652639" algn="l"/>
                <a:tab pos="5101920" algn="l"/>
                <a:tab pos="5551199" algn="l"/>
                <a:tab pos="6000480" algn="l"/>
                <a:tab pos="6449760" algn="l"/>
                <a:tab pos="6899040" algn="l"/>
                <a:tab pos="7348320" algn="l"/>
                <a:tab pos="7797600" algn="l"/>
                <a:tab pos="8246880" algn="l"/>
                <a:tab pos="8696159" algn="l"/>
                <a:tab pos="9145440" algn="l"/>
                <a:tab pos="9594720" algn="l"/>
              </a:tabLst>
            </a:pPr>
            <a:endParaRPr lang="de-DE" sz="2400" dirty="0"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53EB534-8412-49D7-A1CA-FF8709C7669E}"/>
                  </a:ext>
                </a:extLst>
              </p14:cNvPr>
              <p14:cNvContentPartPr/>
              <p14:nvPr/>
            </p14:nvContentPartPr>
            <p14:xfrm>
              <a:off x="2850040" y="1602427"/>
              <a:ext cx="1990440" cy="454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53EB534-8412-49D7-A1CA-FF8709C766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720" y="1598107"/>
                <a:ext cx="199908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863EDC5-5059-4A3A-88A5-EBDE74FA707E}"/>
                  </a:ext>
                </a:extLst>
              </p14:cNvPr>
              <p14:cNvContentPartPr/>
              <p14:nvPr/>
            </p14:nvContentPartPr>
            <p14:xfrm>
              <a:off x="2016280" y="3085627"/>
              <a:ext cx="1722240" cy="78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863EDC5-5059-4A3A-88A5-EBDE74FA70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1960" y="3081307"/>
                <a:ext cx="17308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F436FBA-D922-4379-BC2B-6B778C1523C9}"/>
              </a:ext>
            </a:extLst>
          </p:cNvPr>
          <p:cNvGrpSpPr/>
          <p:nvPr/>
        </p:nvGrpSpPr>
        <p:grpSpPr>
          <a:xfrm>
            <a:off x="9673120" y="2563267"/>
            <a:ext cx="984240" cy="376200"/>
            <a:chOff x="9673120" y="2563267"/>
            <a:chExt cx="98424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52293CC-5929-4425-A26E-9213B4032882}"/>
                    </a:ext>
                  </a:extLst>
                </p14:cNvPr>
                <p14:cNvContentPartPr/>
                <p14:nvPr/>
              </p14:nvContentPartPr>
              <p14:xfrm>
                <a:off x="9673120" y="2704747"/>
                <a:ext cx="207360" cy="163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52293CC-5929-4425-A26E-9213B40328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68800" y="2700427"/>
                  <a:ext cx="21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605D61F-7B93-44F7-AC43-E036DBDED426}"/>
                    </a:ext>
                  </a:extLst>
                </p14:cNvPr>
                <p14:cNvContentPartPr/>
                <p14:nvPr/>
              </p14:nvContentPartPr>
              <p14:xfrm>
                <a:off x="9889840" y="2583787"/>
                <a:ext cx="97200" cy="270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605D61F-7B93-44F7-AC43-E036DBDED4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85520" y="2579467"/>
                  <a:ext cx="105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28E2055-9AD6-480B-8865-0394296EA226}"/>
                    </a:ext>
                  </a:extLst>
                </p14:cNvPr>
                <p14:cNvContentPartPr/>
                <p14:nvPr/>
              </p14:nvContentPartPr>
              <p14:xfrm>
                <a:off x="9960760" y="2713747"/>
                <a:ext cx="253080" cy="220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28E2055-9AD6-480B-8865-0394296EA2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56440" y="2709427"/>
                  <a:ext cx="261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529F270-1E07-4321-9CD2-2E1AF5ECFF98}"/>
                    </a:ext>
                  </a:extLst>
                </p14:cNvPr>
                <p14:cNvContentPartPr/>
                <p14:nvPr/>
              </p14:nvContentPartPr>
              <p14:xfrm>
                <a:off x="10273960" y="2778547"/>
                <a:ext cx="36360" cy="108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529F270-1E07-4321-9CD2-2E1AF5ECFF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69640" y="2774227"/>
                  <a:ext cx="45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E95BDFD-EFA8-4651-9C79-DEE802C6585A}"/>
                    </a:ext>
                  </a:extLst>
                </p14:cNvPr>
                <p14:cNvContentPartPr/>
                <p14:nvPr/>
              </p14:nvContentPartPr>
              <p14:xfrm>
                <a:off x="10399600" y="2637427"/>
                <a:ext cx="109800" cy="187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E95BDFD-EFA8-4651-9C79-DEE802C658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95280" y="2633107"/>
                  <a:ext cx="118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B719C63-63D7-4FD1-94EC-0A856EE8C7D9}"/>
                    </a:ext>
                  </a:extLst>
                </p14:cNvPr>
                <p14:cNvContentPartPr/>
                <p14:nvPr/>
              </p14:nvContentPartPr>
              <p14:xfrm>
                <a:off x="10483120" y="2563267"/>
                <a:ext cx="174240" cy="376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B719C63-63D7-4FD1-94EC-0A856EE8C7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78800" y="2558947"/>
                  <a:ext cx="18288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263C339-9FC7-45E5-B771-DB06E378B419}"/>
                  </a:ext>
                </a:extLst>
              </p14:cNvPr>
              <p14:cNvContentPartPr/>
              <p14:nvPr/>
            </p14:nvContentPartPr>
            <p14:xfrm>
              <a:off x="2235520" y="3816427"/>
              <a:ext cx="702360" cy="74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263C339-9FC7-45E5-B771-DB06E378B4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31200" y="3812107"/>
                <a:ext cx="7110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0F26A16-B12B-43EE-B5E3-43FEFA778C0E}"/>
                  </a:ext>
                </a:extLst>
              </p14:cNvPr>
              <p14:cNvContentPartPr/>
              <p14:nvPr/>
            </p14:nvContentPartPr>
            <p14:xfrm>
              <a:off x="3289960" y="3528067"/>
              <a:ext cx="122400" cy="179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0F26A16-B12B-43EE-B5E3-43FEFA778C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5640" y="3523747"/>
                <a:ext cx="131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DCBF4B9-69D6-468D-B04F-9786BD6A21EA}"/>
                  </a:ext>
                </a:extLst>
              </p14:cNvPr>
              <p14:cNvContentPartPr/>
              <p14:nvPr/>
            </p14:nvContentPartPr>
            <p14:xfrm>
              <a:off x="3446560" y="3634267"/>
              <a:ext cx="148320" cy="673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DCBF4B9-69D6-468D-B04F-9786BD6A21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42240" y="3629947"/>
                <a:ext cx="156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B9206FC-0AE3-477B-AF27-D0915393F576}"/>
                  </a:ext>
                </a:extLst>
              </p14:cNvPr>
              <p14:cNvContentPartPr/>
              <p14:nvPr/>
            </p14:nvContentPartPr>
            <p14:xfrm>
              <a:off x="3597400" y="3523027"/>
              <a:ext cx="150840" cy="153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B9206FC-0AE3-477B-AF27-D0915393F57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93080" y="3518707"/>
                <a:ext cx="159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21C4224-DB23-448C-8580-F38C8E3E2EA5}"/>
                  </a:ext>
                </a:extLst>
              </p14:cNvPr>
              <p14:cNvContentPartPr/>
              <p14:nvPr/>
            </p14:nvContentPartPr>
            <p14:xfrm>
              <a:off x="3846160" y="3531307"/>
              <a:ext cx="85320" cy="1558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21C4224-DB23-448C-8580-F38C8E3E2EA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1840" y="3526987"/>
                <a:ext cx="9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467229E-F5F8-4124-8CFA-8929558E7952}"/>
                  </a:ext>
                </a:extLst>
              </p14:cNvPr>
              <p14:cNvContentPartPr/>
              <p14:nvPr/>
            </p14:nvContentPartPr>
            <p14:xfrm>
              <a:off x="3984040" y="3583147"/>
              <a:ext cx="120240" cy="74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467229E-F5F8-4124-8CFA-8929558E795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79720" y="3578827"/>
                <a:ext cx="128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EDA34F0-7B2F-4289-8D99-B6D85125A8E4}"/>
                  </a:ext>
                </a:extLst>
              </p14:cNvPr>
              <p14:cNvContentPartPr/>
              <p14:nvPr/>
            </p14:nvContentPartPr>
            <p14:xfrm>
              <a:off x="4320640" y="3589987"/>
              <a:ext cx="117360" cy="80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EDA34F0-7B2F-4289-8D99-B6D85125A8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6320" y="3585667"/>
                <a:ext cx="126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7609261-D10B-4884-AB02-3E628AC65F0D}"/>
                  </a:ext>
                </a:extLst>
              </p14:cNvPr>
              <p14:cNvContentPartPr/>
              <p14:nvPr/>
            </p14:nvContentPartPr>
            <p14:xfrm>
              <a:off x="4442680" y="3574867"/>
              <a:ext cx="291240" cy="712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7609261-D10B-4884-AB02-3E628AC65F0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38360" y="3570547"/>
                <a:ext cx="2998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9D4850F-10B5-49B5-8DFA-3C8FFDE27C17}"/>
                  </a:ext>
                </a:extLst>
              </p14:cNvPr>
              <p14:cNvContentPartPr/>
              <p14:nvPr/>
            </p14:nvContentPartPr>
            <p14:xfrm>
              <a:off x="4758040" y="3481267"/>
              <a:ext cx="365400" cy="2127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9D4850F-10B5-49B5-8DFA-3C8FFDE27C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53720" y="3476947"/>
                <a:ext cx="37404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238EF8C-B91C-470A-B4B8-DB4A7EC87ECC}"/>
              </a:ext>
            </a:extLst>
          </p:cNvPr>
          <p:cNvGrpSpPr/>
          <p:nvPr/>
        </p:nvGrpSpPr>
        <p:grpSpPr>
          <a:xfrm>
            <a:off x="5493160" y="3543547"/>
            <a:ext cx="724320" cy="133200"/>
            <a:chOff x="5493160" y="3543547"/>
            <a:chExt cx="72432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18B8557-D634-4039-A9CE-E86948F4343E}"/>
                    </a:ext>
                  </a:extLst>
                </p14:cNvPr>
                <p14:cNvContentPartPr/>
                <p14:nvPr/>
              </p14:nvContentPartPr>
              <p14:xfrm>
                <a:off x="5493160" y="3543547"/>
                <a:ext cx="183600" cy="104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18B8557-D634-4039-A9CE-E86948F434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88840" y="3539227"/>
                  <a:ext cx="192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E7B9CBD-CBB3-4050-9CBA-B7037FAB554B}"/>
                    </a:ext>
                  </a:extLst>
                </p14:cNvPr>
                <p14:cNvContentPartPr/>
                <p14:nvPr/>
              </p14:nvContentPartPr>
              <p14:xfrm>
                <a:off x="5764240" y="3557227"/>
                <a:ext cx="181080" cy="102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E7B9CBD-CBB3-4050-9CBA-B7037FAB554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9920" y="3552907"/>
                  <a:ext cx="18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731F2D-32EE-4927-9671-EE249F5B6EF9}"/>
                    </a:ext>
                  </a:extLst>
                </p14:cNvPr>
                <p14:cNvContentPartPr/>
                <p14:nvPr/>
              </p14:nvContentPartPr>
              <p14:xfrm>
                <a:off x="6065200" y="3569467"/>
                <a:ext cx="152280" cy="107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731F2D-32EE-4927-9671-EE249F5B6EF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60880" y="3565147"/>
                  <a:ext cx="1609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91FBE46-E1D1-45B7-B680-552ECC770EFE}"/>
                  </a:ext>
                </a:extLst>
              </p14:cNvPr>
              <p14:cNvContentPartPr/>
              <p14:nvPr/>
            </p14:nvContentPartPr>
            <p14:xfrm>
              <a:off x="6616720" y="3559747"/>
              <a:ext cx="220680" cy="100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91FBE46-E1D1-45B7-B680-552ECC770EF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12400" y="3555427"/>
                <a:ext cx="22932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4F94B9B-57DB-4915-8DD0-5D8BB65D86C7}"/>
              </a:ext>
            </a:extLst>
          </p:cNvPr>
          <p:cNvGrpSpPr/>
          <p:nvPr/>
        </p:nvGrpSpPr>
        <p:grpSpPr>
          <a:xfrm>
            <a:off x="7174360" y="3530947"/>
            <a:ext cx="583920" cy="131040"/>
            <a:chOff x="7174360" y="3530947"/>
            <a:chExt cx="58392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4BB9D5D-AF3C-4CBC-BFF5-DEB7A1E073C3}"/>
                    </a:ext>
                  </a:extLst>
                </p14:cNvPr>
                <p14:cNvContentPartPr/>
                <p14:nvPr/>
              </p14:nvContentPartPr>
              <p14:xfrm>
                <a:off x="7174360" y="3549307"/>
                <a:ext cx="155880" cy="88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4BB9D5D-AF3C-4CBC-BFF5-DEB7A1E073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70040" y="3544987"/>
                  <a:ext cx="164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680A427-0E16-47A8-91BD-B9DBB03A308B}"/>
                    </a:ext>
                  </a:extLst>
                </p14:cNvPr>
                <p14:cNvContentPartPr/>
                <p14:nvPr/>
              </p14:nvContentPartPr>
              <p14:xfrm>
                <a:off x="7353640" y="3533467"/>
                <a:ext cx="176400" cy="104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680A427-0E16-47A8-91BD-B9DBB03A30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49320" y="3529147"/>
                  <a:ext cx="185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155230D-58B6-4945-91E5-ABE52A83E41B}"/>
                    </a:ext>
                  </a:extLst>
                </p14:cNvPr>
                <p14:cNvContentPartPr/>
                <p14:nvPr/>
              </p14:nvContentPartPr>
              <p14:xfrm>
                <a:off x="7617880" y="3530947"/>
                <a:ext cx="140400" cy="131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155230D-58B6-4945-91E5-ABE52A83E4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13560" y="3526627"/>
                  <a:ext cx="1490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09AA820-54B5-44D4-904B-82B983456243}"/>
                  </a:ext>
                </a:extLst>
              </p14:cNvPr>
              <p14:cNvContentPartPr/>
              <p14:nvPr/>
            </p14:nvContentPartPr>
            <p14:xfrm>
              <a:off x="5448160" y="3758107"/>
              <a:ext cx="725760" cy="302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09AA820-54B5-44D4-904B-82B98345624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43840" y="3753787"/>
                <a:ext cx="7344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ED76F51E-79EC-42E8-AF0C-8E7F934B3219}"/>
              </a:ext>
            </a:extLst>
          </p:cNvPr>
          <p:cNvGrpSpPr/>
          <p:nvPr/>
        </p:nvGrpSpPr>
        <p:grpSpPr>
          <a:xfrm>
            <a:off x="4977640" y="3853147"/>
            <a:ext cx="986400" cy="183600"/>
            <a:chOff x="4977640" y="3853147"/>
            <a:chExt cx="98640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FB365B3-5000-45C4-B49F-7EF91D51D1DC}"/>
                    </a:ext>
                  </a:extLst>
                </p14:cNvPr>
                <p14:cNvContentPartPr/>
                <p14:nvPr/>
              </p14:nvContentPartPr>
              <p14:xfrm>
                <a:off x="5449240" y="3885547"/>
                <a:ext cx="141120" cy="104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FB365B3-5000-45C4-B49F-7EF91D51D1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44920" y="3881227"/>
                  <a:ext cx="149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5698E24-D71C-43D1-A738-832DD677A363}"/>
                    </a:ext>
                  </a:extLst>
                </p14:cNvPr>
                <p14:cNvContentPartPr/>
                <p14:nvPr/>
              </p14:nvContentPartPr>
              <p14:xfrm>
                <a:off x="5606200" y="3898147"/>
                <a:ext cx="264240" cy="75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5698E24-D71C-43D1-A738-832DD677A36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01880" y="3893827"/>
                  <a:ext cx="272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E7EFE0-7C44-4F51-960C-D54B0DF1B3B7}"/>
                    </a:ext>
                  </a:extLst>
                </p14:cNvPr>
                <p14:cNvContentPartPr/>
                <p14:nvPr/>
              </p14:nvContentPartPr>
              <p14:xfrm>
                <a:off x="5869360" y="3894907"/>
                <a:ext cx="94680" cy="93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E7EFE0-7C44-4F51-960C-D54B0DF1B3B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65040" y="3890587"/>
                  <a:ext cx="103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AB5DF78-D87C-450D-880B-4499E9CAB685}"/>
                    </a:ext>
                  </a:extLst>
                </p14:cNvPr>
                <p14:cNvContentPartPr/>
                <p14:nvPr/>
              </p14:nvContentPartPr>
              <p14:xfrm>
                <a:off x="4977640" y="3909667"/>
                <a:ext cx="111600" cy="107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AB5DF78-D87C-450D-880B-4499E9CAB6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73320" y="3905347"/>
                  <a:ext cx="120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EB9D49-2195-4182-A7FD-0B62893C5B56}"/>
                    </a:ext>
                  </a:extLst>
                </p14:cNvPr>
                <p14:cNvContentPartPr/>
                <p14:nvPr/>
              </p14:nvContentPartPr>
              <p14:xfrm>
                <a:off x="5082400" y="3888067"/>
                <a:ext cx="74160" cy="16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EB9D49-2195-4182-A7FD-0B62893C5B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78080" y="3883747"/>
                  <a:ext cx="82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61517CD-EE38-4392-BBE6-1AA8C4C466A7}"/>
                    </a:ext>
                  </a:extLst>
                </p14:cNvPr>
                <p14:cNvContentPartPr/>
                <p14:nvPr/>
              </p14:nvContentPartPr>
              <p14:xfrm>
                <a:off x="5107600" y="3853147"/>
                <a:ext cx="122400" cy="183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61517CD-EE38-4392-BBE6-1AA8C4C466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03280" y="3848827"/>
                  <a:ext cx="131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EBECAB0-1131-47C1-BBBC-6606A7948459}"/>
                    </a:ext>
                  </a:extLst>
                </p14:cNvPr>
                <p14:cNvContentPartPr/>
                <p14:nvPr/>
              </p14:nvContentPartPr>
              <p14:xfrm>
                <a:off x="5183200" y="3934507"/>
                <a:ext cx="132480" cy="42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EBECAB0-1131-47C1-BBBC-6606A79484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8880" y="3930187"/>
                  <a:ext cx="1411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65326D1-9C95-44B8-9732-67A74685938A}"/>
              </a:ext>
            </a:extLst>
          </p:cNvPr>
          <p:cNvGrpSpPr/>
          <p:nvPr/>
        </p:nvGrpSpPr>
        <p:grpSpPr>
          <a:xfrm>
            <a:off x="7176520" y="3735787"/>
            <a:ext cx="794880" cy="162000"/>
            <a:chOff x="7176520" y="3735787"/>
            <a:chExt cx="79488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274C11-681E-4DCD-9B08-878409CA2979}"/>
                    </a:ext>
                  </a:extLst>
                </p14:cNvPr>
                <p14:cNvContentPartPr/>
                <p14:nvPr/>
              </p14:nvContentPartPr>
              <p14:xfrm>
                <a:off x="7176520" y="3786547"/>
                <a:ext cx="100440" cy="111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274C11-681E-4DCD-9B08-878409CA29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72200" y="3782227"/>
                  <a:ext cx="109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606D718-AF06-426B-AFE1-C0A44ED68C8A}"/>
                    </a:ext>
                  </a:extLst>
                </p14:cNvPr>
                <p14:cNvContentPartPr/>
                <p14:nvPr/>
              </p14:nvContentPartPr>
              <p14:xfrm>
                <a:off x="7257880" y="3780787"/>
                <a:ext cx="70560" cy="113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606D718-AF06-426B-AFE1-C0A44ED68C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53560" y="3776467"/>
                  <a:ext cx="79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E223C24-6AD9-40DA-9409-6B460DE45908}"/>
                    </a:ext>
                  </a:extLst>
                </p14:cNvPr>
                <p14:cNvContentPartPr/>
                <p14:nvPr/>
              </p14:nvContentPartPr>
              <p14:xfrm>
                <a:off x="7374880" y="3769627"/>
                <a:ext cx="68040" cy="94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E223C24-6AD9-40DA-9409-6B460DE459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70560" y="3765307"/>
                  <a:ext cx="76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387E5C4-B6CA-42E4-A5B2-0D84038C7775}"/>
                    </a:ext>
                  </a:extLst>
                </p14:cNvPr>
                <p14:cNvContentPartPr/>
                <p14:nvPr/>
              </p14:nvContentPartPr>
              <p14:xfrm>
                <a:off x="7421320" y="3776107"/>
                <a:ext cx="156240" cy="100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387E5C4-B6CA-42E4-A5B2-0D84038C77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17000" y="3771787"/>
                  <a:ext cx="164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C49286-032E-416A-8260-FBB1AB32AEB3}"/>
                    </a:ext>
                  </a:extLst>
                </p14:cNvPr>
                <p14:cNvContentPartPr/>
                <p14:nvPr/>
              </p14:nvContentPartPr>
              <p14:xfrm>
                <a:off x="7593040" y="3810307"/>
                <a:ext cx="378360" cy="47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C49286-032E-416A-8260-FBB1AB32AEB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88720" y="3805987"/>
                  <a:ext cx="387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D6EC4E2-0184-4A3B-8474-5EFA3E061FA8}"/>
                    </a:ext>
                  </a:extLst>
                </p14:cNvPr>
                <p14:cNvContentPartPr/>
                <p14:nvPr/>
              </p14:nvContentPartPr>
              <p14:xfrm>
                <a:off x="7865560" y="3735787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D6EC4E2-0184-4A3B-8474-5EFA3E061FA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61240" y="3731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EAB22C0-8190-4D74-B82E-6920B90D738B}"/>
              </a:ext>
            </a:extLst>
          </p:cNvPr>
          <p:cNvGrpSpPr/>
          <p:nvPr/>
        </p:nvGrpSpPr>
        <p:grpSpPr>
          <a:xfrm>
            <a:off x="8766280" y="3539227"/>
            <a:ext cx="710280" cy="125280"/>
            <a:chOff x="8766280" y="3539227"/>
            <a:chExt cx="71028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8684E86-3E18-43E3-9D91-AAC9F0B3E92A}"/>
                    </a:ext>
                  </a:extLst>
                </p14:cNvPr>
                <p14:cNvContentPartPr/>
                <p14:nvPr/>
              </p14:nvContentPartPr>
              <p14:xfrm>
                <a:off x="8766280" y="3539227"/>
                <a:ext cx="151200" cy="108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8684E86-3E18-43E3-9D91-AAC9F0B3E9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61960" y="3534907"/>
                  <a:ext cx="159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0A13336-F11F-488B-A7DE-3B57148B5D27}"/>
                    </a:ext>
                  </a:extLst>
                </p14:cNvPr>
                <p14:cNvContentPartPr/>
                <p14:nvPr/>
              </p14:nvContentPartPr>
              <p14:xfrm>
                <a:off x="9027280" y="3568387"/>
                <a:ext cx="182520" cy="70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0A13336-F11F-488B-A7DE-3B57148B5D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22960" y="3564067"/>
                  <a:ext cx="19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5DE1194-2661-4219-B4EB-35FA7EC2E275}"/>
                    </a:ext>
                  </a:extLst>
                </p14:cNvPr>
                <p14:cNvContentPartPr/>
                <p14:nvPr/>
              </p14:nvContentPartPr>
              <p14:xfrm>
                <a:off x="9286120" y="3545707"/>
                <a:ext cx="190440" cy="118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5DE1194-2661-4219-B4EB-35FA7EC2E2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81800" y="3541387"/>
                  <a:ext cx="19908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EA1BBDAE-428A-4438-9617-8399ED0C84AB}"/>
              </a:ext>
            </a:extLst>
          </p:cNvPr>
          <p:cNvGrpSpPr/>
          <p:nvPr/>
        </p:nvGrpSpPr>
        <p:grpSpPr>
          <a:xfrm>
            <a:off x="8735320" y="3761707"/>
            <a:ext cx="1013040" cy="149040"/>
            <a:chOff x="8735320" y="3761707"/>
            <a:chExt cx="10130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B256B9D-2383-4055-A143-B331F8E2EC08}"/>
                    </a:ext>
                  </a:extLst>
                </p14:cNvPr>
                <p14:cNvContentPartPr/>
                <p14:nvPr/>
              </p14:nvContentPartPr>
              <p14:xfrm>
                <a:off x="8735320" y="3820747"/>
                <a:ext cx="105120" cy="63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B256B9D-2383-4055-A143-B331F8E2EC0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31000" y="3816427"/>
                  <a:ext cx="113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B2A374C-719B-4A55-94E3-81B6761C058E}"/>
                    </a:ext>
                  </a:extLst>
                </p14:cNvPr>
                <p14:cNvContentPartPr/>
                <p14:nvPr/>
              </p14:nvContentPartPr>
              <p14:xfrm>
                <a:off x="8822440" y="3784747"/>
                <a:ext cx="83880" cy="126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B2A374C-719B-4A55-94E3-81B6761C05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18120" y="3780427"/>
                  <a:ext cx="92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476219F-29AD-415B-8766-DCC5E57FEE1A}"/>
                    </a:ext>
                  </a:extLst>
                </p14:cNvPr>
                <p14:cNvContentPartPr/>
                <p14:nvPr/>
              </p14:nvContentPartPr>
              <p14:xfrm>
                <a:off x="8934760" y="3775387"/>
                <a:ext cx="93240" cy="92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476219F-29AD-415B-8766-DCC5E57FEE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30440" y="3771067"/>
                  <a:ext cx="101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D75913E-AC0D-4A80-A2A0-881DD499B836}"/>
                    </a:ext>
                  </a:extLst>
                </p14:cNvPr>
                <p14:cNvContentPartPr/>
                <p14:nvPr/>
              </p14:nvContentPartPr>
              <p14:xfrm>
                <a:off x="8985520" y="3857827"/>
                <a:ext cx="66960" cy="39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D75913E-AC0D-4A80-A2A0-881DD499B8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81200" y="3853507"/>
                  <a:ext cx="75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937F2F0-9DA8-4E81-8242-6C2F44781559}"/>
                    </a:ext>
                  </a:extLst>
                </p14:cNvPr>
                <p14:cNvContentPartPr/>
                <p14:nvPr/>
              </p14:nvContentPartPr>
              <p14:xfrm>
                <a:off x="9116200" y="3809227"/>
                <a:ext cx="322560" cy="84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937F2F0-9DA8-4E81-8242-6C2F447815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11880" y="3804907"/>
                  <a:ext cx="331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D6BF4B-630D-4DE2-9B98-9183B7396B0E}"/>
                    </a:ext>
                  </a:extLst>
                </p14:cNvPr>
                <p14:cNvContentPartPr/>
                <p14:nvPr/>
              </p14:nvContentPartPr>
              <p14:xfrm>
                <a:off x="9433720" y="3761707"/>
                <a:ext cx="142560" cy="105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D6BF4B-630D-4DE2-9B98-9183B7396B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29400" y="3757387"/>
                  <a:ext cx="151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761BE75-4AD8-4E85-9915-81FC0553518B}"/>
                    </a:ext>
                  </a:extLst>
                </p14:cNvPr>
                <p14:cNvContentPartPr/>
                <p14:nvPr/>
              </p14:nvContentPartPr>
              <p14:xfrm>
                <a:off x="9428320" y="3775387"/>
                <a:ext cx="61920" cy="2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761BE75-4AD8-4E85-9915-81FC055351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4000" y="3771067"/>
                  <a:ext cx="70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D0F9707-2EAE-4053-877E-5B8657EDE8C7}"/>
                    </a:ext>
                  </a:extLst>
                </p14:cNvPr>
                <p14:cNvContentPartPr/>
                <p14:nvPr/>
              </p14:nvContentPartPr>
              <p14:xfrm>
                <a:off x="9598600" y="3802387"/>
                <a:ext cx="149760" cy="60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D0F9707-2EAE-4053-877E-5B8657EDE8C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4280" y="3798067"/>
                  <a:ext cx="15840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D9588F1-B7BF-4C14-8AC2-714B99B4969B}"/>
                  </a:ext>
                </a:extLst>
              </p14:cNvPr>
              <p14:cNvContentPartPr/>
              <p14:nvPr/>
            </p14:nvContentPartPr>
            <p14:xfrm>
              <a:off x="2086120" y="4934947"/>
              <a:ext cx="2244240" cy="550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D9588F1-B7BF-4C14-8AC2-714B99B496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081800" y="4930627"/>
                <a:ext cx="22528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51DE695-1A25-4EC6-A4E9-974CD050E0EC}"/>
                  </a:ext>
                </a:extLst>
              </p14:cNvPr>
              <p14:cNvContentPartPr/>
              <p14:nvPr/>
            </p14:nvContentPartPr>
            <p14:xfrm>
              <a:off x="5243680" y="4875907"/>
              <a:ext cx="2699640" cy="910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51DE695-1A25-4EC6-A4E9-974CD050E0E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39360" y="4871587"/>
                <a:ext cx="270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172E7A9-B252-4464-86B9-E2CC3012FF5E}"/>
                  </a:ext>
                </a:extLst>
              </p14:cNvPr>
              <p14:cNvContentPartPr/>
              <p14:nvPr/>
            </p14:nvContentPartPr>
            <p14:xfrm>
              <a:off x="3977560" y="5270827"/>
              <a:ext cx="3564360" cy="1634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172E7A9-B252-4464-86B9-E2CC3012FF5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73240" y="5266507"/>
                <a:ext cx="357300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49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>
            <a:extLst>
              <a:ext uri="{FF2B5EF4-FFF2-40B4-BE49-F238E27FC236}">
                <a16:creationId xmlns:a16="http://schemas.microsoft.com/office/drawing/2014/main" id="{49C1CF9F-D660-4557-B5D2-CC213177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9" y="1566962"/>
            <a:ext cx="6706181" cy="398713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Example: Unemployment data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142240" y="6378919"/>
            <a:ext cx="1148080" cy="4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/>
              <a:t>Source: BA</a:t>
            </a:r>
            <a:endParaRPr lang="de-DE" sz="1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1B3F8B1-21EB-CCE4-0FCC-C9440C36C9B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3375BEF-CCAC-4F35-854F-986015BC9DD2}"/>
              </a:ext>
            </a:extLst>
          </p:cNvPr>
          <p:cNvGrpSpPr/>
          <p:nvPr/>
        </p:nvGrpSpPr>
        <p:grpSpPr>
          <a:xfrm>
            <a:off x="4417840" y="1744987"/>
            <a:ext cx="3074400" cy="1050480"/>
            <a:chOff x="4417840" y="1744987"/>
            <a:chExt cx="3074400" cy="10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D367365-C15E-4CBE-BF0F-503E505AEF8C}"/>
                    </a:ext>
                  </a:extLst>
                </p14:cNvPr>
                <p14:cNvContentPartPr/>
                <p14:nvPr/>
              </p14:nvContentPartPr>
              <p14:xfrm>
                <a:off x="4417840" y="2050987"/>
                <a:ext cx="376200" cy="744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D367365-C15E-4CBE-BF0F-503E505AEF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13520" y="2046667"/>
                  <a:ext cx="38484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0BCC39B-4EA1-4CC5-B2DD-1B5378698928}"/>
                    </a:ext>
                  </a:extLst>
                </p14:cNvPr>
                <p14:cNvContentPartPr/>
                <p14:nvPr/>
              </p14:nvContentPartPr>
              <p14:xfrm>
                <a:off x="4849480" y="2019307"/>
                <a:ext cx="271800" cy="153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0BCC39B-4EA1-4CC5-B2DD-1B53786989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45160" y="2014987"/>
                  <a:ext cx="280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EC0F71-F0C8-4CBE-9CF4-B0DE709212F5}"/>
                    </a:ext>
                  </a:extLst>
                </p14:cNvPr>
                <p14:cNvContentPartPr/>
                <p14:nvPr/>
              </p14:nvContentPartPr>
              <p14:xfrm>
                <a:off x="4751200" y="2038027"/>
                <a:ext cx="192240" cy="236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EC0F71-F0C8-4CBE-9CF4-B0DE709212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46880" y="2033707"/>
                  <a:ext cx="200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954C7AA-22FE-433E-A6C3-B96794EA4CE7}"/>
                    </a:ext>
                  </a:extLst>
                </p14:cNvPr>
                <p14:cNvContentPartPr/>
                <p14:nvPr/>
              </p14:nvContentPartPr>
              <p14:xfrm>
                <a:off x="5260960" y="1912747"/>
                <a:ext cx="93960" cy="149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954C7AA-22FE-433E-A6C3-B96794EA4C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56640" y="1908427"/>
                  <a:ext cx="102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9473883-17C6-442F-8721-ECB4B24F3AF1}"/>
                    </a:ext>
                  </a:extLst>
                </p14:cNvPr>
                <p14:cNvContentPartPr/>
                <p14:nvPr/>
              </p14:nvContentPartPr>
              <p14:xfrm>
                <a:off x="5362840" y="1946227"/>
                <a:ext cx="105480" cy="115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9473883-17C6-442F-8721-ECB4B24F3A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58520" y="1941907"/>
                  <a:ext cx="11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5F6802-5B2B-4EBA-BB48-B5F2EF38D30F}"/>
                    </a:ext>
                  </a:extLst>
                </p14:cNvPr>
                <p14:cNvContentPartPr/>
                <p14:nvPr/>
              </p14:nvContentPartPr>
              <p14:xfrm>
                <a:off x="5506120" y="1955227"/>
                <a:ext cx="97920" cy="94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5F6802-5B2B-4EBA-BB48-B5F2EF38D3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01800" y="1950907"/>
                  <a:ext cx="10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A3E5276-4384-45AB-95F0-D059C7F6E1AE}"/>
                    </a:ext>
                  </a:extLst>
                </p14:cNvPr>
                <p14:cNvContentPartPr/>
                <p14:nvPr/>
              </p14:nvContentPartPr>
              <p14:xfrm>
                <a:off x="5378320" y="1976467"/>
                <a:ext cx="62280" cy="44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A3E5276-4384-45AB-95F0-D059C7F6E1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74000" y="1972147"/>
                  <a:ext cx="70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79AF7A-B020-4E50-AC03-7C0B04D2EF4D}"/>
                    </a:ext>
                  </a:extLst>
                </p14:cNvPr>
                <p14:cNvContentPartPr/>
                <p14:nvPr/>
              </p14:nvContentPartPr>
              <p14:xfrm>
                <a:off x="5638240" y="1931467"/>
                <a:ext cx="90360" cy="102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79AF7A-B020-4E50-AC03-7C0B04D2EF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33920" y="1927147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DFB0BFB-0F1E-4B60-804A-DB9BC890047F}"/>
                    </a:ext>
                  </a:extLst>
                </p14:cNvPr>
                <p14:cNvContentPartPr/>
                <p14:nvPr/>
              </p14:nvContentPartPr>
              <p14:xfrm>
                <a:off x="5777920" y="1963507"/>
                <a:ext cx="160920" cy="39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DFB0BFB-0F1E-4B60-804A-DB9BC89004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73600" y="1959187"/>
                  <a:ext cx="169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CB7A1AD-FBBD-4709-97C6-61DABB502A34}"/>
                    </a:ext>
                  </a:extLst>
                </p14:cNvPr>
                <p14:cNvContentPartPr/>
                <p14:nvPr/>
              </p14:nvContentPartPr>
              <p14:xfrm>
                <a:off x="5937040" y="1809067"/>
                <a:ext cx="284400" cy="194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CB7A1AD-FBBD-4709-97C6-61DABB502A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32720" y="1804747"/>
                  <a:ext cx="293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0C86A0-0D90-4D98-AA39-5E45E2D437AE}"/>
                    </a:ext>
                  </a:extLst>
                </p14:cNvPr>
                <p14:cNvContentPartPr/>
                <p14:nvPr/>
              </p14:nvContentPartPr>
              <p14:xfrm>
                <a:off x="6448240" y="1854427"/>
                <a:ext cx="112320" cy="222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0C86A0-0D90-4D98-AA39-5E45E2D437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43920" y="1850107"/>
                  <a:ext cx="120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4F85D4A-F053-43AA-955A-CBF423C137D1}"/>
                    </a:ext>
                  </a:extLst>
                </p14:cNvPr>
                <p14:cNvContentPartPr/>
                <p14:nvPr/>
              </p14:nvContentPartPr>
              <p14:xfrm>
                <a:off x="6654160" y="1888627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4F85D4A-F053-43AA-955A-CBF423C137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49840" y="1884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2E7A696-35DF-4403-9D1E-989E89B1A53E}"/>
                    </a:ext>
                  </a:extLst>
                </p14:cNvPr>
                <p14:cNvContentPartPr/>
                <p14:nvPr/>
              </p14:nvContentPartPr>
              <p14:xfrm>
                <a:off x="6599440" y="1846507"/>
                <a:ext cx="140400" cy="91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2E7A696-35DF-4403-9D1E-989E89B1A5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95120" y="1842187"/>
                  <a:ext cx="149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E8EC79A-3980-4F54-B2EB-EEBDD7130609}"/>
                    </a:ext>
                  </a:extLst>
                </p14:cNvPr>
                <p14:cNvContentPartPr/>
                <p14:nvPr/>
              </p14:nvContentPartPr>
              <p14:xfrm>
                <a:off x="6772240" y="1744987"/>
                <a:ext cx="444240" cy="191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E8EC79A-3980-4F54-B2EB-EEBDD71306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67920" y="1740667"/>
                  <a:ext cx="452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64E218D-E13A-46DE-89A9-0BEE8E2CEF3C}"/>
                    </a:ext>
                  </a:extLst>
                </p14:cNvPr>
                <p14:cNvContentPartPr/>
                <p14:nvPr/>
              </p14:nvContentPartPr>
              <p14:xfrm>
                <a:off x="5622400" y="2287147"/>
                <a:ext cx="43560" cy="129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64E218D-E13A-46DE-89A9-0BEE8E2CEF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18080" y="2282827"/>
                  <a:ext cx="52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734D1B-E98F-48F5-B806-13CA6C46574B}"/>
                    </a:ext>
                  </a:extLst>
                </p14:cNvPr>
                <p14:cNvContentPartPr/>
                <p14:nvPr/>
              </p14:nvContentPartPr>
              <p14:xfrm>
                <a:off x="5595400" y="2314867"/>
                <a:ext cx="90720" cy="48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734D1B-E98F-48F5-B806-13CA6C4657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1080" y="2310547"/>
                  <a:ext cx="99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F12E49-C595-4375-9D63-8F56B094B363}"/>
                    </a:ext>
                  </a:extLst>
                </p14:cNvPr>
                <p14:cNvContentPartPr/>
                <p14:nvPr/>
              </p14:nvContentPartPr>
              <p14:xfrm>
                <a:off x="5829760" y="2163307"/>
                <a:ext cx="83160" cy="165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F12E49-C595-4375-9D63-8F56B094B3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25440" y="2158987"/>
                  <a:ext cx="91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FA0729-1B80-436B-86CB-4717D83A6AE1}"/>
                    </a:ext>
                  </a:extLst>
                </p14:cNvPr>
                <p14:cNvContentPartPr/>
                <p14:nvPr/>
              </p14:nvContentPartPr>
              <p14:xfrm>
                <a:off x="5957920" y="2214427"/>
                <a:ext cx="131400" cy="96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FA0729-1B80-436B-86CB-4717D83A6A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53600" y="2210107"/>
                  <a:ext cx="140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41484B4-7E8B-4D78-A8CF-DA436C081FCF}"/>
                    </a:ext>
                  </a:extLst>
                </p14:cNvPr>
                <p14:cNvContentPartPr/>
                <p14:nvPr/>
              </p14:nvContentPartPr>
              <p14:xfrm>
                <a:off x="6111280" y="2192827"/>
                <a:ext cx="75240" cy="109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41484B4-7E8B-4D78-A8CF-DA436C081F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06960" y="2188507"/>
                  <a:ext cx="83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AB3733A-F2B6-4E75-922B-058B0DA8F54E}"/>
                    </a:ext>
                  </a:extLst>
                </p14:cNvPr>
                <p14:cNvContentPartPr/>
                <p14:nvPr/>
              </p14:nvContentPartPr>
              <p14:xfrm>
                <a:off x="6219280" y="2111107"/>
                <a:ext cx="15120" cy="160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AB3733A-F2B6-4E75-922B-058B0DA8F5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14960" y="2106787"/>
                  <a:ext cx="2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B1111C2-FF89-43C2-B105-799E0CB976E5}"/>
                    </a:ext>
                  </a:extLst>
                </p14:cNvPr>
                <p14:cNvContentPartPr/>
                <p14:nvPr/>
              </p14:nvContentPartPr>
              <p14:xfrm>
                <a:off x="6270760" y="2190667"/>
                <a:ext cx="111960" cy="70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B1111C2-FF89-43C2-B105-799E0CB976E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66440" y="2186347"/>
                  <a:ext cx="120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D92FBBB-0238-4BC4-8314-266291882049}"/>
                    </a:ext>
                  </a:extLst>
                </p14:cNvPr>
                <p14:cNvContentPartPr/>
                <p14:nvPr/>
              </p14:nvContentPartPr>
              <p14:xfrm>
                <a:off x="6404680" y="2151787"/>
                <a:ext cx="78120" cy="87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D92FBBB-0238-4BC4-8314-2662918820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00360" y="2147467"/>
                  <a:ext cx="86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67F2FB8-3E93-41FB-BB05-52C8EE403303}"/>
                    </a:ext>
                  </a:extLst>
                </p14:cNvPr>
                <p14:cNvContentPartPr/>
                <p14:nvPr/>
              </p14:nvContentPartPr>
              <p14:xfrm>
                <a:off x="6479560" y="2120467"/>
                <a:ext cx="90000" cy="107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67F2FB8-3E93-41FB-BB05-52C8EE4033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75240" y="2116147"/>
                  <a:ext cx="98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48C59F0-9BAA-4A13-B603-B4955CD41E19}"/>
                    </a:ext>
                  </a:extLst>
                </p14:cNvPr>
                <p14:cNvContentPartPr/>
                <p14:nvPr/>
              </p14:nvContentPartPr>
              <p14:xfrm>
                <a:off x="6580000" y="2113987"/>
                <a:ext cx="100800" cy="111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48C59F0-9BAA-4A13-B603-B4955CD41E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75680" y="2109667"/>
                  <a:ext cx="109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CAAC982-1020-4B9E-9EF3-256D19F0A650}"/>
                    </a:ext>
                  </a:extLst>
                </p14:cNvPr>
                <p14:cNvContentPartPr/>
                <p14:nvPr/>
              </p14:nvContentPartPr>
              <p14:xfrm>
                <a:off x="6869800" y="2060707"/>
                <a:ext cx="100800" cy="82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CAAC982-1020-4B9E-9EF3-256D19F0A6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65480" y="2056387"/>
                  <a:ext cx="109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665F1A6-D55B-47A0-AC04-56E359EAF51E}"/>
                    </a:ext>
                  </a:extLst>
                </p14:cNvPr>
                <p14:cNvContentPartPr/>
                <p14:nvPr/>
              </p14:nvContentPartPr>
              <p14:xfrm>
                <a:off x="6970960" y="2025427"/>
                <a:ext cx="150840" cy="276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665F1A6-D55B-47A0-AC04-56E359EAF5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66640" y="2021107"/>
                  <a:ext cx="159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A635F7-4FA4-40E7-8FBD-36B2A71D1711}"/>
                    </a:ext>
                  </a:extLst>
                </p14:cNvPr>
                <p14:cNvContentPartPr/>
                <p14:nvPr/>
              </p14:nvContentPartPr>
              <p14:xfrm>
                <a:off x="6956920" y="2002747"/>
                <a:ext cx="82800" cy="111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A635F7-4FA4-40E7-8FBD-36B2A71D17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52600" y="1998427"/>
                  <a:ext cx="91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A681C5-71CA-4BE0-8887-1DB1CEE4E078}"/>
                    </a:ext>
                  </a:extLst>
                </p14:cNvPr>
                <p14:cNvContentPartPr/>
                <p14:nvPr/>
              </p14:nvContentPartPr>
              <p14:xfrm>
                <a:off x="7030360" y="2017867"/>
                <a:ext cx="56520" cy="208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A681C5-71CA-4BE0-8887-1DB1CEE4E07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26040" y="2013547"/>
                  <a:ext cx="65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5F4A81D-B8ED-4221-BE70-38B7A6214F51}"/>
                    </a:ext>
                  </a:extLst>
                </p14:cNvPr>
                <p14:cNvContentPartPr/>
                <p14:nvPr/>
              </p14:nvContentPartPr>
              <p14:xfrm>
                <a:off x="7121080" y="1999507"/>
                <a:ext cx="114840" cy="83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5F4A81D-B8ED-4221-BE70-38B7A6214F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16760" y="1995187"/>
                  <a:ext cx="123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C124169-7D6B-4F72-BFCD-B963478EF777}"/>
                    </a:ext>
                  </a:extLst>
                </p14:cNvPr>
                <p14:cNvContentPartPr/>
                <p14:nvPr/>
              </p14:nvContentPartPr>
              <p14:xfrm>
                <a:off x="7236640" y="1902667"/>
                <a:ext cx="47880" cy="137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C124169-7D6B-4F72-BFCD-B963478EF7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32320" y="1898347"/>
                  <a:ext cx="56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8A59335-CB13-49F0-9F4F-8176B98FEB74}"/>
                    </a:ext>
                  </a:extLst>
                </p14:cNvPr>
                <p14:cNvContentPartPr/>
                <p14:nvPr/>
              </p14:nvContentPartPr>
              <p14:xfrm>
                <a:off x="7278760" y="1933627"/>
                <a:ext cx="136800" cy="10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8A59335-CB13-49F0-9F4F-8176B98FEB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74440" y="1929307"/>
                  <a:ext cx="14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82D3AC7-16D8-41AD-99BA-86DBB87AF2BA}"/>
                    </a:ext>
                  </a:extLst>
                </p14:cNvPr>
                <p14:cNvContentPartPr/>
                <p14:nvPr/>
              </p14:nvContentPartPr>
              <p14:xfrm>
                <a:off x="5903560" y="2556787"/>
                <a:ext cx="80280" cy="177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82D3AC7-16D8-41AD-99BA-86DBB87AF2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99240" y="2552467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CF79E01-5D13-4493-B70B-7DCDBB88E6CF}"/>
                    </a:ext>
                  </a:extLst>
                </p14:cNvPr>
                <p14:cNvContentPartPr/>
                <p14:nvPr/>
              </p14:nvContentPartPr>
              <p14:xfrm>
                <a:off x="5875120" y="2590627"/>
                <a:ext cx="139680" cy="68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CF79E01-5D13-4493-B70B-7DCDBB88E6C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70800" y="2586307"/>
                  <a:ext cx="148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832D624-CFFD-4D02-8168-BFF6432E9C2A}"/>
                    </a:ext>
                  </a:extLst>
                </p14:cNvPr>
                <p14:cNvContentPartPr/>
                <p14:nvPr/>
              </p14:nvContentPartPr>
              <p14:xfrm>
                <a:off x="6191200" y="2490187"/>
                <a:ext cx="159480" cy="137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832D624-CFFD-4D02-8168-BFF6432E9C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6880" y="2485867"/>
                  <a:ext cx="168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EB6EF95-BF4E-4C6A-A22E-CEC961438059}"/>
                    </a:ext>
                  </a:extLst>
                </p14:cNvPr>
                <p14:cNvContentPartPr/>
                <p14:nvPr/>
              </p14:nvContentPartPr>
              <p14:xfrm>
                <a:off x="6434560" y="2380027"/>
                <a:ext cx="82080" cy="144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EB6EF95-BF4E-4C6A-A22E-CEC9614380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30240" y="2375707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05B59B4-9371-4E5D-A21D-8B8FB1BFF3A8}"/>
                    </a:ext>
                  </a:extLst>
                </p14:cNvPr>
                <p14:cNvContentPartPr/>
                <p14:nvPr/>
              </p14:nvContentPartPr>
              <p14:xfrm>
                <a:off x="6516640" y="2367787"/>
                <a:ext cx="402480" cy="219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05B59B4-9371-4E5D-A21D-8B8FB1BFF3A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12320" y="2363467"/>
                  <a:ext cx="411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0E0BB4C-D01D-4083-8762-E5DAC39C235B}"/>
                    </a:ext>
                  </a:extLst>
                </p14:cNvPr>
                <p14:cNvContentPartPr/>
                <p14:nvPr/>
              </p14:nvContentPartPr>
              <p14:xfrm>
                <a:off x="7097680" y="2223787"/>
                <a:ext cx="394560" cy="203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0E0BB4C-D01D-4083-8762-E5DAC39C235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93360" y="2219467"/>
                  <a:ext cx="4032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D03A31E-5C84-477B-A79D-6069F2EBBA97}"/>
              </a:ext>
            </a:extLst>
          </p:cNvPr>
          <p:cNvGrpSpPr/>
          <p:nvPr/>
        </p:nvGrpSpPr>
        <p:grpSpPr>
          <a:xfrm>
            <a:off x="7716880" y="1918147"/>
            <a:ext cx="503640" cy="313920"/>
            <a:chOff x="7716880" y="1918147"/>
            <a:chExt cx="50364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D0FD9AC-0046-4D18-95CF-5AC4E0F7C4F2}"/>
                    </a:ext>
                  </a:extLst>
                </p14:cNvPr>
                <p14:cNvContentPartPr/>
                <p14:nvPr/>
              </p14:nvContentPartPr>
              <p14:xfrm>
                <a:off x="7716880" y="2034427"/>
                <a:ext cx="393480" cy="197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D0FD9AC-0046-4D18-95CF-5AC4E0F7C4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12560" y="2030107"/>
                  <a:ext cx="402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9B9DE78-07ED-40D7-9EAD-CB5639A9C399}"/>
                    </a:ext>
                  </a:extLst>
                </p14:cNvPr>
                <p14:cNvContentPartPr/>
                <p14:nvPr/>
              </p14:nvContentPartPr>
              <p14:xfrm>
                <a:off x="8125840" y="1918147"/>
                <a:ext cx="94680" cy="135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9B9DE78-07ED-40D7-9EAD-CB5639A9C3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21520" y="1913827"/>
                  <a:ext cx="10332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8F8539A-1472-4369-A45E-F0DE40A54BD6}"/>
                  </a:ext>
                </a:extLst>
              </p14:cNvPr>
              <p14:cNvContentPartPr/>
              <p14:nvPr/>
            </p14:nvContentPartPr>
            <p14:xfrm>
              <a:off x="7928200" y="3878347"/>
              <a:ext cx="31680" cy="201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8F8539A-1472-4369-A45E-F0DE40A54BD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923880" y="3874027"/>
                <a:ext cx="403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6E290491-E29F-4043-A6D9-B1A986938101}"/>
              </a:ext>
            </a:extLst>
          </p:cNvPr>
          <p:cNvGrpSpPr/>
          <p:nvPr/>
        </p:nvGrpSpPr>
        <p:grpSpPr>
          <a:xfrm>
            <a:off x="7432120" y="3089227"/>
            <a:ext cx="2264040" cy="976320"/>
            <a:chOff x="7432120" y="3089227"/>
            <a:chExt cx="2264040" cy="9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D5620E2-81A7-430F-A263-CEBED384D3C5}"/>
                    </a:ext>
                  </a:extLst>
                </p14:cNvPr>
                <p14:cNvContentPartPr/>
                <p14:nvPr/>
              </p14:nvContentPartPr>
              <p14:xfrm>
                <a:off x="7540480" y="3089227"/>
                <a:ext cx="661320" cy="296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D5620E2-81A7-430F-A263-CEBED384D3C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6160" y="3084907"/>
                  <a:ext cx="669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C7ACA02-E2FB-4F28-B1E7-1D67AD0FC7D0}"/>
                    </a:ext>
                  </a:extLst>
                </p14:cNvPr>
                <p14:cNvContentPartPr/>
                <p14:nvPr/>
              </p14:nvContentPartPr>
              <p14:xfrm>
                <a:off x="7432120" y="3141787"/>
                <a:ext cx="387720" cy="302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C7ACA02-E2FB-4F28-B1E7-1D67AD0FC7D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27800" y="3137467"/>
                  <a:ext cx="396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1ED0D9C-5FA8-4E78-BA98-5686014B40AF}"/>
                    </a:ext>
                  </a:extLst>
                </p14:cNvPr>
                <p14:cNvContentPartPr/>
                <p14:nvPr/>
              </p14:nvContentPartPr>
              <p14:xfrm>
                <a:off x="7974280" y="3469387"/>
                <a:ext cx="13320" cy="218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1ED0D9C-5FA8-4E78-BA98-5686014B40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69960" y="3465067"/>
                  <a:ext cx="21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497C8C4-2E15-49A8-96A8-E5547767B656}"/>
                    </a:ext>
                  </a:extLst>
                </p14:cNvPr>
                <p14:cNvContentPartPr/>
                <p14:nvPr/>
              </p14:nvContentPartPr>
              <p14:xfrm>
                <a:off x="7917040" y="3556867"/>
                <a:ext cx="124200" cy="61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497C8C4-2E15-49A8-96A8-E5547767B6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12720" y="3552547"/>
                  <a:ext cx="132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50F5B18-E452-4487-A260-7272A5FB1B59}"/>
                    </a:ext>
                  </a:extLst>
                </p14:cNvPr>
                <p14:cNvContentPartPr/>
                <p14:nvPr/>
              </p14:nvContentPartPr>
              <p14:xfrm>
                <a:off x="8213320" y="3337987"/>
                <a:ext cx="164880" cy="239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50F5B18-E452-4487-A260-7272A5FB1B5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09000" y="3333667"/>
                  <a:ext cx="173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89A5B9A-2EE8-44F2-A1D9-6F6688660931}"/>
                    </a:ext>
                  </a:extLst>
                </p14:cNvPr>
                <p14:cNvContentPartPr/>
                <p14:nvPr/>
              </p14:nvContentPartPr>
              <p14:xfrm>
                <a:off x="8233480" y="3159787"/>
                <a:ext cx="123480" cy="226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89A5B9A-2EE8-44F2-A1D9-6F668866093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29160" y="3155467"/>
                  <a:ext cx="132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675E7BD-5E80-4E64-BACD-58CC3EE9C10A}"/>
                    </a:ext>
                  </a:extLst>
                </p14:cNvPr>
                <p14:cNvContentPartPr/>
                <p14:nvPr/>
              </p14:nvContentPartPr>
              <p14:xfrm>
                <a:off x="8423200" y="3199387"/>
                <a:ext cx="136440" cy="279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675E7BD-5E80-4E64-BACD-58CC3EE9C1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18880" y="3195067"/>
                  <a:ext cx="145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859B39D-E038-4679-88BF-F93271970FEC}"/>
                    </a:ext>
                  </a:extLst>
                </p14:cNvPr>
                <p14:cNvContentPartPr/>
                <p14:nvPr/>
              </p14:nvContentPartPr>
              <p14:xfrm>
                <a:off x="8588080" y="3208747"/>
                <a:ext cx="129240" cy="220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859B39D-E038-4679-88BF-F93271970FE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83760" y="3204427"/>
                  <a:ext cx="137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73BF126-5A07-4952-B857-0EA93F58FED8}"/>
                    </a:ext>
                  </a:extLst>
                </p14:cNvPr>
                <p14:cNvContentPartPr/>
                <p14:nvPr/>
              </p14:nvContentPartPr>
              <p14:xfrm>
                <a:off x="8815960" y="3385507"/>
                <a:ext cx="23400" cy="9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73BF126-5A07-4952-B857-0EA93F58FE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11640" y="3381187"/>
                  <a:ext cx="32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677AA2-EAA4-4B29-B363-53E07977B540}"/>
                    </a:ext>
                  </a:extLst>
                </p14:cNvPr>
                <p14:cNvContentPartPr/>
                <p14:nvPr/>
              </p14:nvContentPartPr>
              <p14:xfrm>
                <a:off x="8898760" y="3197227"/>
                <a:ext cx="132120" cy="128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677AA2-EAA4-4B29-B363-53E07977B5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94440" y="3192907"/>
                  <a:ext cx="140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75F146-FA84-4E58-AAE3-7DB8CCCC4D68}"/>
                    </a:ext>
                  </a:extLst>
                </p14:cNvPr>
                <p14:cNvContentPartPr/>
                <p14:nvPr/>
              </p14:nvContentPartPr>
              <p14:xfrm>
                <a:off x="9058240" y="3159787"/>
                <a:ext cx="214560" cy="117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75F146-FA84-4E58-AAE3-7DB8CCCC4D6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53920" y="3155467"/>
                  <a:ext cx="223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A5C89AC-236D-44CB-9C7D-63F7DF2EA5A4}"/>
                    </a:ext>
                  </a:extLst>
                </p14:cNvPr>
                <p14:cNvContentPartPr/>
                <p14:nvPr/>
              </p14:nvContentPartPr>
              <p14:xfrm>
                <a:off x="9307360" y="3098587"/>
                <a:ext cx="220320" cy="152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A5C89AC-236D-44CB-9C7D-63F7DF2EA5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03040" y="3094267"/>
                  <a:ext cx="228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C0536F4-AEF0-4778-8CBF-F3CFB0AF49C4}"/>
                    </a:ext>
                  </a:extLst>
                </p14:cNvPr>
                <p14:cNvContentPartPr/>
                <p14:nvPr/>
              </p14:nvContentPartPr>
              <p14:xfrm>
                <a:off x="8673760" y="3632827"/>
                <a:ext cx="110880" cy="93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C0536F4-AEF0-4778-8CBF-F3CFB0AF49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69440" y="3628507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171BC9E-5E58-4692-A23E-40189FAEA249}"/>
                    </a:ext>
                  </a:extLst>
                </p14:cNvPr>
                <p14:cNvContentPartPr/>
                <p14:nvPr/>
              </p14:nvContentPartPr>
              <p14:xfrm>
                <a:off x="8781760" y="3616627"/>
                <a:ext cx="88200" cy="83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171BC9E-5E58-4692-A23E-40189FAEA24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77440" y="3612307"/>
                  <a:ext cx="96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7251B09-8B04-4E9C-A792-F355CA2FC3BD}"/>
                    </a:ext>
                  </a:extLst>
                </p14:cNvPr>
                <p14:cNvContentPartPr/>
                <p14:nvPr/>
              </p14:nvContentPartPr>
              <p14:xfrm>
                <a:off x="8879320" y="3555427"/>
                <a:ext cx="173520" cy="87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7251B09-8B04-4E9C-A792-F355CA2FC3B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75000" y="3551107"/>
                  <a:ext cx="182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F319B39-2E6E-4789-A8E8-6B1D3D72CD51}"/>
                    </a:ext>
                  </a:extLst>
                </p14:cNvPr>
                <p14:cNvContentPartPr/>
                <p14:nvPr/>
              </p14:nvContentPartPr>
              <p14:xfrm>
                <a:off x="9038800" y="3535987"/>
                <a:ext cx="77400" cy="216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F319B39-2E6E-4789-A8E8-6B1D3D72CD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34480" y="3531667"/>
                  <a:ext cx="86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ECF9198-1840-41B2-B5E8-F76496007735}"/>
                    </a:ext>
                  </a:extLst>
                </p14:cNvPr>
                <p14:cNvContentPartPr/>
                <p14:nvPr/>
              </p14:nvContentPartPr>
              <p14:xfrm>
                <a:off x="9106840" y="3462187"/>
                <a:ext cx="112680" cy="115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ECF9198-1840-41B2-B5E8-F764960077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02520" y="3457867"/>
                  <a:ext cx="121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2D2DE22-6AF0-431E-9295-0FC9112272B4}"/>
                    </a:ext>
                  </a:extLst>
                </p14:cNvPr>
                <p14:cNvContentPartPr/>
                <p14:nvPr/>
              </p14:nvContentPartPr>
              <p14:xfrm>
                <a:off x="9250840" y="3431227"/>
                <a:ext cx="250920" cy="256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2D2DE22-6AF0-431E-9295-0FC9112272B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46520" y="3426907"/>
                  <a:ext cx="259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A7125BC-5C32-4B2B-B017-6665EAD8F321}"/>
                    </a:ext>
                  </a:extLst>
                </p14:cNvPr>
                <p14:cNvContentPartPr/>
                <p14:nvPr/>
              </p14:nvContentPartPr>
              <p14:xfrm>
                <a:off x="8635600" y="3868267"/>
                <a:ext cx="192240" cy="197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A7125BC-5C32-4B2B-B017-6665EAD8F3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31280" y="3863947"/>
                  <a:ext cx="200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EE48A7B-C61A-4493-AF34-1EBD05CBE240}"/>
                    </a:ext>
                  </a:extLst>
                </p14:cNvPr>
                <p14:cNvContentPartPr/>
                <p14:nvPr/>
              </p14:nvContentPartPr>
              <p14:xfrm>
                <a:off x="8833600" y="3843427"/>
                <a:ext cx="104400" cy="153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EE48A7B-C61A-4493-AF34-1EBD05CBE24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29280" y="3839107"/>
                  <a:ext cx="11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EB3CE7A-251B-4B62-8C26-76692D054E90}"/>
                    </a:ext>
                  </a:extLst>
                </p14:cNvPr>
                <p14:cNvContentPartPr/>
                <p14:nvPr/>
              </p14:nvContentPartPr>
              <p14:xfrm>
                <a:off x="8994520" y="3814627"/>
                <a:ext cx="91080" cy="125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EB3CE7A-251B-4B62-8C26-76692D054E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90200" y="3810307"/>
                  <a:ext cx="99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DC9C272-34D7-49A1-9F45-82FE01C190A1}"/>
                    </a:ext>
                  </a:extLst>
                </p14:cNvPr>
                <p14:cNvContentPartPr/>
                <p14:nvPr/>
              </p14:nvContentPartPr>
              <p14:xfrm>
                <a:off x="9189280" y="3863947"/>
                <a:ext cx="27720" cy="10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DC9C272-34D7-49A1-9F45-82FE01C190A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84960" y="3859627"/>
                  <a:ext cx="36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3530740-36BC-4C6D-8B68-F71119711EE2}"/>
                    </a:ext>
                  </a:extLst>
                </p14:cNvPr>
                <p14:cNvContentPartPr/>
                <p14:nvPr/>
              </p14:nvContentPartPr>
              <p14:xfrm>
                <a:off x="9245440" y="3719227"/>
                <a:ext cx="72000" cy="137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3530740-36BC-4C6D-8B68-F71119711E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41120" y="3714907"/>
                  <a:ext cx="80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D6839D7-A286-4D85-8AFC-144050EB2D31}"/>
                    </a:ext>
                  </a:extLst>
                </p14:cNvPr>
                <p14:cNvContentPartPr/>
                <p14:nvPr/>
              </p14:nvContentPartPr>
              <p14:xfrm>
                <a:off x="9371800" y="3664867"/>
                <a:ext cx="114120" cy="135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D6839D7-A286-4D85-8AFC-144050EB2D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67480" y="3660547"/>
                  <a:ext cx="122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4B3B235-0A30-4400-9B52-55A1F4F93274}"/>
                    </a:ext>
                  </a:extLst>
                </p14:cNvPr>
                <p14:cNvContentPartPr/>
                <p14:nvPr/>
              </p14:nvContentPartPr>
              <p14:xfrm>
                <a:off x="9582040" y="3561547"/>
                <a:ext cx="114120" cy="145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4B3B235-0A30-4400-9B52-55A1F4F932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77720" y="3557227"/>
                  <a:ext cx="1227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2C40C7D-1844-4828-9611-3B6DD5137E23}"/>
              </a:ext>
            </a:extLst>
          </p:cNvPr>
          <p:cNvGrpSpPr/>
          <p:nvPr/>
        </p:nvGrpSpPr>
        <p:grpSpPr>
          <a:xfrm>
            <a:off x="9943840" y="2798707"/>
            <a:ext cx="1160640" cy="780840"/>
            <a:chOff x="9943840" y="2798707"/>
            <a:chExt cx="116064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C0B07BE-DFE0-4E7A-A403-E4F4FCD5E776}"/>
                    </a:ext>
                  </a:extLst>
                </p14:cNvPr>
                <p14:cNvContentPartPr/>
                <p14:nvPr/>
              </p14:nvContentPartPr>
              <p14:xfrm>
                <a:off x="9943840" y="3434827"/>
                <a:ext cx="101880" cy="144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C0B07BE-DFE0-4E7A-A403-E4F4FCD5E7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39520" y="3430507"/>
                  <a:ext cx="110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DAE65AA-A77D-4DFF-A8FD-DD337230F4A2}"/>
                    </a:ext>
                  </a:extLst>
                </p14:cNvPr>
                <p14:cNvContentPartPr/>
                <p14:nvPr/>
              </p14:nvContentPartPr>
              <p14:xfrm>
                <a:off x="10093240" y="3371827"/>
                <a:ext cx="120600" cy="133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DAE65AA-A77D-4DFF-A8FD-DD337230F4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88920" y="3367507"/>
                  <a:ext cx="12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1681D9F-7CED-4793-B7C3-2700D35484C9}"/>
                    </a:ext>
                  </a:extLst>
                </p14:cNvPr>
                <p14:cNvContentPartPr/>
                <p14:nvPr/>
              </p14:nvContentPartPr>
              <p14:xfrm>
                <a:off x="10203040" y="3307387"/>
                <a:ext cx="120240" cy="137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1681D9F-7CED-4793-B7C3-2700D35484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98720" y="3303067"/>
                  <a:ext cx="128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34EF6A3-FBD9-4E83-89EB-AAF10BC72436}"/>
                    </a:ext>
                  </a:extLst>
                </p14:cNvPr>
                <p14:cNvContentPartPr/>
                <p14:nvPr/>
              </p14:nvContentPartPr>
              <p14:xfrm>
                <a:off x="10365040" y="3132427"/>
                <a:ext cx="144000" cy="211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34EF6A3-FBD9-4E83-89EB-AAF10BC7243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60720" y="3128107"/>
                  <a:ext cx="152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53DA231-C3AF-413C-8979-54D2313BFFC9}"/>
                    </a:ext>
                  </a:extLst>
                </p14:cNvPr>
                <p14:cNvContentPartPr/>
                <p14:nvPr/>
              </p14:nvContentPartPr>
              <p14:xfrm>
                <a:off x="10498240" y="3123067"/>
                <a:ext cx="293760" cy="129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53DA231-C3AF-413C-8979-54D2313BFFC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93920" y="3118747"/>
                  <a:ext cx="302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F707A86-7585-4DB6-96B5-B473ADEF10B7}"/>
                    </a:ext>
                  </a:extLst>
                </p14:cNvPr>
                <p14:cNvContentPartPr/>
                <p14:nvPr/>
              </p14:nvContentPartPr>
              <p14:xfrm>
                <a:off x="10721800" y="3023347"/>
                <a:ext cx="34200" cy="39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F707A86-7585-4DB6-96B5-B473ADEF10B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17480" y="3019027"/>
                  <a:ext cx="4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F8E53A8-60D9-42DF-80B8-3CA5BE5EB842}"/>
                    </a:ext>
                  </a:extLst>
                </p14:cNvPr>
                <p14:cNvContentPartPr/>
                <p14:nvPr/>
              </p14:nvContentPartPr>
              <p14:xfrm>
                <a:off x="10786960" y="3022627"/>
                <a:ext cx="220680" cy="132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F8E53A8-60D9-42DF-80B8-3CA5BE5EB84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82640" y="3018307"/>
                  <a:ext cx="229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B652275-3673-4D52-A544-7ADDF50841A5}"/>
                    </a:ext>
                  </a:extLst>
                </p14:cNvPr>
                <p14:cNvContentPartPr/>
                <p14:nvPr/>
              </p14:nvContentPartPr>
              <p14:xfrm>
                <a:off x="10943200" y="2798707"/>
                <a:ext cx="161280" cy="353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B652275-3673-4D52-A544-7ADDF50841A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38880" y="2794387"/>
                  <a:ext cx="169920" cy="36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96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8686926-36E4-4F16-86FB-DD7887AB9829}" type="slidenum">
              <a:rPr/>
              <a:t>30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224360" y="217537"/>
            <a:ext cx="64436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Matrix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919281" y="1397000"/>
          <a:ext cx="8353185" cy="4120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705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b="0" dirty="0" err="1"/>
                        <a:t>Probability</a:t>
                      </a:r>
                      <a:endParaRPr lang="de-DE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/>
                        <a:t>0,5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/>
                        <a:t>0,4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/>
                        <a:t>0,1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705">
                <a:tc rowSpan="2" gridSpan="2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Boom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Stagnation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Crisis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70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Z1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Z2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Z3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70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Stocks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70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Bonds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70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Real Estate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50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92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8686926-36E4-4F16-86FB-DD7887AB9829}" type="slidenum">
              <a:rPr/>
              <a:t>31</a:t>
            </a:fld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4224360" y="217537"/>
            <a:ext cx="644364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Decision</a:t>
            </a: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Matrix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608420-E0C6-4D48-AF03-D4D6C23B9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9" y="968374"/>
            <a:ext cx="7342329" cy="20542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B4E356-2BEC-487F-87C5-72A01A0CE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30" y="3216275"/>
            <a:ext cx="6877050" cy="306705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E997934-2F03-4C7D-BD4A-DE1DEE535032}"/>
              </a:ext>
            </a:extLst>
          </p:cNvPr>
          <p:cNvGrpSpPr/>
          <p:nvPr/>
        </p:nvGrpSpPr>
        <p:grpSpPr>
          <a:xfrm>
            <a:off x="689680" y="3830107"/>
            <a:ext cx="1778760" cy="2018160"/>
            <a:chOff x="689680" y="3830107"/>
            <a:chExt cx="1778760" cy="20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1D6B21D-7528-4DE3-8CCF-F322E756666D}"/>
                    </a:ext>
                  </a:extLst>
                </p14:cNvPr>
                <p14:cNvContentPartPr/>
                <p14:nvPr/>
              </p14:nvContentPartPr>
              <p14:xfrm>
                <a:off x="1573480" y="3885547"/>
                <a:ext cx="725400" cy="1389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1D6B21D-7528-4DE3-8CCF-F322E75666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69160" y="3881227"/>
                  <a:ext cx="734040" cy="13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A31998B-B71B-4725-BEC7-C8EC28F1663A}"/>
                    </a:ext>
                  </a:extLst>
                </p14:cNvPr>
                <p14:cNvContentPartPr/>
                <p14:nvPr/>
              </p14:nvContentPartPr>
              <p14:xfrm>
                <a:off x="1560880" y="5221147"/>
                <a:ext cx="907560" cy="627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A31998B-B71B-4725-BEC7-C8EC28F166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6560" y="5216827"/>
                  <a:ext cx="9162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98C72B4-EFB9-4CA2-95A9-B62AF7471E68}"/>
                    </a:ext>
                  </a:extLst>
                </p14:cNvPr>
                <p14:cNvContentPartPr/>
                <p14:nvPr/>
              </p14:nvContentPartPr>
              <p14:xfrm>
                <a:off x="2110960" y="3830107"/>
                <a:ext cx="284400" cy="168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98C72B4-EFB9-4CA2-95A9-B62AF7471E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06640" y="3825787"/>
                  <a:ext cx="293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9D3434-D47A-4720-B708-4B58297D7753}"/>
                    </a:ext>
                  </a:extLst>
                </p14:cNvPr>
                <p14:cNvContentPartPr/>
                <p14:nvPr/>
              </p14:nvContentPartPr>
              <p14:xfrm>
                <a:off x="689680" y="5291347"/>
                <a:ext cx="159480" cy="179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9D3434-D47A-4720-B708-4B58297D77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5360" y="5287027"/>
                  <a:ext cx="168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F805C9B-3ADC-482F-B355-B399A2ED3C8F}"/>
                    </a:ext>
                  </a:extLst>
                </p14:cNvPr>
                <p14:cNvContentPartPr/>
                <p14:nvPr/>
              </p14:nvContentPartPr>
              <p14:xfrm>
                <a:off x="886960" y="5278387"/>
                <a:ext cx="106560" cy="146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F805C9B-3ADC-482F-B355-B399A2ED3C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2640" y="5274067"/>
                  <a:ext cx="115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BED7490-F311-4BB5-AF65-CB7002B55777}"/>
                    </a:ext>
                  </a:extLst>
                </p14:cNvPr>
                <p14:cNvContentPartPr/>
                <p14:nvPr/>
              </p14:nvContentPartPr>
              <p14:xfrm>
                <a:off x="1010080" y="5283067"/>
                <a:ext cx="91800" cy="150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BED7490-F311-4BB5-AF65-CB7002B557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5760" y="5278747"/>
                  <a:ext cx="100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EE975A-468E-4119-8F98-2B1EFBC6D235}"/>
                    </a:ext>
                  </a:extLst>
                </p14:cNvPr>
                <p14:cNvContentPartPr/>
                <p14:nvPr/>
              </p14:nvContentPartPr>
              <p14:xfrm>
                <a:off x="1083160" y="5089387"/>
                <a:ext cx="169560" cy="154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EE975A-468E-4119-8F98-2B1EFBC6D2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8840" y="5085067"/>
                  <a:ext cx="178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3AF104-BA6D-48F0-BF80-BC14DA68046A}"/>
                    </a:ext>
                  </a:extLst>
                </p14:cNvPr>
                <p14:cNvContentPartPr/>
                <p14:nvPr/>
              </p14:nvContentPartPr>
              <p14:xfrm>
                <a:off x="1230040" y="5099467"/>
                <a:ext cx="107280" cy="10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3AF104-BA6D-48F0-BF80-BC14DA6804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25720" y="5095147"/>
                  <a:ext cx="1159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B66E977-79C6-490C-AF15-F389EF261109}"/>
              </a:ext>
            </a:extLst>
          </p:cNvPr>
          <p:cNvGrpSpPr/>
          <p:nvPr/>
        </p:nvGrpSpPr>
        <p:grpSpPr>
          <a:xfrm>
            <a:off x="167320" y="5663227"/>
            <a:ext cx="1774800" cy="421920"/>
            <a:chOff x="167320" y="5663227"/>
            <a:chExt cx="177480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5E02C0-BDFB-4BA6-B470-3D7D6BF40F8D}"/>
                    </a:ext>
                  </a:extLst>
                </p14:cNvPr>
                <p14:cNvContentPartPr/>
                <p14:nvPr/>
              </p14:nvContentPartPr>
              <p14:xfrm>
                <a:off x="167320" y="5862667"/>
                <a:ext cx="253080" cy="129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5E02C0-BDFB-4BA6-B470-3D7D6BF40F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3000" y="5858347"/>
                  <a:ext cx="261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732AF7E-354D-432F-AAF3-45F65A960D26}"/>
                    </a:ext>
                  </a:extLst>
                </p14:cNvPr>
                <p14:cNvContentPartPr/>
                <p14:nvPr/>
              </p14:nvContentPartPr>
              <p14:xfrm>
                <a:off x="400600" y="5736667"/>
                <a:ext cx="121680" cy="291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732AF7E-354D-432F-AAF3-45F65A960D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280" y="5732347"/>
                  <a:ext cx="130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E89C72-A945-4121-9CAE-4B57F2125D78}"/>
                    </a:ext>
                  </a:extLst>
                </p14:cNvPr>
                <p14:cNvContentPartPr/>
                <p14:nvPr/>
              </p14:nvContentPartPr>
              <p14:xfrm>
                <a:off x="579880" y="5763307"/>
                <a:ext cx="160560" cy="261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E89C72-A945-4121-9CAE-4B57F2125D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5560" y="5758987"/>
                  <a:ext cx="169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E52DBC0-D84B-4718-89CC-EA23542D8212}"/>
                    </a:ext>
                  </a:extLst>
                </p14:cNvPr>
                <p14:cNvContentPartPr/>
                <p14:nvPr/>
              </p14:nvContentPartPr>
              <p14:xfrm>
                <a:off x="727120" y="5738827"/>
                <a:ext cx="119880" cy="346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E52DBC0-D84B-4718-89CC-EA23542D82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2800" y="5734507"/>
                  <a:ext cx="128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CD78391-6416-4BF1-8199-5B69BBB12A9B}"/>
                    </a:ext>
                  </a:extLst>
                </p14:cNvPr>
                <p14:cNvContentPartPr/>
                <p14:nvPr/>
              </p14:nvContentPartPr>
              <p14:xfrm>
                <a:off x="1015120" y="5875267"/>
                <a:ext cx="192240" cy="18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CD78391-6416-4BF1-8199-5B69BBB12A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0800" y="5870947"/>
                  <a:ext cx="20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A64B0A-6F5B-4E8B-809D-ED9C0FAC97B1}"/>
                    </a:ext>
                  </a:extLst>
                </p14:cNvPr>
                <p14:cNvContentPartPr/>
                <p14:nvPr/>
              </p14:nvContentPartPr>
              <p14:xfrm>
                <a:off x="994960" y="5958787"/>
                <a:ext cx="226800" cy="19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A64B0A-6F5B-4E8B-809D-ED9C0FAC97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0640" y="5954467"/>
                  <a:ext cx="235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C2489F-4A99-41D0-9A9D-5CFA45B37614}"/>
                    </a:ext>
                  </a:extLst>
                </p14:cNvPr>
                <p14:cNvContentPartPr/>
                <p14:nvPr/>
              </p14:nvContentPartPr>
              <p14:xfrm>
                <a:off x="1369360" y="5755387"/>
                <a:ext cx="212400" cy="259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C2489F-4A99-41D0-9A9D-5CFA45B376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65040" y="5751067"/>
                  <a:ext cx="221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FFAED04-F88D-4C12-82CA-1684577DB49F}"/>
                    </a:ext>
                  </a:extLst>
                </p14:cNvPr>
                <p14:cNvContentPartPr/>
                <p14:nvPr/>
              </p14:nvContentPartPr>
              <p14:xfrm>
                <a:off x="1640440" y="5685907"/>
                <a:ext cx="155520" cy="100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FFAED04-F88D-4C12-82CA-1684577DB4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36120" y="5681587"/>
                  <a:ext cx="164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8248F4A-1C07-488E-801E-ADE0E15DE0E1}"/>
                    </a:ext>
                  </a:extLst>
                </p14:cNvPr>
                <p14:cNvContentPartPr/>
                <p14:nvPr/>
              </p14:nvContentPartPr>
              <p14:xfrm>
                <a:off x="1821520" y="5663227"/>
                <a:ext cx="120600" cy="119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8248F4A-1C07-488E-801E-ADE0E15DE0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17200" y="5658907"/>
                  <a:ext cx="12924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808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88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Enterprise A </a:t>
            </a:r>
            <a:r>
              <a:rPr lang="en-US" sz="2400"/>
              <a:t>has the following development of revenue during the last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Frequency:</a:t>
            </a:r>
            <a:r>
              <a:rPr lang="en-US" sz="2400"/>
              <a:t> Quaterly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Task:</a:t>
            </a:r>
            <a:r>
              <a:rPr lang="en-US" sz="2400"/>
              <a:t> Forecast the revenue of the next quarter and the next year</a:t>
            </a:r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2283F1-694B-A9FD-0FA4-FD77A4B9EA2D}"/>
              </a:ext>
            </a:extLst>
          </p:cNvPr>
          <p:cNvGraphicFramePr>
            <a:graphicFrameLocks noGrp="1"/>
          </p:cNvGraphicFramePr>
          <p:nvPr/>
        </p:nvGraphicFramePr>
        <p:xfrm>
          <a:off x="260792" y="1827352"/>
          <a:ext cx="7389688" cy="4231540"/>
        </p:xfrm>
        <a:graphic>
          <a:graphicData uri="http://schemas.openxmlformats.org/drawingml/2006/table">
            <a:tbl>
              <a:tblPr/>
              <a:tblGrid>
                <a:gridCol w="1394281">
                  <a:extLst>
                    <a:ext uri="{9D8B030D-6E8A-4147-A177-3AD203B41FA5}">
                      <a16:colId xmlns:a16="http://schemas.microsoft.com/office/drawing/2014/main" val="3777988069"/>
                    </a:ext>
                  </a:extLst>
                </a:gridCol>
                <a:gridCol w="2300563">
                  <a:extLst>
                    <a:ext uri="{9D8B030D-6E8A-4147-A177-3AD203B41FA5}">
                      <a16:colId xmlns:a16="http://schemas.microsoft.com/office/drawing/2014/main" val="3375347263"/>
                    </a:ext>
                  </a:extLst>
                </a:gridCol>
                <a:gridCol w="1394281">
                  <a:extLst>
                    <a:ext uri="{9D8B030D-6E8A-4147-A177-3AD203B41FA5}">
                      <a16:colId xmlns:a16="http://schemas.microsoft.com/office/drawing/2014/main" val="1522296410"/>
                    </a:ext>
                  </a:extLst>
                </a:gridCol>
                <a:gridCol w="2300563">
                  <a:extLst>
                    <a:ext uri="{9D8B030D-6E8A-4147-A177-3AD203B41FA5}">
                      <a16:colId xmlns:a16="http://schemas.microsoft.com/office/drawing/2014/main" val="3797522693"/>
                    </a:ext>
                  </a:extLst>
                </a:gridCol>
              </a:tblGrid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[Mio. Euro]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[Mio. Euro]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263984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877917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879398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043206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532125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8970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22428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191683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080912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99990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41964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746193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836891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995A4BB-8C45-A68F-BEB2-D7B3AA0006C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6C72BDA-832D-42D5-86AE-3847C2763BE0}"/>
                  </a:ext>
                </a:extLst>
              </p14:cNvPr>
              <p14:cNvContentPartPr/>
              <p14:nvPr/>
            </p14:nvContentPartPr>
            <p14:xfrm>
              <a:off x="508960" y="1006987"/>
              <a:ext cx="1447920" cy="79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6C72BDA-832D-42D5-86AE-3847C2763B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640" y="1002667"/>
                <a:ext cx="1456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6EEA025-7BA1-4CA6-8003-FCD56CFAD941}"/>
                  </a:ext>
                </a:extLst>
              </p14:cNvPr>
              <p14:cNvContentPartPr/>
              <p14:nvPr/>
            </p14:nvContentPartPr>
            <p14:xfrm>
              <a:off x="6337360" y="1074667"/>
              <a:ext cx="1137600" cy="35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6EEA025-7BA1-4CA6-8003-FCD56CFAD9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3040" y="1070347"/>
                <a:ext cx="1146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E72249-56EE-4BDE-B61A-1D0E0B69704C}"/>
                  </a:ext>
                </a:extLst>
              </p14:cNvPr>
              <p14:cNvContentPartPr/>
              <p14:nvPr/>
            </p14:nvContentPartPr>
            <p14:xfrm>
              <a:off x="2164240" y="1327387"/>
              <a:ext cx="1670040" cy="88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E72249-56EE-4BDE-B61A-1D0E0B6970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9920" y="1323067"/>
                <a:ext cx="167868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E46A0C-6C8C-42F7-9C21-A03A87892A22}"/>
              </a:ext>
            </a:extLst>
          </p:cNvPr>
          <p:cNvGrpSpPr/>
          <p:nvPr/>
        </p:nvGrpSpPr>
        <p:grpSpPr>
          <a:xfrm>
            <a:off x="4213720" y="4825507"/>
            <a:ext cx="808560" cy="236160"/>
            <a:chOff x="4213720" y="4825507"/>
            <a:chExt cx="80856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E246C67-B3E2-4227-B1E6-AF557E10FC85}"/>
                    </a:ext>
                  </a:extLst>
                </p14:cNvPr>
                <p14:cNvContentPartPr/>
                <p14:nvPr/>
              </p14:nvContentPartPr>
              <p14:xfrm>
                <a:off x="4213720" y="4846027"/>
                <a:ext cx="123480" cy="119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E246C67-B3E2-4227-B1E6-AF557E10FC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09400" y="4841707"/>
                  <a:ext cx="132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38C6D2B-C99E-4507-BD26-BC96CA10D265}"/>
                    </a:ext>
                  </a:extLst>
                </p14:cNvPr>
                <p14:cNvContentPartPr/>
                <p14:nvPr/>
              </p14:nvContentPartPr>
              <p14:xfrm>
                <a:off x="4350880" y="4847107"/>
                <a:ext cx="96480" cy="106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38C6D2B-C99E-4507-BD26-BC96CA10D2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6560" y="4842787"/>
                  <a:ext cx="105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84014EA-6227-4447-B194-B99266600186}"/>
                    </a:ext>
                  </a:extLst>
                </p14:cNvPr>
                <p14:cNvContentPartPr/>
                <p14:nvPr/>
              </p14:nvContentPartPr>
              <p14:xfrm>
                <a:off x="4501720" y="4825507"/>
                <a:ext cx="97920" cy="121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84014EA-6227-4447-B194-B992666001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97400" y="4821187"/>
                  <a:ext cx="106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F8BB41D-6D3F-4CD3-8E0A-4C66720E54C0}"/>
                    </a:ext>
                  </a:extLst>
                </p14:cNvPr>
                <p14:cNvContentPartPr/>
                <p14:nvPr/>
              </p14:nvContentPartPr>
              <p14:xfrm>
                <a:off x="4654000" y="4829107"/>
                <a:ext cx="87840" cy="133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F8BB41D-6D3F-4CD3-8E0A-4C66720E54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49680" y="4824787"/>
                  <a:ext cx="96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37D9D80-1F66-43D3-B106-1E66690FB68B}"/>
                    </a:ext>
                  </a:extLst>
                </p14:cNvPr>
                <p14:cNvContentPartPr/>
                <p14:nvPr/>
              </p14:nvContentPartPr>
              <p14:xfrm>
                <a:off x="4773160" y="4882387"/>
                <a:ext cx="94320" cy="179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37D9D80-1F66-43D3-B106-1E66690FB6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68840" y="4878067"/>
                  <a:ext cx="102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287E54C-5088-4BF8-AA1E-7BDD19D9F460}"/>
                    </a:ext>
                  </a:extLst>
                </p14:cNvPr>
                <p14:cNvContentPartPr/>
                <p14:nvPr/>
              </p14:nvContentPartPr>
              <p14:xfrm>
                <a:off x="4918600" y="4844227"/>
                <a:ext cx="103680" cy="118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287E54C-5088-4BF8-AA1E-7BDD19D9F4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14280" y="4839907"/>
                  <a:ext cx="11232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DECBA37-587A-45C6-BD30-4F920EC7AC5B}"/>
                  </a:ext>
                </a:extLst>
              </p14:cNvPr>
              <p14:cNvContentPartPr/>
              <p14:nvPr/>
            </p14:nvContentPartPr>
            <p14:xfrm>
              <a:off x="4605760" y="5260387"/>
              <a:ext cx="7200" cy="547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DECBA37-587A-45C6-BD30-4F920EC7AC5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01440" y="5256067"/>
                <a:ext cx="158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A734CBC-07B4-4D80-A75B-D2FD294CE0A3}"/>
                  </a:ext>
                </a:extLst>
              </p14:cNvPr>
              <p14:cNvContentPartPr/>
              <p14:nvPr/>
            </p14:nvContentPartPr>
            <p14:xfrm>
              <a:off x="4597480" y="5586187"/>
              <a:ext cx="48240" cy="3139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A734CBC-07B4-4D80-A75B-D2FD294CE0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3160" y="5581867"/>
                <a:ext cx="568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15CAD97-5C17-45D2-A806-914A006E8227}"/>
                  </a:ext>
                </a:extLst>
              </p14:cNvPr>
              <p14:cNvContentPartPr/>
              <p14:nvPr/>
            </p14:nvContentPartPr>
            <p14:xfrm>
              <a:off x="6433840" y="4468027"/>
              <a:ext cx="360" cy="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15CAD97-5C17-45D2-A806-914A006E822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29520" y="4463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7F7A140-6D80-43FF-AB60-657A833C77C1}"/>
                  </a:ext>
                </a:extLst>
              </p14:cNvPr>
              <p14:cNvContentPartPr/>
              <p14:nvPr/>
            </p14:nvContentPartPr>
            <p14:xfrm>
              <a:off x="3100960" y="3327187"/>
              <a:ext cx="7920" cy="46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7F7A140-6D80-43FF-AB60-657A833C77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96640" y="3322867"/>
                <a:ext cx="165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CFB036C-2A1E-4A29-A06C-8827CD9383AC}"/>
                  </a:ext>
                </a:extLst>
              </p14:cNvPr>
              <p14:cNvContentPartPr/>
              <p14:nvPr/>
            </p14:nvContentPartPr>
            <p14:xfrm>
              <a:off x="3085840" y="5825227"/>
              <a:ext cx="17280" cy="163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CFB036C-2A1E-4A29-A06C-8827CD9383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1520" y="5820907"/>
                <a:ext cx="2592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71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/>
              <p:nvPr/>
            </p:nvSpPr>
            <p:spPr>
              <a:xfrm>
                <a:off x="0" y="648679"/>
                <a:ext cx="12192000" cy="47259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/>
                  <a:t>Plot the data</a:t>
                </a:r>
              </a:p>
              <a:p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/>
                  <a:t>Simple forecast: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/>
                  <a:t>Repeat the last data point, give examples, where this is done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/>
                  <a:t>In which economic field is this theoretically the best forecast?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/>
                  <a:t>Moving average </a:t>
                </a:r>
                <a:r>
                  <a:rPr lang="en-US" sz="2400"/>
                  <a:t>in order to forecast to following data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/>
                  <a:t>Smoothing the data with the </a:t>
                </a:r>
                <a:r>
                  <a:rPr lang="en-US" sz="2400" u="sng"/>
                  <a:t>centered moving average </a:t>
                </a:r>
                <a:r>
                  <a:rPr lang="en-US" sz="2400"/>
                  <a:t>(usually h → odd):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−1)/2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679"/>
                <a:ext cx="12192000" cy="4725961"/>
              </a:xfrm>
              <a:prstGeom prst="rect">
                <a:avLst/>
              </a:prstGeom>
              <a:blipFill>
                <a:blip r:embed="rId2"/>
                <a:stretch>
                  <a:fillRect l="-650" t="-10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40C3F191-52FA-8B9E-20AC-9D2BD5639CD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CDBAE0E-34C4-49A6-A1FB-5CFAE2BF5B0E}"/>
                  </a:ext>
                </a:extLst>
              </p14:cNvPr>
              <p14:cNvContentPartPr/>
              <p14:nvPr/>
            </p14:nvContentPartPr>
            <p14:xfrm>
              <a:off x="9016480" y="379147"/>
              <a:ext cx="2163960" cy="14824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CDBAE0E-34C4-49A6-A1FB-5CFAE2BF5B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2160" y="374827"/>
                <a:ext cx="2172600" cy="14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31ABDE6C-DA5B-4FE5-9B6F-BEB84F15E950}"/>
                  </a:ext>
                </a:extLst>
              </p14:cNvPr>
              <p14:cNvContentPartPr/>
              <p14:nvPr/>
            </p14:nvContentPartPr>
            <p14:xfrm>
              <a:off x="4943800" y="1265467"/>
              <a:ext cx="11520" cy="219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31ABDE6C-DA5B-4FE5-9B6F-BEB84F15E9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9480" y="1261147"/>
                <a:ext cx="20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63F3F69-4FD2-4693-A9D0-ED347BCF04B8}"/>
                  </a:ext>
                </a:extLst>
              </p14:cNvPr>
              <p14:cNvContentPartPr/>
              <p14:nvPr/>
            </p14:nvContentPartPr>
            <p14:xfrm>
              <a:off x="4948120" y="890347"/>
              <a:ext cx="1402560" cy="4194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63F3F69-4FD2-4693-A9D0-ED347BCF04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3800" y="886027"/>
                <a:ext cx="14112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4F7A1B5-8071-411D-96F7-FFE22582DA20}"/>
                  </a:ext>
                </a:extLst>
              </p14:cNvPr>
              <p14:cNvContentPartPr/>
              <p14:nvPr/>
            </p14:nvContentPartPr>
            <p14:xfrm>
              <a:off x="2058040" y="2211547"/>
              <a:ext cx="1303920" cy="4550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4F7A1B5-8071-411D-96F7-FFE22582DA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3720" y="2207227"/>
                <a:ext cx="1312560" cy="46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8CC2746-6EF9-46C4-97BB-A4A9BDBC5EEF}"/>
              </a:ext>
            </a:extLst>
          </p:cNvPr>
          <p:cNvGrpSpPr/>
          <p:nvPr/>
        </p:nvGrpSpPr>
        <p:grpSpPr>
          <a:xfrm>
            <a:off x="2079280" y="5755747"/>
            <a:ext cx="644400" cy="583560"/>
            <a:chOff x="2079280" y="5755747"/>
            <a:chExt cx="64440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139DE3-1C12-49F2-8744-B40DD4819FDC}"/>
                    </a:ext>
                  </a:extLst>
                </p14:cNvPr>
                <p14:cNvContentPartPr/>
                <p14:nvPr/>
              </p14:nvContentPartPr>
              <p14:xfrm>
                <a:off x="2156320" y="5782747"/>
                <a:ext cx="192240" cy="154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139DE3-1C12-49F2-8744-B40DD4819F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52000" y="5778427"/>
                  <a:ext cx="200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BE9E2DF-6AA2-4AFA-91AB-491720A2CB30}"/>
                    </a:ext>
                  </a:extLst>
                </p14:cNvPr>
                <p14:cNvContentPartPr/>
                <p14:nvPr/>
              </p14:nvContentPartPr>
              <p14:xfrm>
                <a:off x="2381680" y="5766907"/>
                <a:ext cx="127080" cy="188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BE9E2DF-6AA2-4AFA-91AB-491720A2CB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7360" y="5762587"/>
                  <a:ext cx="135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C34AC90-B505-4E67-8405-D463E6674BEC}"/>
                    </a:ext>
                  </a:extLst>
                </p14:cNvPr>
                <p14:cNvContentPartPr/>
                <p14:nvPr/>
              </p14:nvContentPartPr>
              <p14:xfrm>
                <a:off x="2509840" y="5755747"/>
                <a:ext cx="56160" cy="140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C34AC90-B505-4E67-8405-D463E6674B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05520" y="5751427"/>
                  <a:ext cx="6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82D719F-B74C-4587-BA79-8E66B29B6FC4}"/>
                    </a:ext>
                  </a:extLst>
                </p14:cNvPr>
                <p14:cNvContentPartPr/>
                <p14:nvPr/>
              </p14:nvContentPartPr>
              <p14:xfrm>
                <a:off x="2557000" y="5781667"/>
                <a:ext cx="91800" cy="106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82D719F-B74C-4587-BA79-8E66B29B6F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52680" y="5777347"/>
                  <a:ext cx="100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F80F729-9288-4682-A26C-ED3D67DACAF8}"/>
                    </a:ext>
                  </a:extLst>
                </p14:cNvPr>
                <p14:cNvContentPartPr/>
                <p14:nvPr/>
              </p14:nvContentPartPr>
              <p14:xfrm>
                <a:off x="2631880" y="5765467"/>
                <a:ext cx="82440" cy="157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F80F729-9288-4682-A26C-ED3D67DACA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27560" y="5761147"/>
                  <a:ext cx="91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8F8BDC5-326A-4E67-8553-F8F807923A87}"/>
                    </a:ext>
                  </a:extLst>
                </p14:cNvPr>
                <p14:cNvContentPartPr/>
                <p14:nvPr/>
              </p14:nvContentPartPr>
              <p14:xfrm>
                <a:off x="2079280" y="6003427"/>
                <a:ext cx="644400" cy="15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8F8BDC5-326A-4E67-8553-F8F807923A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74960" y="5999107"/>
                  <a:ext cx="65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7B2DC07-A97A-415B-A6B2-373A9F538822}"/>
                    </a:ext>
                  </a:extLst>
                </p14:cNvPr>
                <p14:cNvContentPartPr/>
                <p14:nvPr/>
              </p14:nvContentPartPr>
              <p14:xfrm>
                <a:off x="2199520" y="6109267"/>
                <a:ext cx="118080" cy="193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7B2DC07-A97A-415B-A6B2-373A9F5388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95200" y="6104947"/>
                  <a:ext cx="12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853A638-326A-4865-B5BD-CA2185C4DC2B}"/>
                    </a:ext>
                  </a:extLst>
                </p14:cNvPr>
                <p14:cNvContentPartPr/>
                <p14:nvPr/>
              </p14:nvContentPartPr>
              <p14:xfrm>
                <a:off x="2327320" y="6095947"/>
                <a:ext cx="84240" cy="167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853A638-326A-4865-B5BD-CA2185C4DC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3000" y="6091627"/>
                  <a:ext cx="92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FFA4330-5C44-46C7-90A5-130290C12916}"/>
                    </a:ext>
                  </a:extLst>
                </p14:cNvPr>
                <p14:cNvContentPartPr/>
                <p14:nvPr/>
              </p14:nvContentPartPr>
              <p14:xfrm>
                <a:off x="2415520" y="6126547"/>
                <a:ext cx="40320" cy="122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FFA4330-5C44-46C7-90A5-130290C129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11200" y="6122227"/>
                  <a:ext cx="48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29DAA00-67A2-4DC2-96A3-DF96B8387E5D}"/>
                    </a:ext>
                  </a:extLst>
                </p14:cNvPr>
                <p14:cNvContentPartPr/>
                <p14:nvPr/>
              </p14:nvContentPartPr>
              <p14:xfrm>
                <a:off x="2395720" y="6161107"/>
                <a:ext cx="116280" cy="22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29DAA00-67A2-4DC2-96A3-DF96B8387E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91400" y="6156787"/>
                  <a:ext cx="12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A1461A9-D7B8-412B-8F07-377851620F9E}"/>
                    </a:ext>
                  </a:extLst>
                </p14:cNvPr>
                <p14:cNvContentPartPr/>
                <p14:nvPr/>
              </p14:nvContentPartPr>
              <p14:xfrm>
                <a:off x="2451160" y="6104587"/>
                <a:ext cx="64440" cy="234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A1461A9-D7B8-412B-8F07-377851620F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46840" y="6100267"/>
                  <a:ext cx="730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41D451EA-3D89-4503-93AB-AEBE1EDC8D17}"/>
              </a:ext>
            </a:extLst>
          </p:cNvPr>
          <p:cNvGrpSpPr/>
          <p:nvPr/>
        </p:nvGrpSpPr>
        <p:grpSpPr>
          <a:xfrm>
            <a:off x="2918800" y="5926387"/>
            <a:ext cx="1739160" cy="381240"/>
            <a:chOff x="2918800" y="5926387"/>
            <a:chExt cx="17391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0E6AD33-DE17-4C6A-B963-0B878C9063E5}"/>
                    </a:ext>
                  </a:extLst>
                </p14:cNvPr>
                <p14:cNvContentPartPr/>
                <p14:nvPr/>
              </p14:nvContentPartPr>
              <p14:xfrm>
                <a:off x="2918800" y="6044107"/>
                <a:ext cx="151560" cy="33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0E6AD33-DE17-4C6A-B963-0B878C9063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14480" y="6039787"/>
                  <a:ext cx="160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302AEB8-C386-46D0-8C0F-D87000BEE356}"/>
                    </a:ext>
                  </a:extLst>
                </p14:cNvPr>
                <p14:cNvContentPartPr/>
                <p14:nvPr/>
              </p14:nvContentPartPr>
              <p14:xfrm>
                <a:off x="3014920" y="5991187"/>
                <a:ext cx="117360" cy="176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302AEB8-C386-46D0-8C0F-D87000BEE3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10600" y="5986867"/>
                  <a:ext cx="126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E0E86AB-900C-4EF5-9653-ADB1FBC271E5}"/>
                    </a:ext>
                  </a:extLst>
                </p14:cNvPr>
                <p14:cNvContentPartPr/>
                <p14:nvPr/>
              </p14:nvContentPartPr>
              <p14:xfrm>
                <a:off x="3261160" y="6002347"/>
                <a:ext cx="114480" cy="305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E0E86AB-900C-4EF5-9653-ADB1FBC271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56840" y="5998027"/>
                  <a:ext cx="123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79517E-319A-4D8A-9C74-41FB486F3DF0}"/>
                    </a:ext>
                  </a:extLst>
                </p14:cNvPr>
                <p14:cNvContentPartPr/>
                <p14:nvPr/>
              </p14:nvContentPartPr>
              <p14:xfrm>
                <a:off x="3426040" y="6016027"/>
                <a:ext cx="124200" cy="104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79517E-319A-4D8A-9C74-41FB486F3D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21720" y="6011707"/>
                  <a:ext cx="132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E88C103-B395-44A0-AAE8-EF2CBF25A121}"/>
                    </a:ext>
                  </a:extLst>
                </p14:cNvPr>
                <p14:cNvContentPartPr/>
                <p14:nvPr/>
              </p14:nvContentPartPr>
              <p14:xfrm>
                <a:off x="3538360" y="6027187"/>
                <a:ext cx="294480" cy="90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E88C103-B395-44A0-AAE8-EF2CBF25A12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34040" y="6022867"/>
                  <a:ext cx="30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7A39BCE-151D-499D-933C-8A0CFF6AEA00}"/>
                    </a:ext>
                  </a:extLst>
                </p14:cNvPr>
                <p14:cNvContentPartPr/>
                <p14:nvPr/>
              </p14:nvContentPartPr>
              <p14:xfrm>
                <a:off x="3858400" y="5940067"/>
                <a:ext cx="169920" cy="185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7A39BCE-151D-499D-933C-8A0CFF6AEA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54080" y="5935747"/>
                  <a:ext cx="178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9E6FD25-20CB-406F-A8BB-3752A767A87F}"/>
                    </a:ext>
                  </a:extLst>
                </p14:cNvPr>
                <p14:cNvContentPartPr/>
                <p14:nvPr/>
              </p14:nvContentPartPr>
              <p14:xfrm>
                <a:off x="4171240" y="5926387"/>
                <a:ext cx="486720" cy="218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9E6FD25-20CB-406F-A8BB-3752A767A8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66920" y="5922067"/>
                  <a:ext cx="4953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1A57BAAB-303D-4022-862E-83544B6AC480}"/>
              </a:ext>
            </a:extLst>
          </p:cNvPr>
          <p:cNvGrpSpPr/>
          <p:nvPr/>
        </p:nvGrpSpPr>
        <p:grpSpPr>
          <a:xfrm>
            <a:off x="384760" y="5579347"/>
            <a:ext cx="1467720" cy="739800"/>
            <a:chOff x="384760" y="5579347"/>
            <a:chExt cx="1467720" cy="7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3BF18F5-9865-4610-BE65-49B6990D71D8}"/>
                    </a:ext>
                  </a:extLst>
                </p14:cNvPr>
                <p14:cNvContentPartPr/>
                <p14:nvPr/>
              </p14:nvContentPartPr>
              <p14:xfrm>
                <a:off x="509320" y="5788147"/>
                <a:ext cx="207360" cy="172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3BF18F5-9865-4610-BE65-49B6990D7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5000" y="5783827"/>
                  <a:ext cx="21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A025B74-9722-44E2-A4C3-EA6006ADD5F9}"/>
                    </a:ext>
                  </a:extLst>
                </p14:cNvPr>
                <p14:cNvContentPartPr/>
                <p14:nvPr/>
              </p14:nvContentPartPr>
              <p14:xfrm>
                <a:off x="786160" y="5747827"/>
                <a:ext cx="272520" cy="191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A025B74-9722-44E2-A4C3-EA6006ADD5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1840" y="5743507"/>
                  <a:ext cx="281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AE04E0E-56FA-43FF-994F-BE9654A91B0C}"/>
                    </a:ext>
                  </a:extLst>
                </p14:cNvPr>
                <p14:cNvContentPartPr/>
                <p14:nvPr/>
              </p14:nvContentPartPr>
              <p14:xfrm>
                <a:off x="1146160" y="5733787"/>
                <a:ext cx="97200" cy="226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AE04E0E-56FA-43FF-994F-BE9654A91B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1840" y="5729467"/>
                  <a:ext cx="105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07C1C32-CCD4-4D7C-A69C-C1F293136C3B}"/>
                    </a:ext>
                  </a:extLst>
                </p14:cNvPr>
                <p14:cNvContentPartPr/>
                <p14:nvPr/>
              </p14:nvContentPartPr>
              <p14:xfrm>
                <a:off x="1259200" y="5743147"/>
                <a:ext cx="86400" cy="153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07C1C32-CCD4-4D7C-A69C-C1F293136C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54880" y="5738827"/>
                  <a:ext cx="95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80F38A8-CC58-42E5-AC20-AE023BEB2C10}"/>
                    </a:ext>
                  </a:extLst>
                </p14:cNvPr>
                <p14:cNvContentPartPr/>
                <p14:nvPr/>
              </p14:nvContentPartPr>
              <p14:xfrm>
                <a:off x="1345600" y="5768347"/>
                <a:ext cx="83160" cy="145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80F38A8-CC58-42E5-AC20-AE023BEB2C1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41280" y="5764027"/>
                  <a:ext cx="9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6937F4F-FAE3-4DE2-B5D1-AE4DB51AECC3}"/>
                    </a:ext>
                  </a:extLst>
                </p14:cNvPr>
                <p14:cNvContentPartPr/>
                <p14:nvPr/>
              </p14:nvContentPartPr>
              <p14:xfrm>
                <a:off x="1364680" y="5747827"/>
                <a:ext cx="113040" cy="220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6937F4F-FAE3-4DE2-B5D1-AE4DB51AEC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60360" y="5743507"/>
                  <a:ext cx="121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F45F792-09AB-4178-AD35-2A22DDA67618}"/>
                    </a:ext>
                  </a:extLst>
                </p14:cNvPr>
                <p14:cNvContentPartPr/>
                <p14:nvPr/>
              </p14:nvContentPartPr>
              <p14:xfrm>
                <a:off x="384760" y="6028267"/>
                <a:ext cx="1037880" cy="47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F45F792-09AB-4178-AD35-2A22DDA676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0440" y="6023947"/>
                  <a:ext cx="1046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0225E44-7EE3-424C-9E9A-7A820A30908A}"/>
                    </a:ext>
                  </a:extLst>
                </p14:cNvPr>
                <p14:cNvContentPartPr/>
                <p14:nvPr/>
              </p14:nvContentPartPr>
              <p14:xfrm>
                <a:off x="682840" y="6149947"/>
                <a:ext cx="118440" cy="166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0225E44-7EE3-424C-9E9A-7A820A30908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8520" y="6145627"/>
                  <a:ext cx="12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3E6361C-08C8-4AF1-BBAC-71EF6D8A456D}"/>
                    </a:ext>
                  </a:extLst>
                </p14:cNvPr>
                <p14:cNvContentPartPr/>
                <p14:nvPr/>
              </p14:nvContentPartPr>
              <p14:xfrm>
                <a:off x="960760" y="6154627"/>
                <a:ext cx="3240" cy="7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3E6361C-08C8-4AF1-BBAC-71EF6D8A45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6440" y="6150307"/>
                  <a:ext cx="11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B036133-14AA-4C61-8E48-F9871FFC6789}"/>
                    </a:ext>
                  </a:extLst>
                </p14:cNvPr>
                <p14:cNvContentPartPr/>
                <p14:nvPr/>
              </p14:nvContentPartPr>
              <p14:xfrm>
                <a:off x="881560" y="6146707"/>
                <a:ext cx="73080" cy="172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B036133-14AA-4C61-8E48-F9871FFC67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7240" y="6142387"/>
                  <a:ext cx="81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2B6AF0D-0253-4C93-9AA9-3A7558AD0984}"/>
                    </a:ext>
                  </a:extLst>
                </p14:cNvPr>
                <p14:cNvContentPartPr/>
                <p14:nvPr/>
              </p14:nvContentPartPr>
              <p14:xfrm>
                <a:off x="884800" y="6206827"/>
                <a:ext cx="128880" cy="5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2B6AF0D-0253-4C93-9AA9-3A7558AD09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0480" y="6202507"/>
                  <a:ext cx="137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F951EF8-6B75-4AE8-A51F-C0421B6A7DA9}"/>
                    </a:ext>
                  </a:extLst>
                </p14:cNvPr>
                <p14:cNvContentPartPr/>
                <p14:nvPr/>
              </p14:nvContentPartPr>
              <p14:xfrm>
                <a:off x="1587520" y="6042667"/>
                <a:ext cx="264960" cy="21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F951EF8-6B75-4AE8-A51F-C0421B6A7D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83200" y="6038347"/>
                  <a:ext cx="273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B505E25-D25E-45FE-AFA8-94BEDBD3FF7B}"/>
                    </a:ext>
                  </a:extLst>
                </p14:cNvPr>
                <p14:cNvContentPartPr/>
                <p14:nvPr/>
              </p14:nvContentPartPr>
              <p14:xfrm>
                <a:off x="1621360" y="6076867"/>
                <a:ext cx="219240" cy="35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B505E25-D25E-45FE-AFA8-94BEDBD3FF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17040" y="6072547"/>
                  <a:ext cx="227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F2C162D-2084-4C5F-8A99-0A380F88F84F}"/>
                    </a:ext>
                  </a:extLst>
                </p14:cNvPr>
                <p14:cNvContentPartPr/>
                <p14:nvPr/>
              </p14:nvContentPartPr>
              <p14:xfrm>
                <a:off x="711640" y="5579347"/>
                <a:ext cx="886320" cy="444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F2C162D-2084-4C5F-8A99-0A380F88F8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7320" y="5575027"/>
                  <a:ext cx="894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FBD3C4F4-039F-4132-A175-51BE47AD8EB9}"/>
                  </a:ext>
                </a:extLst>
              </p14:cNvPr>
              <p14:cNvContentPartPr/>
              <p14:nvPr/>
            </p14:nvContentPartPr>
            <p14:xfrm>
              <a:off x="9346600" y="2027587"/>
              <a:ext cx="2598480" cy="8067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FBD3C4F4-039F-4132-A175-51BE47AD8EB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342280" y="2023267"/>
                <a:ext cx="260712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0BE3FF6-5970-4D69-81A8-5D3C8F5445A9}"/>
                  </a:ext>
                </a:extLst>
              </p14:cNvPr>
              <p14:cNvContentPartPr/>
              <p14:nvPr/>
            </p14:nvContentPartPr>
            <p14:xfrm>
              <a:off x="9297640" y="1948747"/>
              <a:ext cx="3294360" cy="863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0BE3FF6-5970-4D69-81A8-5D3C8F5445A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293320" y="1944427"/>
                <a:ext cx="330300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DFA36B32-89AE-4B63-A98A-2604599FA265}"/>
                  </a:ext>
                </a:extLst>
              </p14:cNvPr>
              <p14:cNvContentPartPr/>
              <p14:nvPr/>
            </p14:nvContentPartPr>
            <p14:xfrm>
              <a:off x="9866440" y="1459867"/>
              <a:ext cx="2419200" cy="8715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DFA36B32-89AE-4B63-A98A-2604599FA26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862120" y="1455547"/>
                <a:ext cx="242784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39D644E8-2FAE-4BF4-AA68-7D5A8C4F9B69}"/>
                  </a:ext>
                </a:extLst>
              </p14:cNvPr>
              <p14:cNvContentPartPr/>
              <p14:nvPr/>
            </p14:nvContentPartPr>
            <p14:xfrm>
              <a:off x="8921080" y="502987"/>
              <a:ext cx="2096640" cy="137664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39D644E8-2FAE-4BF4-AA68-7D5A8C4F9B6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916760" y="498667"/>
                <a:ext cx="210528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F2001B57-BA88-425B-8EFA-523FBD5EA6FC}"/>
                  </a:ext>
                </a:extLst>
              </p14:cNvPr>
              <p14:cNvContentPartPr/>
              <p14:nvPr/>
            </p14:nvContentPartPr>
            <p14:xfrm>
              <a:off x="9186760" y="881707"/>
              <a:ext cx="2218680" cy="11005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F2001B57-BA88-425B-8EFA-523FBD5EA6F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182440" y="877387"/>
                <a:ext cx="222732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06E5BA7B-4154-49FF-935A-BC3130B7277F}"/>
                  </a:ext>
                </a:extLst>
              </p14:cNvPr>
              <p14:cNvContentPartPr/>
              <p14:nvPr/>
            </p14:nvContentPartPr>
            <p14:xfrm>
              <a:off x="309160" y="1321987"/>
              <a:ext cx="2495160" cy="67824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06E5BA7B-4154-49FF-935A-BC3130B7277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4840" y="1317667"/>
                <a:ext cx="2503800" cy="68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0C12E359-AD83-4D8B-B11B-B2015BCD21E9}"/>
              </a:ext>
            </a:extLst>
          </p:cNvPr>
          <p:cNvGrpSpPr/>
          <p:nvPr/>
        </p:nvGrpSpPr>
        <p:grpSpPr>
          <a:xfrm>
            <a:off x="336160" y="71707"/>
            <a:ext cx="11961360" cy="4275720"/>
            <a:chOff x="336160" y="71707"/>
            <a:chExt cx="11961360" cy="427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6DC2BE6-A4D2-4A83-81FC-58E038BFFBCE}"/>
                    </a:ext>
                  </a:extLst>
                </p14:cNvPr>
                <p14:cNvContentPartPr/>
                <p14:nvPr/>
              </p14:nvContentPartPr>
              <p14:xfrm>
                <a:off x="11193040" y="3411427"/>
                <a:ext cx="26280" cy="182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6DC2BE6-A4D2-4A83-81FC-58E038BFFBC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88720" y="3407107"/>
                  <a:ext cx="34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60CEA9-19FF-4539-9E0D-847B53406960}"/>
                    </a:ext>
                  </a:extLst>
                </p14:cNvPr>
                <p14:cNvContentPartPr/>
                <p14:nvPr/>
              </p14:nvContentPartPr>
              <p14:xfrm>
                <a:off x="11091880" y="3525547"/>
                <a:ext cx="234720" cy="1180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60CEA9-19FF-4539-9E0D-847B5340696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87560" y="3521227"/>
                  <a:ext cx="243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9CBDF52-6A9C-4EEE-BC5E-3FBDA02E5860}"/>
                    </a:ext>
                  </a:extLst>
                </p14:cNvPr>
                <p14:cNvContentPartPr/>
                <p14:nvPr/>
              </p14:nvContentPartPr>
              <p14:xfrm>
                <a:off x="10234360" y="3714187"/>
                <a:ext cx="158760" cy="131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9CBDF52-6A9C-4EEE-BC5E-3FBDA02E586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30040" y="3709867"/>
                  <a:ext cx="167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3F1300A-19EF-4547-B30B-F671B2F6B1B7}"/>
                    </a:ext>
                  </a:extLst>
                </p14:cNvPr>
                <p14:cNvContentPartPr/>
                <p14:nvPr/>
              </p14:nvContentPartPr>
              <p14:xfrm>
                <a:off x="10445320" y="3772147"/>
                <a:ext cx="103320" cy="209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3F1300A-19EF-4547-B30B-F671B2F6B1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41000" y="3767827"/>
                  <a:ext cx="111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347E196-C558-41AD-8D6F-409E05A360BF}"/>
                    </a:ext>
                  </a:extLst>
                </p14:cNvPr>
                <p14:cNvContentPartPr/>
                <p14:nvPr/>
              </p14:nvContentPartPr>
              <p14:xfrm>
                <a:off x="10577080" y="3672787"/>
                <a:ext cx="171720" cy="188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347E196-C558-41AD-8D6F-409E05A360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72760" y="3668467"/>
                  <a:ext cx="180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D4876ED-DF77-4517-9076-D595031F8E4F}"/>
                    </a:ext>
                  </a:extLst>
                </p14:cNvPr>
                <p14:cNvContentPartPr/>
                <p14:nvPr/>
              </p14:nvContentPartPr>
              <p14:xfrm>
                <a:off x="10720720" y="3716707"/>
                <a:ext cx="232200" cy="124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D4876ED-DF77-4517-9076-D595031F8E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16400" y="3712387"/>
                  <a:ext cx="240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801BDD3-8298-4E7A-86DE-1782CB18CC5F}"/>
                    </a:ext>
                  </a:extLst>
                </p14:cNvPr>
                <p14:cNvContentPartPr/>
                <p14:nvPr/>
              </p14:nvContentPartPr>
              <p14:xfrm>
                <a:off x="11069200" y="3677827"/>
                <a:ext cx="133200" cy="185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801BDD3-8298-4E7A-86DE-1782CB18CC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64880" y="3673507"/>
                  <a:ext cx="141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7CC9FC0-6634-4315-B15A-0B04FFA7364D}"/>
                    </a:ext>
                  </a:extLst>
                </p14:cNvPr>
                <p14:cNvContentPartPr/>
                <p14:nvPr/>
              </p14:nvContentPartPr>
              <p14:xfrm>
                <a:off x="11226520" y="3699067"/>
                <a:ext cx="153720" cy="1288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7CC9FC0-6634-4315-B15A-0B04FFA736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22200" y="3694747"/>
                  <a:ext cx="162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D3C0556-2139-4D4C-9087-4EF548C4297F}"/>
                    </a:ext>
                  </a:extLst>
                </p14:cNvPr>
                <p14:cNvContentPartPr/>
                <p14:nvPr/>
              </p14:nvContentPartPr>
              <p14:xfrm>
                <a:off x="11383120" y="3640747"/>
                <a:ext cx="48600" cy="28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D3C0556-2139-4D4C-9087-4EF548C429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78800" y="3636427"/>
                  <a:ext cx="57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E103E44-8357-4E07-906E-C9DFB512B41E}"/>
                    </a:ext>
                  </a:extLst>
                </p14:cNvPr>
                <p14:cNvContentPartPr/>
                <p14:nvPr/>
              </p14:nvContentPartPr>
              <p14:xfrm>
                <a:off x="11421280" y="3713467"/>
                <a:ext cx="108000" cy="752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E103E44-8357-4E07-906E-C9DFB512B4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16960" y="3709147"/>
                  <a:ext cx="116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D60A84F-F065-46F5-BE2F-8E7855EBE613}"/>
                    </a:ext>
                  </a:extLst>
                </p14:cNvPr>
                <p14:cNvContentPartPr/>
                <p14:nvPr/>
              </p14:nvContentPartPr>
              <p14:xfrm>
                <a:off x="11527120" y="3671707"/>
                <a:ext cx="243720" cy="111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D60A84F-F065-46F5-BE2F-8E7855EBE61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22800" y="3667387"/>
                  <a:ext cx="252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21891D7-458E-457E-B136-F898DA84E82D}"/>
                    </a:ext>
                  </a:extLst>
                </p14:cNvPr>
                <p14:cNvContentPartPr/>
                <p14:nvPr/>
              </p14:nvContentPartPr>
              <p14:xfrm>
                <a:off x="11743120" y="3713467"/>
                <a:ext cx="128520" cy="243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21891D7-458E-457E-B136-F898DA84E8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38800" y="3709147"/>
                  <a:ext cx="137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4ABEC39-F92A-46B1-A83D-F5378E25C88B}"/>
                    </a:ext>
                  </a:extLst>
                </p14:cNvPr>
                <p14:cNvContentPartPr/>
                <p14:nvPr/>
              </p14:nvContentPartPr>
              <p14:xfrm>
                <a:off x="10682200" y="3950707"/>
                <a:ext cx="119880" cy="205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4ABEC39-F92A-46B1-A83D-F5378E25C88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77880" y="3946387"/>
                  <a:ext cx="128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9C149B2-19F0-422F-97B1-8A970E77B2E5}"/>
                    </a:ext>
                  </a:extLst>
                </p14:cNvPr>
                <p14:cNvContentPartPr/>
                <p14:nvPr/>
              </p14:nvContentPartPr>
              <p14:xfrm>
                <a:off x="10798480" y="4075627"/>
                <a:ext cx="113760" cy="92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9C149B2-19F0-422F-97B1-8A970E77B2E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94160" y="4071307"/>
                  <a:ext cx="122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F3DA843-D253-4090-8836-0296E2BEFF35}"/>
                    </a:ext>
                  </a:extLst>
                </p14:cNvPr>
                <p14:cNvContentPartPr/>
                <p14:nvPr/>
              </p14:nvContentPartPr>
              <p14:xfrm>
                <a:off x="10927360" y="3993547"/>
                <a:ext cx="135000" cy="168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F3DA843-D253-4090-8836-0296E2BEFF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23040" y="3989227"/>
                  <a:ext cx="14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14186FE-2009-46AC-B238-91A7C147D60A}"/>
                    </a:ext>
                  </a:extLst>
                </p14:cNvPr>
                <p14:cNvContentPartPr/>
                <p14:nvPr/>
              </p14:nvContentPartPr>
              <p14:xfrm>
                <a:off x="11093680" y="4032787"/>
                <a:ext cx="147240" cy="117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14186FE-2009-46AC-B238-91A7C147D6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89360" y="4028467"/>
                  <a:ext cx="155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F39EAFC-CB3E-41E7-AF6C-8B517451AA72}"/>
                    </a:ext>
                  </a:extLst>
                </p14:cNvPr>
                <p14:cNvContentPartPr/>
                <p14:nvPr/>
              </p14:nvContentPartPr>
              <p14:xfrm>
                <a:off x="11302480" y="3913267"/>
                <a:ext cx="39600" cy="2091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F39EAFC-CB3E-41E7-AF6C-8B517451AA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98160" y="3908947"/>
                  <a:ext cx="48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53C21B3-91F6-4BBC-9F54-0CAF24710CD1}"/>
                    </a:ext>
                  </a:extLst>
                </p14:cNvPr>
                <p14:cNvContentPartPr/>
                <p14:nvPr/>
              </p14:nvContentPartPr>
              <p14:xfrm>
                <a:off x="9996400" y="3492787"/>
                <a:ext cx="1994400" cy="757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53C21B3-91F6-4BBC-9F54-0CAF24710CD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92080" y="3488467"/>
                  <a:ext cx="200304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7D7FBE4-0EEF-4910-A7D4-ABA2E1EA269C}"/>
                    </a:ext>
                  </a:extLst>
                </p14:cNvPr>
                <p14:cNvContentPartPr/>
                <p14:nvPr/>
              </p14:nvContentPartPr>
              <p14:xfrm>
                <a:off x="10036000" y="3442027"/>
                <a:ext cx="1803240" cy="905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7D7FBE4-0EEF-4910-A7D4-ABA2E1EA26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31680" y="3437707"/>
                  <a:ext cx="181188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DF4BC29-E9ED-4B1E-837B-BC72472BACE9}"/>
                    </a:ext>
                  </a:extLst>
                </p14:cNvPr>
                <p14:cNvContentPartPr/>
                <p14:nvPr/>
              </p14:nvContentPartPr>
              <p14:xfrm>
                <a:off x="9880840" y="1446907"/>
                <a:ext cx="2416680" cy="798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DF4BC29-E9ED-4B1E-837B-BC72472BAC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76520" y="1442587"/>
                  <a:ext cx="242532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1D5CD9A-D36F-4EA8-A9AD-238A71879E11}"/>
                    </a:ext>
                  </a:extLst>
                </p14:cNvPr>
                <p14:cNvContentPartPr/>
                <p14:nvPr/>
              </p14:nvContentPartPr>
              <p14:xfrm>
                <a:off x="336160" y="1787827"/>
                <a:ext cx="2170440" cy="72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1D5CD9A-D36F-4EA8-A9AD-238A71879E1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1840" y="1783507"/>
                  <a:ext cx="2179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F1AA9B7-D261-43AA-B690-D92988DDFF58}"/>
                    </a:ext>
                  </a:extLst>
                </p14:cNvPr>
                <p14:cNvContentPartPr/>
                <p14:nvPr/>
              </p14:nvContentPartPr>
              <p14:xfrm>
                <a:off x="2282680" y="2059267"/>
                <a:ext cx="1616760" cy="133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F1AA9B7-D261-43AA-B690-D92988DDFF5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78360" y="2054947"/>
                  <a:ext cx="1625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3FF2FBE-EEE9-4171-AC25-A5043F994477}"/>
                    </a:ext>
                  </a:extLst>
                </p14:cNvPr>
                <p14:cNvContentPartPr/>
                <p14:nvPr/>
              </p14:nvContentPartPr>
              <p14:xfrm>
                <a:off x="4736440" y="682627"/>
                <a:ext cx="1832040" cy="905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3FF2FBE-EEE9-4171-AC25-A5043F99447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32120" y="678307"/>
                  <a:ext cx="184068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BCD4A1B-1821-4119-8870-B93637D6CB7E}"/>
                    </a:ext>
                  </a:extLst>
                </p14:cNvPr>
                <p14:cNvContentPartPr/>
                <p14:nvPr/>
              </p14:nvContentPartPr>
              <p14:xfrm>
                <a:off x="4964680" y="1272667"/>
                <a:ext cx="9000" cy="24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BCD4A1B-1821-4119-8870-B93637D6CB7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60360" y="1268347"/>
                  <a:ext cx="17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212FF83-7FF7-48F4-8A92-5AE95BD17F94}"/>
                    </a:ext>
                  </a:extLst>
                </p14:cNvPr>
                <p14:cNvContentPartPr/>
                <p14:nvPr/>
              </p14:nvContentPartPr>
              <p14:xfrm>
                <a:off x="4995280" y="999787"/>
                <a:ext cx="9360" cy="25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212FF83-7FF7-48F4-8A92-5AE95BD17F9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90960" y="995467"/>
                  <a:ext cx="18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5DBA583-1E2D-4D59-8065-804A41106C5C}"/>
                    </a:ext>
                  </a:extLst>
                </p14:cNvPr>
                <p14:cNvContentPartPr/>
                <p14:nvPr/>
              </p14:nvContentPartPr>
              <p14:xfrm>
                <a:off x="5196520" y="1104907"/>
                <a:ext cx="13320" cy="8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5DBA583-1E2D-4D59-8065-804A41106C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92200" y="1100587"/>
                  <a:ext cx="21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7CCB00-CCEA-446D-B905-A5D3127DA93D}"/>
                    </a:ext>
                  </a:extLst>
                </p14:cNvPr>
                <p14:cNvContentPartPr/>
                <p14:nvPr/>
              </p14:nvContentPartPr>
              <p14:xfrm>
                <a:off x="5323960" y="1265827"/>
                <a:ext cx="5760" cy="14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7CCB00-CCEA-446D-B905-A5D3127DA93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19640" y="1261507"/>
                  <a:ext cx="14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EF29C50-7659-465D-AAF9-4977F303AEA7}"/>
                    </a:ext>
                  </a:extLst>
                </p14:cNvPr>
                <p14:cNvContentPartPr/>
                <p14:nvPr/>
              </p14:nvContentPartPr>
              <p14:xfrm>
                <a:off x="5393800" y="976387"/>
                <a:ext cx="129960" cy="73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EF29C50-7659-465D-AAF9-4977F303AE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89480" y="972067"/>
                  <a:ext cx="138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435F6FA-092E-4494-9339-32BD2390F185}"/>
                    </a:ext>
                  </a:extLst>
                </p14:cNvPr>
                <p14:cNvContentPartPr/>
                <p14:nvPr/>
              </p14:nvContentPartPr>
              <p14:xfrm>
                <a:off x="5667040" y="1066387"/>
                <a:ext cx="9000" cy="15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435F6FA-092E-4494-9339-32BD2390F18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62720" y="1062067"/>
                  <a:ext cx="1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6684BC3-6173-4FF1-81B6-026DB23B159C}"/>
                    </a:ext>
                  </a:extLst>
                </p14:cNvPr>
                <p14:cNvContentPartPr/>
                <p14:nvPr/>
              </p14:nvContentPartPr>
              <p14:xfrm>
                <a:off x="5759200" y="1289587"/>
                <a:ext cx="79560" cy="36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6684BC3-6173-4FF1-81B6-026DB23B15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4880" y="1285267"/>
                  <a:ext cx="8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5EDC407-9B2C-4D74-B2A0-8CB49096ADB4}"/>
                    </a:ext>
                  </a:extLst>
                </p14:cNvPr>
                <p14:cNvContentPartPr/>
                <p14:nvPr/>
              </p14:nvContentPartPr>
              <p14:xfrm>
                <a:off x="5925520" y="1010587"/>
                <a:ext cx="111240" cy="190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5EDC407-9B2C-4D74-B2A0-8CB49096ADB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21200" y="1006267"/>
                  <a:ext cx="11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A83CD0-AAEA-49EC-9C12-B2A6BB0E26AA}"/>
                    </a:ext>
                  </a:extLst>
                </p14:cNvPr>
                <p14:cNvContentPartPr/>
                <p14:nvPr/>
              </p14:nvContentPartPr>
              <p14:xfrm>
                <a:off x="4641760" y="861907"/>
                <a:ext cx="363960" cy="32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A83CD0-AAEA-49EC-9C12-B2A6BB0E26A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37440" y="857587"/>
                  <a:ext cx="372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A1AF159-DEA9-4C2E-ABD2-B97BA7499F9D}"/>
                    </a:ext>
                  </a:extLst>
                </p14:cNvPr>
                <p14:cNvContentPartPr/>
                <p14:nvPr/>
              </p14:nvContentPartPr>
              <p14:xfrm>
                <a:off x="4926880" y="793867"/>
                <a:ext cx="192960" cy="191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A1AF159-DEA9-4C2E-ABD2-B97BA7499F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22560" y="789547"/>
                  <a:ext cx="201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B2BFB4-8BF2-46EE-9032-0E976B3AE4FE}"/>
                    </a:ext>
                  </a:extLst>
                </p14:cNvPr>
                <p14:cNvContentPartPr/>
                <p14:nvPr/>
              </p14:nvContentPartPr>
              <p14:xfrm>
                <a:off x="3558880" y="605947"/>
                <a:ext cx="110520" cy="149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B2BFB4-8BF2-46EE-9032-0E976B3AE4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54560" y="601627"/>
                  <a:ext cx="119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18CDCE3-6D27-4E12-92B0-4349C06CDCFA}"/>
                    </a:ext>
                  </a:extLst>
                </p14:cNvPr>
                <p14:cNvContentPartPr/>
                <p14:nvPr/>
              </p14:nvContentPartPr>
              <p14:xfrm>
                <a:off x="3712960" y="615307"/>
                <a:ext cx="255240" cy="66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18CDCE3-6D27-4E12-92B0-4349C06CDCF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08640" y="610987"/>
                  <a:ext cx="263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1AF360D-E7BE-4352-BDA5-4B954E03F02A}"/>
                    </a:ext>
                  </a:extLst>
                </p14:cNvPr>
                <p14:cNvContentPartPr/>
                <p14:nvPr/>
              </p14:nvContentPartPr>
              <p14:xfrm>
                <a:off x="3953440" y="610627"/>
                <a:ext cx="86760" cy="57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1AF360D-E7BE-4352-BDA5-4B954E03F02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49120" y="606307"/>
                  <a:ext cx="95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800D983-D7AF-42BA-AF05-8E8B6C1FBB3C}"/>
                    </a:ext>
                  </a:extLst>
                </p14:cNvPr>
                <p14:cNvContentPartPr/>
                <p14:nvPr/>
              </p14:nvContentPartPr>
              <p14:xfrm>
                <a:off x="4056040" y="579667"/>
                <a:ext cx="73800" cy="88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800D983-D7AF-42BA-AF05-8E8B6C1FBB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51720" y="575347"/>
                  <a:ext cx="8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6755FD0-23F8-45AD-84A3-7C78EA1D2C15}"/>
                    </a:ext>
                  </a:extLst>
                </p14:cNvPr>
                <p14:cNvContentPartPr/>
                <p14:nvPr/>
              </p14:nvContentPartPr>
              <p14:xfrm>
                <a:off x="4150000" y="518107"/>
                <a:ext cx="149400" cy="149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6755FD0-23F8-45AD-84A3-7C78EA1D2C1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45680" y="513787"/>
                  <a:ext cx="158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ED66C2-A886-4642-82AE-25F801B2A01D}"/>
                    </a:ext>
                  </a:extLst>
                </p14:cNvPr>
                <p14:cNvContentPartPr/>
                <p14:nvPr/>
              </p14:nvContentPartPr>
              <p14:xfrm>
                <a:off x="4396960" y="505147"/>
                <a:ext cx="275040" cy="165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ED66C2-A886-4642-82AE-25F801B2A01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92640" y="500827"/>
                  <a:ext cx="283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444C817-F0E8-4A3C-A2BC-FC43A4521E22}"/>
                    </a:ext>
                  </a:extLst>
                </p14:cNvPr>
                <p14:cNvContentPartPr/>
                <p14:nvPr/>
              </p14:nvContentPartPr>
              <p14:xfrm>
                <a:off x="4603240" y="556627"/>
                <a:ext cx="79560" cy="23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444C817-F0E8-4A3C-A2BC-FC43A4521E2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98920" y="552307"/>
                  <a:ext cx="88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4FAEEC5-AE11-4626-8A4B-74D057277F10}"/>
                    </a:ext>
                  </a:extLst>
                </p14:cNvPr>
                <p14:cNvContentPartPr/>
                <p14:nvPr/>
              </p14:nvContentPartPr>
              <p14:xfrm>
                <a:off x="4698280" y="609907"/>
                <a:ext cx="140760" cy="67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4FAEEC5-AE11-4626-8A4B-74D057277F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93960" y="605587"/>
                  <a:ext cx="149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B1FA6A6-2785-4B5B-A27B-7C2BD52D03B2}"/>
                    </a:ext>
                  </a:extLst>
                </p14:cNvPr>
                <p14:cNvContentPartPr/>
                <p14:nvPr/>
              </p14:nvContentPartPr>
              <p14:xfrm>
                <a:off x="3356200" y="899707"/>
                <a:ext cx="251280" cy="119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B1FA6A6-2785-4B5B-A27B-7C2BD52D03B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51880" y="895387"/>
                  <a:ext cx="259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D187BA9-D754-4DCE-976A-E38FD71DF01A}"/>
                    </a:ext>
                  </a:extLst>
                </p14:cNvPr>
                <p14:cNvContentPartPr/>
                <p14:nvPr/>
              </p14:nvContentPartPr>
              <p14:xfrm>
                <a:off x="3648160" y="827347"/>
                <a:ext cx="184680" cy="177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D187BA9-D754-4DCE-976A-E38FD71DF01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43840" y="823027"/>
                  <a:ext cx="193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3284123-C1AE-48D8-BB00-77FCC1E04180}"/>
                    </a:ext>
                  </a:extLst>
                </p14:cNvPr>
                <p14:cNvContentPartPr/>
                <p14:nvPr/>
              </p14:nvContentPartPr>
              <p14:xfrm>
                <a:off x="3823120" y="842467"/>
                <a:ext cx="335160" cy="194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3284123-C1AE-48D8-BB00-77FCC1E0418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18800" y="838147"/>
                  <a:ext cx="343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D822B3F-46A6-4B0E-904D-2931355C559E}"/>
                    </a:ext>
                  </a:extLst>
                </p14:cNvPr>
                <p14:cNvContentPartPr/>
                <p14:nvPr/>
              </p14:nvContentPartPr>
              <p14:xfrm>
                <a:off x="4243960" y="917347"/>
                <a:ext cx="138600" cy="87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D822B3F-46A6-4B0E-904D-2931355C55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39640" y="913027"/>
                  <a:ext cx="147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90C1D9B-6B36-4D56-BDC8-79049C6E2D1C}"/>
                    </a:ext>
                  </a:extLst>
                </p14:cNvPr>
                <p14:cNvContentPartPr/>
                <p14:nvPr/>
              </p14:nvContentPartPr>
              <p14:xfrm>
                <a:off x="3364840" y="1153147"/>
                <a:ext cx="230040" cy="158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90C1D9B-6B36-4D56-BDC8-79049C6E2D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60520" y="1148827"/>
                  <a:ext cx="238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AAB0E83-D237-49D8-9D02-9EE35352E455}"/>
                    </a:ext>
                  </a:extLst>
                </p14:cNvPr>
                <p14:cNvContentPartPr/>
                <p14:nvPr/>
              </p14:nvContentPartPr>
              <p14:xfrm>
                <a:off x="3646360" y="1229467"/>
                <a:ext cx="9000" cy="79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AAB0E83-D237-49D8-9D02-9EE35352E45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42040" y="1225147"/>
                  <a:ext cx="17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79F1453-836E-4B2F-AD19-D66C148D645E}"/>
                    </a:ext>
                  </a:extLst>
                </p14:cNvPr>
                <p14:cNvContentPartPr/>
                <p14:nvPr/>
              </p14:nvContentPartPr>
              <p14:xfrm>
                <a:off x="3646000" y="1176907"/>
                <a:ext cx="12600" cy="10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79F1453-836E-4B2F-AD19-D66C148D645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41680" y="1172587"/>
                  <a:ext cx="21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8EAC73C-EC1E-412B-A2A7-55C564A262F4}"/>
                    </a:ext>
                  </a:extLst>
                </p14:cNvPr>
                <p14:cNvContentPartPr/>
                <p14:nvPr/>
              </p14:nvContentPartPr>
              <p14:xfrm>
                <a:off x="3696040" y="1208947"/>
                <a:ext cx="141480" cy="109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8EAC73C-EC1E-412B-A2A7-55C564A262F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91720" y="1204627"/>
                  <a:ext cx="150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AA44D0B-157E-4978-8E13-5461FC90DE85}"/>
                    </a:ext>
                  </a:extLst>
                </p14:cNvPr>
                <p14:cNvContentPartPr/>
                <p14:nvPr/>
              </p14:nvContentPartPr>
              <p14:xfrm>
                <a:off x="3859480" y="1216867"/>
                <a:ext cx="122040" cy="82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AA44D0B-157E-4978-8E13-5461FC90DE8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55160" y="1212547"/>
                  <a:ext cx="130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63F9744-1F85-421A-B1EF-F172B2986D06}"/>
                    </a:ext>
                  </a:extLst>
                </p14:cNvPr>
                <p14:cNvContentPartPr/>
                <p14:nvPr/>
              </p14:nvContentPartPr>
              <p14:xfrm>
                <a:off x="4033000" y="1083667"/>
                <a:ext cx="256320" cy="208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63F9744-1F85-421A-B1EF-F172B2986D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28680" y="1079347"/>
                  <a:ext cx="264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F9D14DC-551B-4C99-B340-4239F528ECCB}"/>
                    </a:ext>
                  </a:extLst>
                </p14:cNvPr>
                <p14:cNvContentPartPr/>
                <p14:nvPr/>
              </p14:nvContentPartPr>
              <p14:xfrm>
                <a:off x="4189960" y="1107067"/>
                <a:ext cx="40680" cy="21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F9D14DC-551B-4C99-B340-4239F528ECC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85640" y="1102747"/>
                  <a:ext cx="4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EE07C13-846D-4EF2-9C86-0AC481ECF5AC}"/>
                    </a:ext>
                  </a:extLst>
                </p14:cNvPr>
                <p14:cNvContentPartPr/>
                <p14:nvPr/>
              </p14:nvContentPartPr>
              <p14:xfrm>
                <a:off x="7097320" y="71707"/>
                <a:ext cx="2555640" cy="726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EE07C13-846D-4EF2-9C86-0AC481ECF5A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93000" y="67387"/>
                  <a:ext cx="256428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B4F0B2B-EA67-486D-B3BD-10A20436B446}"/>
                    </a:ext>
                  </a:extLst>
                </p14:cNvPr>
                <p14:cNvContentPartPr/>
                <p14:nvPr/>
              </p14:nvContentPartPr>
              <p14:xfrm>
                <a:off x="8544520" y="1815547"/>
                <a:ext cx="512640" cy="483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B4F0B2B-EA67-486D-B3BD-10A20436B4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40200" y="1811227"/>
                  <a:ext cx="5212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995AE12-2018-46F9-B6D1-70652A2B07D4}"/>
                    </a:ext>
                  </a:extLst>
                </p14:cNvPr>
                <p14:cNvContentPartPr/>
                <p14:nvPr/>
              </p14:nvContentPartPr>
              <p14:xfrm>
                <a:off x="10429480" y="757867"/>
                <a:ext cx="46440" cy="159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995AE12-2018-46F9-B6D1-70652A2B07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25160" y="753547"/>
                  <a:ext cx="55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94FB87B-3673-400A-BA89-F970D5EE00EE}"/>
                    </a:ext>
                  </a:extLst>
                </p14:cNvPr>
                <p14:cNvContentPartPr/>
                <p14:nvPr/>
              </p14:nvContentPartPr>
              <p14:xfrm>
                <a:off x="10385560" y="814387"/>
                <a:ext cx="150840" cy="14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94FB87B-3673-400A-BA89-F970D5EE00E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81240" y="810067"/>
                  <a:ext cx="159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5EA8FD6-C8C4-46D5-B044-60C061F24D61}"/>
                    </a:ext>
                  </a:extLst>
                </p14:cNvPr>
                <p14:cNvContentPartPr/>
                <p14:nvPr/>
              </p14:nvContentPartPr>
              <p14:xfrm>
                <a:off x="10579240" y="714307"/>
                <a:ext cx="98280" cy="177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5EA8FD6-C8C4-46D5-B044-60C061F24D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74920" y="709987"/>
                  <a:ext cx="10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21FC8C8-519B-4CC7-B154-3EDBAF0400F4}"/>
                    </a:ext>
                  </a:extLst>
                </p14:cNvPr>
                <p14:cNvContentPartPr/>
                <p14:nvPr/>
              </p14:nvContentPartPr>
              <p14:xfrm>
                <a:off x="10524160" y="821587"/>
                <a:ext cx="145800" cy="110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21FC8C8-519B-4CC7-B154-3EDBAF0400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19840" y="817267"/>
                  <a:ext cx="15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575274A-998C-491A-864C-07F54E9AD87F}"/>
                    </a:ext>
                  </a:extLst>
                </p14:cNvPr>
                <p14:cNvContentPartPr/>
                <p14:nvPr/>
              </p14:nvContentPartPr>
              <p14:xfrm>
                <a:off x="9223480" y="1287787"/>
                <a:ext cx="119160" cy="163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575274A-998C-491A-864C-07F54E9AD8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19160" y="1283467"/>
                  <a:ext cx="12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EB2BFD-B0D3-470C-86A8-98762A5D9947}"/>
                    </a:ext>
                  </a:extLst>
                </p14:cNvPr>
                <p14:cNvContentPartPr/>
                <p14:nvPr/>
              </p14:nvContentPartPr>
              <p14:xfrm>
                <a:off x="9209080" y="1304707"/>
                <a:ext cx="164880" cy="55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EB2BFD-B0D3-470C-86A8-98762A5D99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04760" y="1300387"/>
                  <a:ext cx="173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4B6183-6963-43D7-BE51-F9FF13A159F2}"/>
                    </a:ext>
                  </a:extLst>
                </p14:cNvPr>
                <p14:cNvContentPartPr/>
                <p14:nvPr/>
              </p14:nvContentPartPr>
              <p14:xfrm>
                <a:off x="9440920" y="1314427"/>
                <a:ext cx="52200" cy="114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4B6183-6963-43D7-BE51-F9FF13A159F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36600" y="1310107"/>
                  <a:ext cx="60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992A189-A980-4DBB-9C23-FC2BEF59A755}"/>
                    </a:ext>
                  </a:extLst>
                </p14:cNvPr>
                <p14:cNvContentPartPr/>
                <p14:nvPr/>
              </p14:nvContentPartPr>
              <p14:xfrm>
                <a:off x="9408160" y="1300027"/>
                <a:ext cx="181440" cy="76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992A189-A980-4DBB-9C23-FC2BEF59A75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03840" y="1295707"/>
                  <a:ext cx="190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91655C-2FF4-451A-9687-FE7F70773FBE}"/>
                    </a:ext>
                  </a:extLst>
                </p14:cNvPr>
                <p14:cNvContentPartPr/>
                <p14:nvPr/>
              </p14:nvContentPartPr>
              <p14:xfrm>
                <a:off x="9543160" y="1309387"/>
                <a:ext cx="98280" cy="47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91655C-2FF4-451A-9687-FE7F70773FB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38840" y="1305067"/>
                  <a:ext cx="106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5E8F969-0920-4780-8AE6-E8E5E7930217}"/>
                    </a:ext>
                  </a:extLst>
                </p14:cNvPr>
                <p14:cNvContentPartPr/>
                <p14:nvPr/>
              </p14:nvContentPartPr>
              <p14:xfrm>
                <a:off x="9684640" y="1218307"/>
                <a:ext cx="66960" cy="104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5E8F969-0920-4780-8AE6-E8E5E793021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80320" y="1213987"/>
                  <a:ext cx="7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B6B2B9-EC91-4016-ACC9-FC0E7E9ECFC4}"/>
                    </a:ext>
                  </a:extLst>
                </p14:cNvPr>
                <p14:cNvContentPartPr/>
                <p14:nvPr/>
              </p14:nvContentPartPr>
              <p14:xfrm>
                <a:off x="9817480" y="1059907"/>
                <a:ext cx="172440" cy="65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B6B2B9-EC91-4016-ACC9-FC0E7E9ECFC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13160" y="1055587"/>
                  <a:ext cx="181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613B5B4-61B9-4171-BB5F-DE917261CD12}"/>
                    </a:ext>
                  </a:extLst>
                </p14:cNvPr>
                <p14:cNvContentPartPr/>
                <p14:nvPr/>
              </p14:nvContentPartPr>
              <p14:xfrm>
                <a:off x="9850600" y="1084027"/>
                <a:ext cx="145080" cy="85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613B5B4-61B9-4171-BB5F-DE917261CD1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46280" y="1079707"/>
                  <a:ext cx="153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4065F22-D98F-4C3A-B720-8F42EEBE04C6}"/>
                    </a:ext>
                  </a:extLst>
                </p14:cNvPr>
                <p14:cNvContentPartPr/>
                <p14:nvPr/>
              </p14:nvContentPartPr>
              <p14:xfrm>
                <a:off x="9100720" y="1321267"/>
                <a:ext cx="55440" cy="234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4065F22-D98F-4C3A-B720-8F42EEBE04C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96400" y="1316947"/>
                  <a:ext cx="64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361182A-3EB0-49D8-B555-252191C2F104}"/>
                    </a:ext>
                  </a:extLst>
                </p14:cNvPr>
                <p14:cNvContentPartPr/>
                <p14:nvPr/>
              </p14:nvContentPartPr>
              <p14:xfrm>
                <a:off x="9106840" y="1257907"/>
                <a:ext cx="64440" cy="37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361182A-3EB0-49D8-B555-252191C2F10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02520" y="1253587"/>
                  <a:ext cx="7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AE245F-A200-47E3-AE0F-1234EDA0F24B}"/>
                    </a:ext>
                  </a:extLst>
                </p14:cNvPr>
                <p14:cNvContentPartPr/>
                <p14:nvPr/>
              </p14:nvContentPartPr>
              <p14:xfrm>
                <a:off x="9101440" y="1340707"/>
                <a:ext cx="100080" cy="204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AE245F-A200-47E3-AE0F-1234EDA0F2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97120" y="1336387"/>
                  <a:ext cx="108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5CA3376-6146-4E1F-9079-42FA8FBD7FB5}"/>
                    </a:ext>
                  </a:extLst>
                </p14:cNvPr>
                <p14:cNvContentPartPr/>
                <p14:nvPr/>
              </p14:nvContentPartPr>
              <p14:xfrm>
                <a:off x="9154720" y="1193467"/>
                <a:ext cx="95040" cy="344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5CA3376-6146-4E1F-9079-42FA8FBD7FB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50400" y="1189147"/>
                  <a:ext cx="1036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8FA9E86-708D-42DC-A673-B3108E4F5506}"/>
                    </a:ext>
                  </a:extLst>
                </p14:cNvPr>
                <p14:cNvContentPartPr/>
                <p14:nvPr/>
              </p14:nvContentPartPr>
              <p14:xfrm>
                <a:off x="9609400" y="1004827"/>
                <a:ext cx="174600" cy="476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8FA9E86-708D-42DC-A673-B3108E4F55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05080" y="1000507"/>
                  <a:ext cx="1832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E85D5C-93C5-4351-9A70-1194C8FAE2AF}"/>
                    </a:ext>
                  </a:extLst>
                </p14:cNvPr>
                <p14:cNvContentPartPr/>
                <p14:nvPr/>
              </p14:nvContentPartPr>
              <p14:xfrm>
                <a:off x="8599240" y="769747"/>
                <a:ext cx="396360" cy="23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E85D5C-93C5-4351-9A70-1194C8FAE2A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94920" y="765427"/>
                  <a:ext cx="405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EDE3C89-8D46-4A43-864E-249E6442A496}"/>
                    </a:ext>
                  </a:extLst>
                </p14:cNvPr>
                <p14:cNvContentPartPr/>
                <p14:nvPr/>
              </p14:nvContentPartPr>
              <p14:xfrm>
                <a:off x="8940520" y="650587"/>
                <a:ext cx="235080" cy="272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EDE3C89-8D46-4A43-864E-249E6442A49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36200" y="646267"/>
                  <a:ext cx="243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05CF2CE-56B7-4DAA-B333-B25ED679C0C5}"/>
                    </a:ext>
                  </a:extLst>
                </p14:cNvPr>
                <p14:cNvContentPartPr/>
                <p14:nvPr/>
              </p14:nvContentPartPr>
              <p14:xfrm>
                <a:off x="7491880" y="587587"/>
                <a:ext cx="104400" cy="160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05CF2CE-56B7-4DAA-B333-B25ED679C0C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87560" y="583267"/>
                  <a:ext cx="113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D80D0CE-8005-4E9D-A377-CF153038DF20}"/>
                    </a:ext>
                  </a:extLst>
                </p14:cNvPr>
                <p14:cNvContentPartPr/>
                <p14:nvPr/>
              </p14:nvContentPartPr>
              <p14:xfrm>
                <a:off x="7619680" y="564547"/>
                <a:ext cx="256320" cy="89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D80D0CE-8005-4E9D-A377-CF153038DF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15360" y="560227"/>
                  <a:ext cx="264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197CB70-AAF3-402F-9491-446EF1BC7F90}"/>
                    </a:ext>
                  </a:extLst>
                </p14:cNvPr>
                <p14:cNvContentPartPr/>
                <p14:nvPr/>
              </p14:nvContentPartPr>
              <p14:xfrm>
                <a:off x="7899760" y="420547"/>
                <a:ext cx="162360" cy="202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197CB70-AAF3-402F-9491-446EF1BC7F9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95440" y="416227"/>
                  <a:ext cx="171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1F4A0B-98EC-4939-B7E9-977EAC833D19}"/>
                    </a:ext>
                  </a:extLst>
                </p14:cNvPr>
                <p14:cNvContentPartPr/>
                <p14:nvPr/>
              </p14:nvContentPartPr>
              <p14:xfrm>
                <a:off x="8069320" y="500107"/>
                <a:ext cx="346680" cy="72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1F4A0B-98EC-4939-B7E9-977EAC833D1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65000" y="495787"/>
                  <a:ext cx="355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83181AA-DF95-4EF1-8E34-9FA70DAC9475}"/>
                    </a:ext>
                  </a:extLst>
                </p14:cNvPr>
                <p14:cNvContentPartPr/>
                <p14:nvPr/>
              </p14:nvContentPartPr>
              <p14:xfrm>
                <a:off x="8589160" y="400747"/>
                <a:ext cx="204480" cy="104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83181AA-DF95-4EF1-8E34-9FA70DAC947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84840" y="396427"/>
                  <a:ext cx="21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4BC96A9-D5CB-405D-A600-0F20240462E6}"/>
                    </a:ext>
                  </a:extLst>
                </p14:cNvPr>
                <p14:cNvContentPartPr/>
                <p14:nvPr/>
              </p14:nvContentPartPr>
              <p14:xfrm>
                <a:off x="8836120" y="373387"/>
                <a:ext cx="148320" cy="91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4BC96A9-D5CB-405D-A600-0F20240462E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31800" y="369067"/>
                  <a:ext cx="156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1DE12F1-52A4-4C38-9DE4-23EFA32E2D62}"/>
                    </a:ext>
                  </a:extLst>
                </p14:cNvPr>
                <p14:cNvContentPartPr/>
                <p14:nvPr/>
              </p14:nvContentPartPr>
              <p14:xfrm>
                <a:off x="9006760" y="254587"/>
                <a:ext cx="87120" cy="164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1DE12F1-52A4-4C38-9DE4-23EFA32E2D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02440" y="250267"/>
                  <a:ext cx="95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7A70569-DBEB-4CD7-A6D6-DB8DE94AA614}"/>
                    </a:ext>
                  </a:extLst>
                </p14:cNvPr>
                <p14:cNvContentPartPr/>
                <p14:nvPr/>
              </p14:nvContentPartPr>
              <p14:xfrm>
                <a:off x="9109720" y="219667"/>
                <a:ext cx="138960" cy="146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7A70569-DBEB-4CD7-A6D6-DB8DE94AA61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05400" y="215347"/>
                  <a:ext cx="14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4687E3D-8AE0-46E4-B0A5-2DF5E571CA0B}"/>
                    </a:ext>
                  </a:extLst>
                </p14:cNvPr>
                <p14:cNvContentPartPr/>
                <p14:nvPr/>
              </p14:nvContentPartPr>
              <p14:xfrm>
                <a:off x="9193600" y="300667"/>
                <a:ext cx="75960" cy="70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4687E3D-8AE0-46E4-B0A5-2DF5E571CA0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189280" y="296347"/>
                  <a:ext cx="8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521E60-3BD8-47F1-9520-2DF4222CCF67}"/>
                    </a:ext>
                  </a:extLst>
                </p14:cNvPr>
                <p14:cNvContentPartPr/>
                <p14:nvPr/>
              </p14:nvContentPartPr>
              <p14:xfrm>
                <a:off x="6966280" y="1081867"/>
                <a:ext cx="168480" cy="24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521E60-3BD8-47F1-9520-2DF4222CCF6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61960" y="1077547"/>
                  <a:ext cx="177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EC1202-E4A4-46F6-A6EB-4880E7E64955}"/>
                    </a:ext>
                  </a:extLst>
                </p14:cNvPr>
                <p14:cNvContentPartPr/>
                <p14:nvPr/>
              </p14:nvContentPartPr>
              <p14:xfrm>
                <a:off x="7085800" y="1004467"/>
                <a:ext cx="82800" cy="154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EC1202-E4A4-46F6-A6EB-4880E7E6495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81480" y="1000147"/>
                  <a:ext cx="91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0233E6-B705-492D-A018-9B138D88B7AD}"/>
                    </a:ext>
                  </a:extLst>
                </p14:cNvPr>
                <p14:cNvContentPartPr/>
                <p14:nvPr/>
              </p14:nvContentPartPr>
              <p14:xfrm>
                <a:off x="7255000" y="914827"/>
                <a:ext cx="105840" cy="17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0233E6-B705-492D-A018-9B138D88B7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50680" y="910507"/>
                  <a:ext cx="114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72CAA81-6C0F-4805-998E-CA11627A92AF}"/>
                    </a:ext>
                  </a:extLst>
                </p14:cNvPr>
                <p14:cNvContentPartPr/>
                <p14:nvPr/>
              </p14:nvContentPartPr>
              <p14:xfrm>
                <a:off x="7429960" y="940027"/>
                <a:ext cx="81360" cy="10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72CAA81-6C0F-4805-998E-CA11627A92A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25640" y="935707"/>
                  <a:ext cx="90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A62798D-1537-4552-B892-9475B4AE4AD6}"/>
                    </a:ext>
                  </a:extLst>
                </p14:cNvPr>
                <p14:cNvContentPartPr/>
                <p14:nvPr/>
              </p14:nvContentPartPr>
              <p14:xfrm>
                <a:off x="7518160" y="903307"/>
                <a:ext cx="312120" cy="91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A62798D-1537-4552-B892-9475B4AE4AD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13840" y="898987"/>
                  <a:ext cx="32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53D7BB-CEC2-403D-A0CA-B5608B80E887}"/>
                    </a:ext>
                  </a:extLst>
                </p14:cNvPr>
                <p14:cNvContentPartPr/>
                <p14:nvPr/>
              </p14:nvContentPartPr>
              <p14:xfrm>
                <a:off x="7899760" y="878467"/>
                <a:ext cx="131400" cy="58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53D7BB-CEC2-403D-A0CA-B5608B80E8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95440" y="874147"/>
                  <a:ext cx="14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29E56F4-0C07-45BF-9B30-80AB0B7D2BF3}"/>
                    </a:ext>
                  </a:extLst>
                </p14:cNvPr>
                <p14:cNvContentPartPr/>
                <p14:nvPr/>
              </p14:nvContentPartPr>
              <p14:xfrm>
                <a:off x="8062480" y="861907"/>
                <a:ext cx="38880" cy="57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29E56F4-0C07-45BF-9B30-80AB0B7D2B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58160" y="857587"/>
                  <a:ext cx="47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6F84E9-70AD-4315-BE8D-67316AE79116}"/>
                    </a:ext>
                  </a:extLst>
                </p14:cNvPr>
                <p14:cNvContentPartPr/>
                <p14:nvPr/>
              </p14:nvContentPartPr>
              <p14:xfrm>
                <a:off x="8033680" y="793507"/>
                <a:ext cx="648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6F84E9-70AD-4315-BE8D-67316AE7911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29360" y="789187"/>
                  <a:ext cx="151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9D05B6A-CF50-480B-B0B2-FB3D68C59CC5}"/>
                    </a:ext>
                  </a:extLst>
                </p14:cNvPr>
                <p14:cNvContentPartPr/>
                <p14:nvPr/>
              </p14:nvContentPartPr>
              <p14:xfrm>
                <a:off x="8160760" y="811867"/>
                <a:ext cx="229320" cy="67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9D05B6A-CF50-480B-B0B2-FB3D68C59CC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156440" y="807547"/>
                  <a:ext cx="237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1922D97-E7FE-4D31-B412-C9457109D743}"/>
                    </a:ext>
                  </a:extLst>
                </p14:cNvPr>
                <p14:cNvContentPartPr/>
                <p14:nvPr/>
              </p14:nvContentPartPr>
              <p14:xfrm>
                <a:off x="8481880" y="707467"/>
                <a:ext cx="307440" cy="95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1922D97-E7FE-4D31-B412-C9457109D74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477560" y="703147"/>
                  <a:ext cx="316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935F175-E078-4C4A-905E-D73B0DD7E85D}"/>
                    </a:ext>
                  </a:extLst>
                </p14:cNvPr>
                <p14:cNvContentPartPr/>
                <p14:nvPr/>
              </p14:nvContentPartPr>
              <p14:xfrm>
                <a:off x="8791120" y="668947"/>
                <a:ext cx="61560" cy="72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935F175-E078-4C4A-905E-D73B0DD7E85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86800" y="664627"/>
                  <a:ext cx="70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8127B7C-E160-407C-A2C6-E47473BDA95D}"/>
                    </a:ext>
                  </a:extLst>
                </p14:cNvPr>
                <p14:cNvContentPartPr/>
                <p14:nvPr/>
              </p14:nvContentPartPr>
              <p14:xfrm>
                <a:off x="8906680" y="565267"/>
                <a:ext cx="169920" cy="149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8127B7C-E160-407C-A2C6-E47473BDA95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02360" y="560947"/>
                  <a:ext cx="178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35379DB-4C8A-4967-B03D-4FA3998F162B}"/>
                    </a:ext>
                  </a:extLst>
                </p14:cNvPr>
                <p14:cNvContentPartPr/>
                <p14:nvPr/>
              </p14:nvContentPartPr>
              <p14:xfrm>
                <a:off x="9055360" y="555547"/>
                <a:ext cx="52920" cy="23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35379DB-4C8A-4967-B03D-4FA3998F162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51040" y="551227"/>
                  <a:ext cx="61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BECC6AD-97EA-4743-9281-8E2039C000AD}"/>
                    </a:ext>
                  </a:extLst>
                </p14:cNvPr>
                <p14:cNvContentPartPr/>
                <p14:nvPr/>
              </p14:nvContentPartPr>
              <p14:xfrm>
                <a:off x="9136360" y="571387"/>
                <a:ext cx="172440" cy="61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BECC6AD-97EA-4743-9281-8E2039C000A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132040" y="567067"/>
                  <a:ext cx="181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8D5D1CA-1D68-44F2-B87F-147C3C7146E7}"/>
                    </a:ext>
                  </a:extLst>
                </p14:cNvPr>
                <p14:cNvContentPartPr/>
                <p14:nvPr/>
              </p14:nvContentPartPr>
              <p14:xfrm>
                <a:off x="7153840" y="455467"/>
                <a:ext cx="2289600" cy="699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8D5D1CA-1D68-44F2-B87F-147C3C7146E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49520" y="451147"/>
                  <a:ext cx="229824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500A7D7-2AA7-4B12-A312-D7B796DBA5F9}"/>
                    </a:ext>
                  </a:extLst>
                </p14:cNvPr>
                <p14:cNvContentPartPr/>
                <p14:nvPr/>
              </p14:nvContentPartPr>
              <p14:xfrm>
                <a:off x="6532840" y="897187"/>
                <a:ext cx="445320" cy="39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500A7D7-2AA7-4B12-A312-D7B796DBA5F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28520" y="892867"/>
                  <a:ext cx="453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266062D-8352-4781-9E56-0FCDCC70199B}"/>
                    </a:ext>
                  </a:extLst>
                </p14:cNvPr>
                <p14:cNvContentPartPr/>
                <p14:nvPr/>
              </p14:nvContentPartPr>
              <p14:xfrm>
                <a:off x="6906160" y="809347"/>
                <a:ext cx="104040" cy="205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266062D-8352-4781-9E56-0FCDCC70199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01840" y="805027"/>
                  <a:ext cx="112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F3F27AD-41B9-4D4B-A570-97D4AF3CEFB5}"/>
                    </a:ext>
                  </a:extLst>
                </p14:cNvPr>
                <p14:cNvContentPartPr/>
                <p14:nvPr/>
              </p14:nvContentPartPr>
              <p14:xfrm>
                <a:off x="6793840" y="1495507"/>
                <a:ext cx="3040560" cy="604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F3F27AD-41B9-4D4B-A570-97D4AF3CEFB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89520" y="1491187"/>
                  <a:ext cx="30492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256C9B6-A92A-4B6D-A6B7-E0BB7C2583E2}"/>
                    </a:ext>
                  </a:extLst>
                </p14:cNvPr>
                <p14:cNvContentPartPr/>
                <p14:nvPr/>
              </p14:nvContentPartPr>
              <p14:xfrm>
                <a:off x="10211680" y="1853347"/>
                <a:ext cx="12240" cy="181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256C9B6-A92A-4B6D-A6B7-E0BB7C2583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207360" y="1849027"/>
                  <a:ext cx="20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EF42579-631C-4122-B69E-595910C53F49}"/>
                    </a:ext>
                  </a:extLst>
                </p14:cNvPr>
                <p14:cNvContentPartPr/>
                <p14:nvPr/>
              </p14:nvContentPartPr>
              <p14:xfrm>
                <a:off x="10115560" y="1806547"/>
                <a:ext cx="167400" cy="248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EF42579-631C-4122-B69E-595910C53F4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111240" y="1802227"/>
                  <a:ext cx="176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DEFD2B2-1394-40C4-94B5-09345D238292}"/>
                    </a:ext>
                  </a:extLst>
                </p14:cNvPr>
                <p14:cNvContentPartPr/>
                <p14:nvPr/>
              </p14:nvContentPartPr>
              <p14:xfrm>
                <a:off x="10362160" y="1799707"/>
                <a:ext cx="53280" cy="209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DEFD2B2-1394-40C4-94B5-09345D23829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57840" y="1795387"/>
                  <a:ext cx="61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7D675CE-CB98-4909-A369-A4975C8A0E0D}"/>
                    </a:ext>
                  </a:extLst>
                </p14:cNvPr>
                <p14:cNvContentPartPr/>
                <p14:nvPr/>
              </p14:nvContentPartPr>
              <p14:xfrm>
                <a:off x="10424800" y="1913107"/>
                <a:ext cx="145440" cy="88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7D675CE-CB98-4909-A369-A4975C8A0E0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20480" y="1908787"/>
                  <a:ext cx="154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DD700C-8C83-433C-8B70-8E770D4B1A88}"/>
                    </a:ext>
                  </a:extLst>
                </p14:cNvPr>
                <p14:cNvContentPartPr/>
                <p14:nvPr/>
              </p14:nvContentPartPr>
              <p14:xfrm>
                <a:off x="10397080" y="1910947"/>
                <a:ext cx="215280" cy="111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DD700C-8C83-433C-8B70-8E770D4B1A8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92760" y="1906627"/>
                  <a:ext cx="223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FB3495B-5D04-4D6D-8246-88010652429F}"/>
                    </a:ext>
                  </a:extLst>
                </p14:cNvPr>
                <p14:cNvContentPartPr/>
                <p14:nvPr/>
              </p14:nvContentPartPr>
              <p14:xfrm>
                <a:off x="10572040" y="1854787"/>
                <a:ext cx="188280" cy="141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FB3495B-5D04-4D6D-8246-8801065242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67720" y="1850467"/>
                  <a:ext cx="196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A268665-3EFB-4828-A114-ABF4E8C618C4}"/>
                    </a:ext>
                  </a:extLst>
                </p14:cNvPr>
                <p14:cNvContentPartPr/>
                <p14:nvPr/>
              </p14:nvContentPartPr>
              <p14:xfrm>
                <a:off x="10705600" y="1776667"/>
                <a:ext cx="186120" cy="197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A268665-3EFB-4828-A114-ABF4E8C618C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01280" y="1772347"/>
                  <a:ext cx="194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71F5FA9-AA8A-44ED-A03D-4B263B8155A0}"/>
                    </a:ext>
                  </a:extLst>
                </p14:cNvPr>
                <p14:cNvContentPartPr/>
                <p14:nvPr/>
              </p14:nvContentPartPr>
              <p14:xfrm>
                <a:off x="10989640" y="1711867"/>
                <a:ext cx="183600" cy="246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71F5FA9-AA8A-44ED-A03D-4B263B8155A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85320" y="1707547"/>
                  <a:ext cx="192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593F911-3ADD-4D35-9444-50C8A9056B87}"/>
                    </a:ext>
                  </a:extLst>
                </p14:cNvPr>
                <p14:cNvContentPartPr/>
                <p14:nvPr/>
              </p14:nvContentPartPr>
              <p14:xfrm>
                <a:off x="11219680" y="1806907"/>
                <a:ext cx="360" cy="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593F911-3ADD-4D35-9444-50C8A9056B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15360" y="1802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A8BB6F5-4B6C-4BD1-94B7-A4207BC9E295}"/>
                    </a:ext>
                  </a:extLst>
                </p14:cNvPr>
                <p14:cNvContentPartPr/>
                <p14:nvPr/>
              </p14:nvContentPartPr>
              <p14:xfrm>
                <a:off x="11257120" y="1699267"/>
                <a:ext cx="127800" cy="167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A8BB6F5-4B6C-4BD1-94B7-A4207BC9E29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252800" y="1694947"/>
                  <a:ext cx="136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29DBF7B-F997-4B1F-A562-BE1B63B7ADF5}"/>
                    </a:ext>
                  </a:extLst>
                </p14:cNvPr>
                <p14:cNvContentPartPr/>
                <p14:nvPr/>
              </p14:nvContentPartPr>
              <p14:xfrm>
                <a:off x="11383840" y="1793227"/>
                <a:ext cx="93240" cy="62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29DBF7B-F997-4B1F-A562-BE1B63B7ADF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379520" y="1788907"/>
                  <a:ext cx="101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FC07A53-8000-43FC-B1DE-AB69057F8231}"/>
                    </a:ext>
                  </a:extLst>
                </p14:cNvPr>
                <p14:cNvContentPartPr/>
                <p14:nvPr/>
              </p14:nvContentPartPr>
              <p14:xfrm>
                <a:off x="11497960" y="1649227"/>
                <a:ext cx="115200" cy="197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FC07A53-8000-43FC-B1DE-AB69057F823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93640" y="1644907"/>
                  <a:ext cx="123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B65E8DC-243B-4BE4-B4BC-1873C6B8DA20}"/>
                    </a:ext>
                  </a:extLst>
                </p14:cNvPr>
                <p14:cNvContentPartPr/>
                <p14:nvPr/>
              </p14:nvContentPartPr>
              <p14:xfrm>
                <a:off x="11614600" y="1615027"/>
                <a:ext cx="207720" cy="199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B65E8DC-243B-4BE4-B4BC-1873C6B8DA2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610280" y="1610707"/>
                  <a:ext cx="216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08EB7EE-B9B6-466E-BBFE-81E784C86957}"/>
                    </a:ext>
                  </a:extLst>
                </p14:cNvPr>
                <p14:cNvContentPartPr/>
                <p14:nvPr/>
              </p14:nvContentPartPr>
              <p14:xfrm>
                <a:off x="11879920" y="1755787"/>
                <a:ext cx="360" cy="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08EB7EE-B9B6-466E-BBFE-81E784C8695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875600" y="1751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C47173E-8831-4B48-A524-656F3757F061}"/>
                    </a:ext>
                  </a:extLst>
                </p14:cNvPr>
                <p14:cNvContentPartPr/>
                <p14:nvPr/>
              </p14:nvContentPartPr>
              <p14:xfrm>
                <a:off x="11810800" y="1700347"/>
                <a:ext cx="138240" cy="109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C47173E-8831-4B48-A524-656F3757F0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806480" y="1696027"/>
                  <a:ext cx="146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F622E4E-1E31-460B-9218-4B2E0D9D1CAC}"/>
                    </a:ext>
                  </a:extLst>
                </p14:cNvPr>
                <p14:cNvContentPartPr/>
                <p14:nvPr/>
              </p14:nvContentPartPr>
              <p14:xfrm>
                <a:off x="11953720" y="1707187"/>
                <a:ext cx="83520" cy="121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F622E4E-1E31-460B-9218-4B2E0D9D1CA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49400" y="1702867"/>
                  <a:ext cx="9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787537D-6FFE-4E0A-8C76-2ADA18179DE2}"/>
                    </a:ext>
                  </a:extLst>
                </p14:cNvPr>
                <p14:cNvContentPartPr/>
                <p14:nvPr/>
              </p14:nvContentPartPr>
              <p14:xfrm>
                <a:off x="9898480" y="2251867"/>
                <a:ext cx="217080" cy="84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787537D-6FFE-4E0A-8C76-2ADA18179D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94160" y="2247547"/>
                  <a:ext cx="225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C5C1F48-5830-4C52-8F0F-4FC37FDCBCEB}"/>
                    </a:ext>
                  </a:extLst>
                </p14:cNvPr>
                <p14:cNvContentPartPr/>
                <p14:nvPr/>
              </p14:nvContentPartPr>
              <p14:xfrm>
                <a:off x="10149400" y="2244307"/>
                <a:ext cx="61920" cy="80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C5C1F48-5830-4C52-8F0F-4FC37FDCBCE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45080" y="2239987"/>
                  <a:ext cx="7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F9AAEED-1885-4B3C-A2B5-B7B39D4B4D45}"/>
                    </a:ext>
                  </a:extLst>
                </p14:cNvPr>
                <p14:cNvContentPartPr/>
                <p14:nvPr/>
              </p14:nvContentPartPr>
              <p14:xfrm>
                <a:off x="10241920" y="2137387"/>
                <a:ext cx="154080" cy="192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F9AAEED-1885-4B3C-A2B5-B7B39D4B4D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37600" y="2133067"/>
                  <a:ext cx="162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91DF0E2-2194-461E-A3BA-0AFEBD8FAD2C}"/>
                    </a:ext>
                  </a:extLst>
                </p14:cNvPr>
                <p14:cNvContentPartPr/>
                <p14:nvPr/>
              </p14:nvContentPartPr>
              <p14:xfrm>
                <a:off x="10431640" y="2120467"/>
                <a:ext cx="169200" cy="183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91DF0E2-2194-461E-A3BA-0AFEBD8FAD2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27320" y="2116147"/>
                  <a:ext cx="177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D012D30-1A29-4D43-8636-8DA25324C3F8}"/>
                    </a:ext>
                  </a:extLst>
                </p14:cNvPr>
                <p14:cNvContentPartPr/>
                <p14:nvPr/>
              </p14:nvContentPartPr>
              <p14:xfrm>
                <a:off x="10602640" y="2190307"/>
                <a:ext cx="91080" cy="92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D012D30-1A29-4D43-8636-8DA25324C3F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98320" y="2185987"/>
                  <a:ext cx="99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237CB4F-1007-4D1C-9BC4-7F162285CA55}"/>
                    </a:ext>
                  </a:extLst>
                </p14:cNvPr>
                <p14:cNvContentPartPr/>
                <p14:nvPr/>
              </p14:nvContentPartPr>
              <p14:xfrm>
                <a:off x="10699840" y="2107507"/>
                <a:ext cx="130320" cy="148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237CB4F-1007-4D1C-9BC4-7F162285CA5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95520" y="2103187"/>
                  <a:ext cx="13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8D2E6F6-4996-4EDE-B14C-9869C05BF5C8}"/>
                    </a:ext>
                  </a:extLst>
                </p14:cNvPr>
                <p14:cNvContentPartPr/>
                <p14:nvPr/>
              </p14:nvContentPartPr>
              <p14:xfrm>
                <a:off x="9957880" y="2405947"/>
                <a:ext cx="82440" cy="191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8D2E6F6-4996-4EDE-B14C-9869C05BF5C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53560" y="2401627"/>
                  <a:ext cx="91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1707EA7-8363-40C7-ADF9-DE1137B96F4E}"/>
                    </a:ext>
                  </a:extLst>
                </p14:cNvPr>
                <p14:cNvContentPartPr/>
                <p14:nvPr/>
              </p14:nvContentPartPr>
              <p14:xfrm>
                <a:off x="10072720" y="2427187"/>
                <a:ext cx="42120" cy="117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1707EA7-8363-40C7-ADF9-DE1137B96F4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68400" y="2422867"/>
                  <a:ext cx="50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EC92F45-FAAC-480D-9C73-6A1D992FE713}"/>
                    </a:ext>
                  </a:extLst>
                </p14:cNvPr>
                <p14:cNvContentPartPr/>
                <p14:nvPr/>
              </p14:nvContentPartPr>
              <p14:xfrm>
                <a:off x="10137880" y="2492347"/>
                <a:ext cx="39960" cy="58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EC92F45-FAAC-480D-9C73-6A1D992FE71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33560" y="2488027"/>
                  <a:ext cx="48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897E5A3-C017-48C8-9CB2-DBDA9AF7A04D}"/>
                    </a:ext>
                  </a:extLst>
                </p14:cNvPr>
                <p14:cNvContentPartPr/>
                <p14:nvPr/>
              </p14:nvContentPartPr>
              <p14:xfrm>
                <a:off x="10211680" y="2391547"/>
                <a:ext cx="205560" cy="147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897E5A3-C017-48C8-9CB2-DBDA9AF7A0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07360" y="2387227"/>
                  <a:ext cx="21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48B45C2-664B-4B2F-A17E-A1F8A821703B}"/>
                    </a:ext>
                  </a:extLst>
                </p14:cNvPr>
                <p14:cNvContentPartPr/>
                <p14:nvPr/>
              </p14:nvContentPartPr>
              <p14:xfrm>
                <a:off x="10365760" y="2483707"/>
                <a:ext cx="73800" cy="21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48B45C2-664B-4B2F-A17E-A1F8A821703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61440" y="2479387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D269ED6-1D1C-41D2-9B9A-5CBADB511B1B}"/>
                    </a:ext>
                  </a:extLst>
                </p14:cNvPr>
                <p14:cNvContentPartPr/>
                <p14:nvPr/>
              </p14:nvContentPartPr>
              <p14:xfrm>
                <a:off x="9549280" y="2441587"/>
                <a:ext cx="101520" cy="191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D269ED6-1D1C-41D2-9B9A-5CBADB511B1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44960" y="2437267"/>
                  <a:ext cx="110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EA2D0D6-7431-4F7F-93A9-516B9567813E}"/>
                    </a:ext>
                  </a:extLst>
                </p14:cNvPr>
                <p14:cNvContentPartPr/>
                <p14:nvPr/>
              </p14:nvContentPartPr>
              <p14:xfrm>
                <a:off x="9641800" y="2516107"/>
                <a:ext cx="166680" cy="208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EA2D0D6-7431-4F7F-93A9-516B9567813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37480" y="2511787"/>
                  <a:ext cx="175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5C09C08-5847-4D95-BAF3-C2483BACDC8F}"/>
                    </a:ext>
                  </a:extLst>
                </p14:cNvPr>
                <p14:cNvContentPartPr/>
                <p14:nvPr/>
              </p14:nvContentPartPr>
              <p14:xfrm>
                <a:off x="9867160" y="2391547"/>
                <a:ext cx="66960" cy="207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5C09C08-5847-4D95-BAF3-C2483BACDC8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62840" y="2387227"/>
                  <a:ext cx="75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675D032-8BB0-46C6-BF22-9CAABBD33046}"/>
                    </a:ext>
                  </a:extLst>
                </p14:cNvPr>
                <p14:cNvContentPartPr/>
                <p14:nvPr/>
              </p14:nvContentPartPr>
              <p14:xfrm>
                <a:off x="10525600" y="2401267"/>
                <a:ext cx="192600" cy="97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675D032-8BB0-46C6-BF22-9CAABBD3304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21280" y="2396947"/>
                  <a:ext cx="201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B86FA1F-827A-4A9A-AE33-97F50C77C021}"/>
                    </a:ext>
                  </a:extLst>
                </p14:cNvPr>
                <p14:cNvContentPartPr/>
                <p14:nvPr/>
              </p14:nvContentPartPr>
              <p14:xfrm>
                <a:off x="10738360" y="2370667"/>
                <a:ext cx="142560" cy="10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B86FA1F-827A-4A9A-AE33-97F50C77C02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34040" y="2366347"/>
                  <a:ext cx="151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E54AA51-3703-4C7C-A715-1D86427739C5}"/>
                    </a:ext>
                  </a:extLst>
                </p14:cNvPr>
                <p14:cNvContentPartPr/>
                <p14:nvPr/>
              </p14:nvContentPartPr>
              <p14:xfrm>
                <a:off x="10893160" y="2259427"/>
                <a:ext cx="74160" cy="165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E54AA51-3703-4C7C-A715-1D86427739C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888840" y="2255107"/>
                  <a:ext cx="82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0EE48E8-87AE-4FB0-8DB7-BBA87BD2F09D}"/>
                    </a:ext>
                  </a:extLst>
                </p14:cNvPr>
                <p14:cNvContentPartPr/>
                <p14:nvPr/>
              </p14:nvContentPartPr>
              <p14:xfrm>
                <a:off x="10927360" y="2368507"/>
                <a:ext cx="55800" cy="54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0EE48E8-87AE-4FB0-8DB7-BBA87BD2F09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23040" y="2364187"/>
                  <a:ext cx="64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7D2EBF8-C86E-496B-8AF4-37BA2F98A442}"/>
                    </a:ext>
                  </a:extLst>
                </p14:cNvPr>
                <p14:cNvContentPartPr/>
                <p14:nvPr/>
              </p14:nvContentPartPr>
              <p14:xfrm>
                <a:off x="10990360" y="2209387"/>
                <a:ext cx="211680" cy="213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7D2EBF8-C86E-496B-8AF4-37BA2F98A44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86040" y="2205067"/>
                  <a:ext cx="22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0DFE979-EF50-4A55-8377-CC1658589B0F}"/>
                    </a:ext>
                  </a:extLst>
                </p14:cNvPr>
                <p14:cNvContentPartPr/>
                <p14:nvPr/>
              </p14:nvContentPartPr>
              <p14:xfrm>
                <a:off x="11176840" y="2180947"/>
                <a:ext cx="81000" cy="285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0DFE979-EF50-4A55-8377-CC1658589B0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72520" y="2176627"/>
                  <a:ext cx="89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5CF643E-ADA7-4854-A658-F6CCA8777DA9}"/>
                    </a:ext>
                  </a:extLst>
                </p14:cNvPr>
                <p14:cNvContentPartPr/>
                <p14:nvPr/>
              </p14:nvContentPartPr>
              <p14:xfrm>
                <a:off x="11229400" y="2228107"/>
                <a:ext cx="114840" cy="244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5CF643E-ADA7-4854-A658-F6CCA8777DA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25080" y="2223787"/>
                  <a:ext cx="123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FC6E1F7-6137-4CA5-BEA2-95E8E652B4A4}"/>
                    </a:ext>
                  </a:extLst>
                </p14:cNvPr>
                <p14:cNvContentPartPr/>
                <p14:nvPr/>
              </p14:nvContentPartPr>
              <p14:xfrm>
                <a:off x="11342080" y="2223427"/>
                <a:ext cx="150840" cy="97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FC6E1F7-6137-4CA5-BEA2-95E8E652B4A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37760" y="2219107"/>
                  <a:ext cx="159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5A54D1F-3F81-4CEF-B369-C5A40C99CCD8}"/>
                    </a:ext>
                  </a:extLst>
                </p14:cNvPr>
                <p14:cNvContentPartPr/>
                <p14:nvPr/>
              </p14:nvContentPartPr>
              <p14:xfrm>
                <a:off x="11480680" y="2157187"/>
                <a:ext cx="103320" cy="142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5A54D1F-3F81-4CEF-B369-C5A40C99CCD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76360" y="2152867"/>
                  <a:ext cx="111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3A84369-D6A1-4B32-89B9-C964D6B18547}"/>
                    </a:ext>
                  </a:extLst>
                </p14:cNvPr>
                <p14:cNvContentPartPr/>
                <p14:nvPr/>
              </p14:nvContentPartPr>
              <p14:xfrm>
                <a:off x="11583640" y="2184547"/>
                <a:ext cx="118080" cy="94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3A84369-D6A1-4B32-89B9-C964D6B1854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79320" y="2180227"/>
                  <a:ext cx="126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EC03876-EF42-4C62-AAC0-A3C61B5E42A6}"/>
                    </a:ext>
                  </a:extLst>
                </p14:cNvPr>
                <p14:cNvContentPartPr/>
                <p14:nvPr/>
              </p14:nvContentPartPr>
              <p14:xfrm>
                <a:off x="11689120" y="2164027"/>
                <a:ext cx="117360" cy="122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EC03876-EF42-4C62-AAC0-A3C61B5E42A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84800" y="2159707"/>
                  <a:ext cx="126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F4EA14E-35F6-4313-B3B2-6221EB624D0F}"/>
                    </a:ext>
                  </a:extLst>
                </p14:cNvPr>
                <p14:cNvContentPartPr/>
                <p14:nvPr/>
              </p14:nvContentPartPr>
              <p14:xfrm>
                <a:off x="11776960" y="2042347"/>
                <a:ext cx="109440" cy="330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F4EA14E-35F6-4313-B3B2-6221EB624D0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772640" y="2038027"/>
                  <a:ext cx="118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791FE54-EE9D-4068-B272-4A9DC642776B}"/>
                    </a:ext>
                  </a:extLst>
                </p14:cNvPr>
                <p14:cNvContentPartPr/>
                <p14:nvPr/>
              </p14:nvContentPartPr>
              <p14:xfrm>
                <a:off x="10388800" y="2653267"/>
                <a:ext cx="122040" cy="257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791FE54-EE9D-4068-B272-4A9DC642776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84480" y="2648947"/>
                  <a:ext cx="130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0DF016A-D08D-4B74-BCC7-E129E28B7DD4}"/>
                    </a:ext>
                  </a:extLst>
                </p14:cNvPr>
                <p14:cNvContentPartPr/>
                <p14:nvPr/>
              </p14:nvContentPartPr>
              <p14:xfrm>
                <a:off x="10544680" y="2715547"/>
                <a:ext cx="72360" cy="92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0DF016A-D08D-4B74-BCC7-E129E28B7DD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540360" y="2711227"/>
                  <a:ext cx="81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3922F6D-A799-4C14-BD5B-B99F3B1842CF}"/>
                    </a:ext>
                  </a:extLst>
                </p14:cNvPr>
                <p14:cNvContentPartPr/>
                <p14:nvPr/>
              </p14:nvContentPartPr>
              <p14:xfrm>
                <a:off x="10670320" y="2618347"/>
                <a:ext cx="133920" cy="173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3922F6D-A799-4C14-BD5B-B99F3B1842C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66000" y="2614027"/>
                  <a:ext cx="142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37F9BC0-B6A2-4D6C-A387-CFF08C30E834}"/>
                    </a:ext>
                  </a:extLst>
                </p14:cNvPr>
                <p14:cNvContentPartPr/>
                <p14:nvPr/>
              </p14:nvContentPartPr>
              <p14:xfrm>
                <a:off x="10853560" y="2627347"/>
                <a:ext cx="414000" cy="103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37F9BC0-B6A2-4D6C-A387-CFF08C30E83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49240" y="2623027"/>
                  <a:ext cx="42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3950FAD-8B79-4EE0-A2B2-3FF4A7CCAA37}"/>
                    </a:ext>
                  </a:extLst>
                </p14:cNvPr>
                <p14:cNvContentPartPr/>
                <p14:nvPr/>
              </p14:nvContentPartPr>
              <p14:xfrm>
                <a:off x="11254240" y="2561107"/>
                <a:ext cx="81000" cy="23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3950FAD-8B79-4EE0-A2B2-3FF4A7CCAA3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49920" y="2556787"/>
                  <a:ext cx="89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C9D60C2-26CC-45D3-81CE-5BEEA4363FDC}"/>
                    </a:ext>
                  </a:extLst>
                </p14:cNvPr>
                <p14:cNvContentPartPr/>
                <p14:nvPr/>
              </p14:nvContentPartPr>
              <p14:xfrm>
                <a:off x="11328400" y="2582347"/>
                <a:ext cx="108720" cy="228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C9D60C2-26CC-45D3-81CE-5BEEA4363F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324080" y="2578027"/>
                  <a:ext cx="117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9E9B505-A9B0-468A-8A1E-23363CF5A0D8}"/>
                    </a:ext>
                  </a:extLst>
                </p14:cNvPr>
                <p14:cNvContentPartPr/>
                <p14:nvPr/>
              </p14:nvContentPartPr>
              <p14:xfrm>
                <a:off x="11628640" y="2512867"/>
                <a:ext cx="118440" cy="97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9E9B505-A9B0-468A-8A1E-23363CF5A0D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624320" y="2508547"/>
                  <a:ext cx="127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90BCE56-6D78-4198-AE6F-8AB2F62D94ED}"/>
                    </a:ext>
                  </a:extLst>
                </p14:cNvPr>
                <p14:cNvContentPartPr/>
                <p14:nvPr/>
              </p14:nvContentPartPr>
              <p14:xfrm>
                <a:off x="10887760" y="2954587"/>
                <a:ext cx="108720" cy="121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90BCE56-6D78-4198-AE6F-8AB2F62D94E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883440" y="2950267"/>
                  <a:ext cx="117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934513B-00A9-4C2D-9F49-21F35606337D}"/>
                    </a:ext>
                  </a:extLst>
                </p14:cNvPr>
                <p14:cNvContentPartPr/>
                <p14:nvPr/>
              </p14:nvContentPartPr>
              <p14:xfrm>
                <a:off x="10993600" y="2953507"/>
                <a:ext cx="177480" cy="69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934513B-00A9-4C2D-9F49-21F35606337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989280" y="2949187"/>
                  <a:ext cx="18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CEFB300-F4BF-44B6-BCF5-5CCF0757D1D3}"/>
                    </a:ext>
                  </a:extLst>
                </p14:cNvPr>
                <p14:cNvContentPartPr/>
                <p14:nvPr/>
              </p14:nvContentPartPr>
              <p14:xfrm>
                <a:off x="11204200" y="2833267"/>
                <a:ext cx="121320" cy="1652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CEFB300-F4BF-44B6-BCF5-5CCF0757D1D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99880" y="2828947"/>
                  <a:ext cx="129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DA455C0-F7E6-49A2-BAED-A352F0CC5E80}"/>
                    </a:ext>
                  </a:extLst>
                </p14:cNvPr>
                <p14:cNvContentPartPr/>
                <p14:nvPr/>
              </p14:nvContentPartPr>
              <p14:xfrm>
                <a:off x="11315080" y="2860987"/>
                <a:ext cx="312840" cy="730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DA455C0-F7E6-49A2-BAED-A352F0CC5E8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310760" y="2856667"/>
                  <a:ext cx="321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9EE02B9-A352-45AF-8826-F0CCA74057D6}"/>
                    </a:ext>
                  </a:extLst>
                </p14:cNvPr>
                <p14:cNvContentPartPr/>
                <p14:nvPr/>
              </p14:nvContentPartPr>
              <p14:xfrm>
                <a:off x="11071720" y="3163027"/>
                <a:ext cx="216000" cy="181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9EE02B9-A352-45AF-8826-F0CCA74057D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067400" y="3158707"/>
                  <a:ext cx="224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01B6B8B-796A-48A2-A1E4-798EDE062931}"/>
                    </a:ext>
                  </a:extLst>
                </p14:cNvPr>
                <p14:cNvContentPartPr/>
                <p14:nvPr/>
              </p14:nvContentPartPr>
              <p14:xfrm>
                <a:off x="11342800" y="3148987"/>
                <a:ext cx="134280" cy="93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01B6B8B-796A-48A2-A1E4-798EDE06293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38480" y="3144667"/>
                  <a:ext cx="142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B6752D7-757B-47A5-98F3-52A4E9A131E3}"/>
                    </a:ext>
                  </a:extLst>
                </p14:cNvPr>
                <p14:cNvContentPartPr/>
                <p14:nvPr/>
              </p14:nvContentPartPr>
              <p14:xfrm>
                <a:off x="11514520" y="3026947"/>
                <a:ext cx="115200" cy="180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B6752D7-757B-47A5-98F3-52A4E9A131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10200" y="3022627"/>
                  <a:ext cx="123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97E7F9D-8AEE-4D7D-87A0-FD1F224CC8F8}"/>
                    </a:ext>
                  </a:extLst>
                </p14:cNvPr>
                <p14:cNvContentPartPr/>
                <p14:nvPr/>
              </p14:nvContentPartPr>
              <p14:xfrm>
                <a:off x="11625400" y="2992387"/>
                <a:ext cx="118440" cy="168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97E7F9D-8AEE-4D7D-87A0-FD1F224CC8F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621080" y="2988067"/>
                  <a:ext cx="127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626A618-80BA-4410-8466-0BC7AC650DC1}"/>
                    </a:ext>
                  </a:extLst>
                </p14:cNvPr>
                <p14:cNvContentPartPr/>
                <p14:nvPr/>
              </p14:nvContentPartPr>
              <p14:xfrm>
                <a:off x="11686960" y="3108307"/>
                <a:ext cx="55080" cy="54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626A618-80BA-4410-8466-0BC7AC650D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682640" y="3103987"/>
                  <a:ext cx="63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BBD5360-D4E6-4D72-A2AA-87A6456828E9}"/>
                    </a:ext>
                  </a:extLst>
                </p14:cNvPr>
                <p14:cNvContentPartPr/>
                <p14:nvPr/>
              </p14:nvContentPartPr>
              <p14:xfrm>
                <a:off x="4916080" y="1608187"/>
                <a:ext cx="60120" cy="172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BBD5360-D4E6-4D72-A2AA-87A6456828E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911760" y="1603867"/>
                  <a:ext cx="68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5085CED-251F-4189-BD1B-70C4776FDB9F}"/>
                    </a:ext>
                  </a:extLst>
                </p14:cNvPr>
                <p14:cNvContentPartPr/>
                <p14:nvPr/>
              </p14:nvContentPartPr>
              <p14:xfrm>
                <a:off x="4930120" y="1627627"/>
                <a:ext cx="116280" cy="194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5085CED-251F-4189-BD1B-70C4776FDB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25800" y="1623307"/>
                  <a:ext cx="124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8DF3CCB-BD7F-4F70-A6F5-F34487DEE814}"/>
                    </a:ext>
                  </a:extLst>
                </p14:cNvPr>
                <p14:cNvContentPartPr/>
                <p14:nvPr/>
              </p14:nvContentPartPr>
              <p14:xfrm>
                <a:off x="5069080" y="1669387"/>
                <a:ext cx="126000" cy="132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8DF3CCB-BD7F-4F70-A6F5-F34487DEE81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64760" y="1665067"/>
                  <a:ext cx="134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CA8EA95-6AFE-4D7E-930B-C42D508A774B}"/>
                    </a:ext>
                  </a:extLst>
                </p14:cNvPr>
                <p14:cNvContentPartPr/>
                <p14:nvPr/>
              </p14:nvContentPartPr>
              <p14:xfrm>
                <a:off x="5181040" y="1687387"/>
                <a:ext cx="159840" cy="115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CA8EA95-6AFE-4D7E-930B-C42D508A77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76720" y="1683067"/>
                  <a:ext cx="168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80C9E41-F539-4F29-B210-DA1B904CB922}"/>
                    </a:ext>
                  </a:extLst>
                </p14:cNvPr>
                <p14:cNvContentPartPr/>
                <p14:nvPr/>
              </p14:nvContentPartPr>
              <p14:xfrm>
                <a:off x="5349880" y="1570747"/>
                <a:ext cx="114840" cy="254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80C9E41-F539-4F29-B210-DA1B904CB92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45560" y="1566427"/>
                  <a:ext cx="123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7E0A570-E171-4B53-8D27-2388C209C215}"/>
                    </a:ext>
                  </a:extLst>
                </p14:cNvPr>
                <p14:cNvContentPartPr/>
                <p14:nvPr/>
              </p14:nvContentPartPr>
              <p14:xfrm>
                <a:off x="5539960" y="1622947"/>
                <a:ext cx="142200" cy="117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7E0A570-E171-4B53-8D27-2388C209C21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35640" y="1618627"/>
                  <a:ext cx="150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64B088A-C2A6-4274-A244-09970F4B6973}"/>
                    </a:ext>
                  </a:extLst>
                </p14:cNvPr>
                <p14:cNvContentPartPr/>
                <p14:nvPr/>
              </p14:nvContentPartPr>
              <p14:xfrm>
                <a:off x="5667040" y="1625827"/>
                <a:ext cx="308160" cy="298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64B088A-C2A6-4274-A244-09970F4B697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62720" y="1621507"/>
                  <a:ext cx="316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E5077B5-3657-449F-BB9D-1AD91A85E4EB}"/>
                    </a:ext>
                  </a:extLst>
                </p14:cNvPr>
                <p14:cNvContentPartPr/>
                <p14:nvPr/>
              </p14:nvContentPartPr>
              <p14:xfrm>
                <a:off x="5957920" y="1562827"/>
                <a:ext cx="265680" cy="189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E5077B5-3657-449F-BB9D-1AD91A85E4E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953600" y="1558507"/>
                  <a:ext cx="274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4EB2C7A-BA81-42F9-AB65-420388A8D8B5}"/>
                    </a:ext>
                  </a:extLst>
                </p14:cNvPr>
                <p14:cNvContentPartPr/>
                <p14:nvPr/>
              </p14:nvContentPartPr>
              <p14:xfrm>
                <a:off x="6203440" y="1588747"/>
                <a:ext cx="10440" cy="49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4EB2C7A-BA81-42F9-AB65-420388A8D8B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99120" y="1584427"/>
                  <a:ext cx="19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8AB16EB-A818-4135-82D0-6816517E036F}"/>
                    </a:ext>
                  </a:extLst>
                </p14:cNvPr>
                <p14:cNvContentPartPr/>
                <p14:nvPr/>
              </p14:nvContentPartPr>
              <p14:xfrm>
                <a:off x="6259240" y="1651387"/>
                <a:ext cx="134640" cy="66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8AB16EB-A818-4135-82D0-6816517E036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254920" y="1647067"/>
                  <a:ext cx="143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201FBCC-F7E1-4F9D-9DEF-DDFF0A1240D1}"/>
                    </a:ext>
                  </a:extLst>
                </p14:cNvPr>
                <p14:cNvContentPartPr/>
                <p14:nvPr/>
              </p14:nvContentPartPr>
              <p14:xfrm>
                <a:off x="6577840" y="1590907"/>
                <a:ext cx="213840" cy="79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201FBCC-F7E1-4F9D-9DEF-DDFF0A1240D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73520" y="1586587"/>
                  <a:ext cx="222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71D38A0-DE98-42A7-9129-13FAE84AAFFC}"/>
                    </a:ext>
                  </a:extLst>
                </p14:cNvPr>
                <p14:cNvContentPartPr/>
                <p14:nvPr/>
              </p14:nvContentPartPr>
              <p14:xfrm>
                <a:off x="6772960" y="1520707"/>
                <a:ext cx="32760" cy="8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71D38A0-DE98-42A7-9129-13FAE84AAFF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68640" y="1516387"/>
                  <a:ext cx="41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24A1228-179F-4BF1-90E4-DADB4F3E0F45}"/>
                    </a:ext>
                  </a:extLst>
                </p14:cNvPr>
                <p14:cNvContentPartPr/>
                <p14:nvPr/>
              </p14:nvContentPartPr>
              <p14:xfrm>
                <a:off x="6868720" y="1472467"/>
                <a:ext cx="168840" cy="221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24A1228-179F-4BF1-90E4-DADB4F3E0F4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64400" y="1468147"/>
                  <a:ext cx="177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52266A0-9DCB-4DB2-A391-DDDCDB6005D1}"/>
                    </a:ext>
                  </a:extLst>
                </p14:cNvPr>
                <p14:cNvContentPartPr/>
                <p14:nvPr/>
              </p14:nvContentPartPr>
              <p14:xfrm>
                <a:off x="7081120" y="1447987"/>
                <a:ext cx="90000" cy="181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52266A0-9DCB-4DB2-A391-DDDCDB6005D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76800" y="1443667"/>
                  <a:ext cx="98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1B78AB6-958A-40AA-910A-F5DC2CDE5115}"/>
                    </a:ext>
                  </a:extLst>
                </p14:cNvPr>
                <p14:cNvContentPartPr/>
                <p14:nvPr/>
              </p14:nvContentPartPr>
              <p14:xfrm>
                <a:off x="7197400" y="1519627"/>
                <a:ext cx="93600" cy="259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1B78AB6-958A-40AA-910A-F5DC2CDE511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93080" y="1515307"/>
                  <a:ext cx="102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88063E9-C329-43F4-B1B0-8E5352231FF8}"/>
                    </a:ext>
                  </a:extLst>
                </p14:cNvPr>
                <p14:cNvContentPartPr/>
                <p14:nvPr/>
              </p14:nvContentPartPr>
              <p14:xfrm>
                <a:off x="7325560" y="1510267"/>
                <a:ext cx="98280" cy="124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88063E9-C329-43F4-B1B0-8E5352231FF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21240" y="1505947"/>
                  <a:ext cx="106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352DD83-0A6C-4E76-B21C-8495D6A1FAB0}"/>
                    </a:ext>
                  </a:extLst>
                </p14:cNvPr>
                <p14:cNvContentPartPr/>
                <p14:nvPr/>
              </p14:nvContentPartPr>
              <p14:xfrm>
                <a:off x="7460560" y="1438627"/>
                <a:ext cx="27720" cy="153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352DD83-0A6C-4E76-B21C-8495D6A1FAB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56240" y="1434307"/>
                  <a:ext cx="36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865DDB9-1622-4BE3-8CB1-1B1B57B26CE0}"/>
                    </a:ext>
                  </a:extLst>
                </p14:cNvPr>
                <p14:cNvContentPartPr/>
                <p14:nvPr/>
              </p14:nvContentPartPr>
              <p14:xfrm>
                <a:off x="7513480" y="1499467"/>
                <a:ext cx="88560" cy="907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865DDB9-1622-4BE3-8CB1-1B1B57B26CE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09160" y="1495147"/>
                  <a:ext cx="97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36EEE15-6993-4CD9-B1CE-B8D54AA49502}"/>
                    </a:ext>
                  </a:extLst>
                </p14:cNvPr>
                <p14:cNvContentPartPr/>
                <p14:nvPr/>
              </p14:nvContentPartPr>
              <p14:xfrm>
                <a:off x="7611760" y="1488307"/>
                <a:ext cx="97920" cy="116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36EEE15-6993-4CD9-B1CE-B8D54AA4950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07440" y="1483987"/>
                  <a:ext cx="106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3E1E00B-49D3-43C4-B84D-3C27A7476C40}"/>
                    </a:ext>
                  </a:extLst>
                </p14:cNvPr>
                <p14:cNvContentPartPr/>
                <p14:nvPr/>
              </p14:nvContentPartPr>
              <p14:xfrm>
                <a:off x="7787800" y="1426747"/>
                <a:ext cx="1563840" cy="1200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3E1E00B-49D3-43C4-B84D-3C27A7476C4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83480" y="1422427"/>
                  <a:ext cx="157248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87C8285-4C57-4E97-AE7B-A869FEDDD00A}"/>
                    </a:ext>
                  </a:extLst>
                </p14:cNvPr>
                <p14:cNvContentPartPr/>
                <p14:nvPr/>
              </p14:nvContentPartPr>
              <p14:xfrm>
                <a:off x="7655680" y="1338547"/>
                <a:ext cx="210600" cy="209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87C8285-4C57-4E97-AE7B-A869FEDDD00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51360" y="1334227"/>
                  <a:ext cx="219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6684BD7-13F4-49B7-B2AA-2BDF34D923A9}"/>
                    </a:ext>
                  </a:extLst>
                </p14:cNvPr>
                <p14:cNvContentPartPr/>
                <p14:nvPr/>
              </p14:nvContentPartPr>
              <p14:xfrm>
                <a:off x="4813120" y="1280587"/>
                <a:ext cx="2977560" cy="665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6684BD7-13F4-49B7-B2AA-2BDF34D923A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808800" y="1276267"/>
                  <a:ext cx="29862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B659204-BDD8-4259-88A1-2342CC73E263}"/>
                    </a:ext>
                  </a:extLst>
                </p14:cNvPr>
                <p14:cNvContentPartPr/>
                <p14:nvPr/>
              </p14:nvContentPartPr>
              <p14:xfrm>
                <a:off x="2021680" y="2197147"/>
                <a:ext cx="1883520" cy="411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B659204-BDD8-4259-88A1-2342CC73E26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017360" y="2192827"/>
                  <a:ext cx="1892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C9DB02D-E04B-444B-BC62-29166A7A6754}"/>
                    </a:ext>
                  </a:extLst>
                </p14:cNvPr>
                <p14:cNvContentPartPr/>
                <p14:nvPr/>
              </p14:nvContentPartPr>
              <p14:xfrm>
                <a:off x="1975960" y="2196067"/>
                <a:ext cx="156240" cy="411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C9DB02D-E04B-444B-BC62-29166A7A675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971640" y="2191747"/>
                  <a:ext cx="164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288B17F-F4C6-4A03-8885-6C5651FB8961}"/>
                    </a:ext>
                  </a:extLst>
                </p14:cNvPr>
                <p14:cNvContentPartPr/>
                <p14:nvPr/>
              </p14:nvContentPartPr>
              <p14:xfrm>
                <a:off x="2168200" y="2684947"/>
                <a:ext cx="164160" cy="83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288B17F-F4C6-4A03-8885-6C5651FB89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163880" y="2680627"/>
                  <a:ext cx="172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F9E00CE-2390-42BA-901A-48497D5EE098}"/>
                    </a:ext>
                  </a:extLst>
                </p14:cNvPr>
                <p14:cNvContentPartPr/>
                <p14:nvPr/>
              </p14:nvContentPartPr>
              <p14:xfrm>
                <a:off x="2374480" y="2678827"/>
                <a:ext cx="206280" cy="236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F9E00CE-2390-42BA-901A-48497D5EE09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70160" y="2674507"/>
                  <a:ext cx="214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5D8FC22-9292-4B99-A5FC-FAD739544ADB}"/>
                    </a:ext>
                  </a:extLst>
                </p14:cNvPr>
                <p14:cNvContentPartPr/>
                <p14:nvPr/>
              </p14:nvContentPartPr>
              <p14:xfrm>
                <a:off x="2630080" y="2683867"/>
                <a:ext cx="45720" cy="813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5D8FC22-9292-4B99-A5FC-FAD739544AD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25760" y="2679547"/>
                  <a:ext cx="54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77CA5D7-3DEF-4CE0-9B37-8B143DA4AFE0}"/>
                    </a:ext>
                  </a:extLst>
                </p14:cNvPr>
                <p14:cNvContentPartPr/>
                <p14:nvPr/>
              </p14:nvContentPartPr>
              <p14:xfrm>
                <a:off x="2722240" y="2598907"/>
                <a:ext cx="209160" cy="163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77CA5D7-3DEF-4CE0-9B37-8B143DA4AFE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717920" y="2594587"/>
                  <a:ext cx="217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D1F1AD3-2276-426D-87D8-928131B4F0E7}"/>
                    </a:ext>
                  </a:extLst>
                </p14:cNvPr>
                <p14:cNvContentPartPr/>
                <p14:nvPr/>
              </p14:nvContentPartPr>
              <p14:xfrm>
                <a:off x="2976400" y="2550667"/>
                <a:ext cx="35280" cy="1998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D1F1AD3-2276-426D-87D8-928131B4F0E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72080" y="2546347"/>
                  <a:ext cx="43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B43D7AC-CC0D-4317-A2A2-6531BE4492EA}"/>
                    </a:ext>
                  </a:extLst>
                </p14:cNvPr>
                <p14:cNvContentPartPr/>
                <p14:nvPr/>
              </p14:nvContentPartPr>
              <p14:xfrm>
                <a:off x="3142000" y="2621947"/>
                <a:ext cx="282960" cy="103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B43D7AC-CC0D-4317-A2A2-6531BE4492E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137680" y="2617627"/>
                  <a:ext cx="291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B1739F1-5679-4ABB-8BAA-4C95DE345E9C}"/>
                    </a:ext>
                  </a:extLst>
                </p14:cNvPr>
                <p14:cNvContentPartPr/>
                <p14:nvPr/>
              </p14:nvContentPartPr>
              <p14:xfrm>
                <a:off x="3400120" y="2554987"/>
                <a:ext cx="307080" cy="1670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B1739F1-5679-4ABB-8BAA-4C95DE345E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395800" y="2550667"/>
                  <a:ext cx="31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5492318-DA9B-4400-B578-7141AFE6BF8F}"/>
                    </a:ext>
                  </a:extLst>
                </p14:cNvPr>
                <p14:cNvContentPartPr/>
                <p14:nvPr/>
              </p14:nvContentPartPr>
              <p14:xfrm>
                <a:off x="3651400" y="2675587"/>
                <a:ext cx="69840" cy="41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5492318-DA9B-4400-B578-7141AFE6BF8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47080" y="2671267"/>
                  <a:ext cx="78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DE5DDDC-E45E-4A54-86D7-FAF692845204}"/>
                    </a:ext>
                  </a:extLst>
                </p14:cNvPr>
                <p14:cNvContentPartPr/>
                <p14:nvPr/>
              </p14:nvContentPartPr>
              <p14:xfrm>
                <a:off x="3747160" y="2563267"/>
                <a:ext cx="219600" cy="153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DE5DDDC-E45E-4A54-86D7-FAF69284520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42840" y="2558947"/>
                  <a:ext cx="228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87D80FB-6BD1-440F-B38F-5015562F0F43}"/>
                    </a:ext>
                  </a:extLst>
                </p14:cNvPr>
                <p14:cNvContentPartPr/>
                <p14:nvPr/>
              </p14:nvContentPartPr>
              <p14:xfrm>
                <a:off x="3933280" y="2634907"/>
                <a:ext cx="91800" cy="103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87D80FB-6BD1-440F-B38F-5015562F0F4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928960" y="2630587"/>
                  <a:ext cx="100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1B5BA25-9E75-4066-A58E-E718580F2B82}"/>
                    </a:ext>
                  </a:extLst>
                </p14:cNvPr>
                <p14:cNvContentPartPr/>
                <p14:nvPr/>
              </p14:nvContentPartPr>
              <p14:xfrm>
                <a:off x="8648200" y="452947"/>
                <a:ext cx="2458440" cy="1361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1B5BA25-9E75-4066-A58E-E718580F2B8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43880" y="448627"/>
                  <a:ext cx="2467080" cy="13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8921FB7-B3F2-4877-BA99-7F460996C13A}"/>
                    </a:ext>
                  </a:extLst>
                </p14:cNvPr>
                <p14:cNvContentPartPr/>
                <p14:nvPr/>
              </p14:nvContentPartPr>
              <p14:xfrm>
                <a:off x="4484440" y="1603867"/>
                <a:ext cx="4250880" cy="10476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8921FB7-B3F2-4877-BA99-7F460996C13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480120" y="1599547"/>
                  <a:ext cx="4259520" cy="10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0F00BD6-E070-416B-B0F5-744773579658}"/>
                    </a:ext>
                  </a:extLst>
                </p14:cNvPr>
                <p14:cNvContentPartPr/>
                <p14:nvPr/>
              </p14:nvContentPartPr>
              <p14:xfrm>
                <a:off x="4362760" y="2488387"/>
                <a:ext cx="267840" cy="235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0F00BD6-E070-416B-B0F5-74477357965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58440" y="2484067"/>
                  <a:ext cx="276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D19CB80-6BBA-4317-B16C-85C7246C44A8}"/>
                    </a:ext>
                  </a:extLst>
                </p14:cNvPr>
                <p14:cNvContentPartPr/>
                <p14:nvPr/>
              </p14:nvContentPartPr>
              <p14:xfrm>
                <a:off x="4654000" y="2683147"/>
                <a:ext cx="25560" cy="125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D19CB80-6BBA-4317-B16C-85C7246C44A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49680" y="2678827"/>
                  <a:ext cx="34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06893A9-D2F7-40D6-92A2-08201D4BC18E}"/>
                    </a:ext>
                  </a:extLst>
                </p14:cNvPr>
                <p14:cNvContentPartPr/>
                <p14:nvPr/>
              </p14:nvContentPartPr>
              <p14:xfrm>
                <a:off x="4640680" y="2679187"/>
                <a:ext cx="159480" cy="129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06893A9-D2F7-40D6-92A2-08201D4BC18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36360" y="2674867"/>
                  <a:ext cx="168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E119C99-FB20-4598-9616-3DF9256FB394}"/>
                    </a:ext>
                  </a:extLst>
                </p14:cNvPr>
                <p14:cNvContentPartPr/>
                <p14:nvPr/>
              </p14:nvContentPartPr>
              <p14:xfrm>
                <a:off x="4637080" y="2717707"/>
                <a:ext cx="175320" cy="109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E119C99-FB20-4598-9616-3DF9256FB39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632760" y="2713387"/>
                  <a:ext cx="183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56420E7-D15A-4A58-A4BE-24DF679B427C}"/>
                    </a:ext>
                  </a:extLst>
                </p14:cNvPr>
                <p14:cNvContentPartPr/>
                <p14:nvPr/>
              </p14:nvContentPartPr>
              <p14:xfrm>
                <a:off x="4845880" y="2654347"/>
                <a:ext cx="258480" cy="238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56420E7-D15A-4A58-A4BE-24DF679B427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841560" y="2650027"/>
                  <a:ext cx="267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2E9418F-6B43-4771-8921-5D1AA2B45D80}"/>
                    </a:ext>
                  </a:extLst>
                </p14:cNvPr>
                <p14:cNvContentPartPr/>
                <p14:nvPr/>
              </p14:nvContentPartPr>
              <p14:xfrm>
                <a:off x="5093560" y="2637427"/>
                <a:ext cx="11880" cy="39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2E9418F-6B43-4771-8921-5D1AA2B45D8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089240" y="2633107"/>
                  <a:ext cx="2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F28F8D2-739C-4135-B1D2-CC3E26053D08}"/>
                    </a:ext>
                  </a:extLst>
                </p14:cNvPr>
                <p14:cNvContentPartPr/>
                <p14:nvPr/>
              </p14:nvContentPartPr>
              <p14:xfrm>
                <a:off x="5123440" y="2715907"/>
                <a:ext cx="152640" cy="1080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F28F8D2-739C-4135-B1D2-CC3E26053D0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119120" y="2711587"/>
                  <a:ext cx="161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2FA396E-49B4-4C8A-ADDC-D1D2DD9FE12D}"/>
                    </a:ext>
                  </a:extLst>
                </p14:cNvPr>
                <p14:cNvContentPartPr/>
                <p14:nvPr/>
              </p14:nvContentPartPr>
              <p14:xfrm>
                <a:off x="5266720" y="2693587"/>
                <a:ext cx="30960" cy="1058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2FA396E-49B4-4C8A-ADDC-D1D2DD9FE12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62400" y="2689267"/>
                  <a:ext cx="39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607F029-308C-4F68-8AD4-D6C8AE17A31C}"/>
                    </a:ext>
                  </a:extLst>
                </p14:cNvPr>
                <p14:cNvContentPartPr/>
                <p14:nvPr/>
              </p14:nvContentPartPr>
              <p14:xfrm>
                <a:off x="5300920" y="2641027"/>
                <a:ext cx="354600" cy="152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607F029-308C-4F68-8AD4-D6C8AE17A31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296600" y="2636707"/>
                  <a:ext cx="363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4862869-4FCE-46F1-A212-DDCC97C72B46}"/>
                    </a:ext>
                  </a:extLst>
                </p14:cNvPr>
                <p14:cNvContentPartPr/>
                <p14:nvPr/>
              </p14:nvContentPartPr>
              <p14:xfrm>
                <a:off x="5502160" y="2599627"/>
                <a:ext cx="27720" cy="208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4862869-4FCE-46F1-A212-DDCC97C72B4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497840" y="2595307"/>
                  <a:ext cx="36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728C802-1272-4001-B8BA-3A82CC2EAE11}"/>
                    </a:ext>
                  </a:extLst>
                </p14:cNvPr>
                <p14:cNvContentPartPr/>
                <p14:nvPr/>
              </p14:nvContentPartPr>
              <p14:xfrm>
                <a:off x="5843440" y="2612227"/>
                <a:ext cx="150840" cy="162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728C802-1272-4001-B8BA-3A82CC2EAE1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839120" y="2607907"/>
                  <a:ext cx="159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DED2479-63BE-4108-8F71-E0289E2D86DA}"/>
                    </a:ext>
                  </a:extLst>
                </p14:cNvPr>
                <p14:cNvContentPartPr/>
                <p14:nvPr/>
              </p14:nvContentPartPr>
              <p14:xfrm>
                <a:off x="5952880" y="2597827"/>
                <a:ext cx="265680" cy="172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DED2479-63BE-4108-8F71-E0289E2D86D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48560" y="2593507"/>
                  <a:ext cx="274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A1EE1A8-5A2E-4415-9DF8-6332FD939BB7}"/>
                    </a:ext>
                  </a:extLst>
                </p14:cNvPr>
                <p14:cNvContentPartPr/>
                <p14:nvPr/>
              </p14:nvContentPartPr>
              <p14:xfrm>
                <a:off x="6160600" y="2719147"/>
                <a:ext cx="64800" cy="34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A1EE1A8-5A2E-4415-9DF8-6332FD939BB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56280" y="2714827"/>
                  <a:ext cx="73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52D426F-6F49-4F7D-BAE0-E9B15AA3D6FD}"/>
                    </a:ext>
                  </a:extLst>
                </p14:cNvPr>
                <p14:cNvContentPartPr/>
                <p14:nvPr/>
              </p14:nvContentPartPr>
              <p14:xfrm>
                <a:off x="6234760" y="2599267"/>
                <a:ext cx="195120" cy="174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52D426F-6F49-4F7D-BAE0-E9B15AA3D6F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230440" y="2594947"/>
                  <a:ext cx="203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7496CB6-0B74-42A3-8472-09CEB3F71D5F}"/>
                    </a:ext>
                  </a:extLst>
                </p14:cNvPr>
                <p14:cNvContentPartPr/>
                <p14:nvPr/>
              </p14:nvContentPartPr>
              <p14:xfrm>
                <a:off x="6621760" y="2602867"/>
                <a:ext cx="218160" cy="277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7496CB6-0B74-42A3-8472-09CEB3F71D5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17440" y="2598547"/>
                  <a:ext cx="226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21548E3-52EF-4D8B-9F48-8F7F1781E5C1}"/>
                    </a:ext>
                  </a:extLst>
                </p14:cNvPr>
                <p14:cNvContentPartPr/>
                <p14:nvPr/>
              </p14:nvContentPartPr>
              <p14:xfrm>
                <a:off x="6863320" y="2679547"/>
                <a:ext cx="131040" cy="191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21548E3-52EF-4D8B-9F48-8F7F1781E5C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59000" y="2675227"/>
                  <a:ext cx="13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BAE5984-32DA-4118-960B-E3AF4A0CCEDD}"/>
                    </a:ext>
                  </a:extLst>
                </p14:cNvPr>
                <p14:cNvContentPartPr/>
                <p14:nvPr/>
              </p14:nvContentPartPr>
              <p14:xfrm>
                <a:off x="7001200" y="2575147"/>
                <a:ext cx="385200" cy="1789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BAE5984-32DA-4118-960B-E3AF4A0CCED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96880" y="2570827"/>
                  <a:ext cx="393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9471C61-7E3B-4FE3-82CA-F5E179342EE3}"/>
                    </a:ext>
                  </a:extLst>
                </p14:cNvPr>
                <p14:cNvContentPartPr/>
                <p14:nvPr/>
              </p14:nvContentPartPr>
              <p14:xfrm>
                <a:off x="7403320" y="2643907"/>
                <a:ext cx="97920" cy="968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9471C61-7E3B-4FE3-82CA-F5E179342EE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99000" y="2639587"/>
                  <a:ext cx="106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F19B4BE-D78B-4956-9B72-4C7CC8E33CCE}"/>
                    </a:ext>
                  </a:extLst>
                </p14:cNvPr>
                <p14:cNvContentPartPr/>
                <p14:nvPr/>
              </p14:nvContentPartPr>
              <p14:xfrm>
                <a:off x="7528600" y="2612947"/>
                <a:ext cx="50760" cy="109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F19B4BE-D78B-4956-9B72-4C7CC8E33CC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24280" y="2608627"/>
                  <a:ext cx="5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282E733-F543-4AED-881E-35480C4543C6}"/>
                    </a:ext>
                  </a:extLst>
                </p14:cNvPr>
                <p14:cNvContentPartPr/>
                <p14:nvPr/>
              </p14:nvContentPartPr>
              <p14:xfrm>
                <a:off x="7594120" y="2661547"/>
                <a:ext cx="56520" cy="90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282E733-F543-4AED-881E-35480C4543C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89800" y="2657227"/>
                  <a:ext cx="65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4704EA6-AA79-45DD-91CF-CCED87ED342E}"/>
                    </a:ext>
                  </a:extLst>
                </p14:cNvPr>
                <p14:cNvContentPartPr/>
                <p14:nvPr/>
              </p14:nvContentPartPr>
              <p14:xfrm>
                <a:off x="7723360" y="2548147"/>
                <a:ext cx="23040" cy="146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4704EA6-AA79-45DD-91CF-CCED87ED342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19040" y="2543827"/>
                  <a:ext cx="31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CBFE548-31B4-4245-AE04-651163ED0D9A}"/>
                    </a:ext>
                  </a:extLst>
                </p14:cNvPr>
                <p14:cNvContentPartPr/>
                <p14:nvPr/>
              </p14:nvContentPartPr>
              <p14:xfrm>
                <a:off x="7731280" y="2799067"/>
                <a:ext cx="25920" cy="18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CBFE548-31B4-4245-AE04-651163ED0D9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726960" y="2794747"/>
                  <a:ext cx="34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48DBEB8-B03B-4357-B83D-13BD406D1109}"/>
                    </a:ext>
                  </a:extLst>
                </p14:cNvPr>
                <p14:cNvContentPartPr/>
                <p14:nvPr/>
              </p14:nvContentPartPr>
              <p14:xfrm>
                <a:off x="10189000" y="785227"/>
                <a:ext cx="744120" cy="3081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48DBEB8-B03B-4357-B83D-13BD406D110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184680" y="780907"/>
                  <a:ext cx="75276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0A0CA8D-C184-4A5E-AE0C-ADCEFEF1415F}"/>
                  </a:ext>
                </a:extLst>
              </p14:cNvPr>
              <p14:cNvContentPartPr/>
              <p14:nvPr/>
            </p14:nvContentPartPr>
            <p14:xfrm>
              <a:off x="373600" y="3391627"/>
              <a:ext cx="1796760" cy="1864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0A0CA8D-C184-4A5E-AE0C-ADCEFEF1415F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369280" y="3387307"/>
                <a:ext cx="1805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849DA7E-EDB8-45BB-B0E4-EE7698F1046E}"/>
                  </a:ext>
                </a:extLst>
              </p14:cNvPr>
              <p14:cNvContentPartPr/>
              <p14:nvPr/>
            </p14:nvContentPartPr>
            <p14:xfrm>
              <a:off x="9030880" y="3376867"/>
              <a:ext cx="1691280" cy="13104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849DA7E-EDB8-45BB-B0E4-EE7698F1046E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026560" y="3372547"/>
                <a:ext cx="1699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3898375-CD05-4DAD-BCEB-7D857BD81638}"/>
                  </a:ext>
                </a:extLst>
              </p14:cNvPr>
              <p14:cNvContentPartPr/>
              <p14:nvPr/>
            </p14:nvContentPartPr>
            <p14:xfrm>
              <a:off x="8702200" y="2742187"/>
              <a:ext cx="321120" cy="8712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3898375-CD05-4DAD-BCEB-7D857BD81638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8697880" y="2737867"/>
                <a:ext cx="329760" cy="87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A8E8FFCE-810F-47DC-8508-E278A81E2859}"/>
              </a:ext>
            </a:extLst>
          </p:cNvPr>
          <p:cNvGrpSpPr/>
          <p:nvPr/>
        </p:nvGrpSpPr>
        <p:grpSpPr>
          <a:xfrm>
            <a:off x="7253560" y="3449587"/>
            <a:ext cx="1488960" cy="231840"/>
            <a:chOff x="7253560" y="3449587"/>
            <a:chExt cx="148896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8EE6D84-11AE-435D-B789-4AF682C34671}"/>
                    </a:ext>
                  </a:extLst>
                </p14:cNvPr>
                <p14:cNvContentPartPr/>
                <p14:nvPr/>
              </p14:nvContentPartPr>
              <p14:xfrm>
                <a:off x="7253560" y="3487387"/>
                <a:ext cx="102960" cy="158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8EE6D84-11AE-435D-B789-4AF682C3467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249240" y="3483067"/>
                  <a:ext cx="111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E138341-6647-44C6-911B-774AD288EEA2}"/>
                    </a:ext>
                  </a:extLst>
                </p14:cNvPr>
                <p14:cNvContentPartPr/>
                <p14:nvPr/>
              </p14:nvContentPartPr>
              <p14:xfrm>
                <a:off x="7434280" y="3546787"/>
                <a:ext cx="150120" cy="320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E138341-6647-44C6-911B-774AD288EEA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429960" y="3542467"/>
                  <a:ext cx="15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01B9DBC-2B45-4C53-8810-53B68E9D0159}"/>
                    </a:ext>
                  </a:extLst>
                </p14:cNvPr>
                <p14:cNvContentPartPr/>
                <p14:nvPr/>
              </p14:nvContentPartPr>
              <p14:xfrm>
                <a:off x="7484680" y="3572347"/>
                <a:ext cx="148680" cy="374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01B9DBC-2B45-4C53-8810-53B68E9D015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480360" y="3568027"/>
                  <a:ext cx="157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E79A5EA-3747-406B-A71C-106B6CAD8C46}"/>
                    </a:ext>
                  </a:extLst>
                </p14:cNvPr>
                <p14:cNvContentPartPr/>
                <p14:nvPr/>
              </p14:nvContentPartPr>
              <p14:xfrm>
                <a:off x="7663600" y="3466507"/>
                <a:ext cx="141120" cy="130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E79A5EA-3747-406B-A71C-106B6CAD8C4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59280" y="3462187"/>
                  <a:ext cx="149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47014DD-9758-471C-8E00-013AEE759161}"/>
                    </a:ext>
                  </a:extLst>
                </p14:cNvPr>
                <p14:cNvContentPartPr/>
                <p14:nvPr/>
              </p14:nvContentPartPr>
              <p14:xfrm>
                <a:off x="7805440" y="3618787"/>
                <a:ext cx="32760" cy="62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47014DD-9758-471C-8E00-013AEE75916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801120" y="3614467"/>
                  <a:ext cx="41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10A4B95-3A25-4217-A1EC-6A3C7AF553BC}"/>
                    </a:ext>
                  </a:extLst>
                </p14:cNvPr>
                <p14:cNvContentPartPr/>
                <p14:nvPr/>
              </p14:nvContentPartPr>
              <p14:xfrm>
                <a:off x="7937920" y="3449587"/>
                <a:ext cx="91080" cy="1630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10A4B95-3A25-4217-A1EC-6A3C7AF553B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33600" y="3445267"/>
                  <a:ext cx="99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0A0307C-7DDF-471C-B74F-C87A1D2A2070}"/>
                    </a:ext>
                  </a:extLst>
                </p14:cNvPr>
                <p14:cNvContentPartPr/>
                <p14:nvPr/>
              </p14:nvContentPartPr>
              <p14:xfrm>
                <a:off x="8093440" y="3595027"/>
                <a:ext cx="25200" cy="601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0A0307C-7DDF-471C-B74F-C87A1D2A207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89120" y="3590707"/>
                  <a:ext cx="33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AC791B5-BDF9-46C4-8BE8-4BA707A49446}"/>
                    </a:ext>
                  </a:extLst>
                </p14:cNvPr>
                <p14:cNvContentPartPr/>
                <p14:nvPr/>
              </p14:nvContentPartPr>
              <p14:xfrm>
                <a:off x="8126200" y="3480187"/>
                <a:ext cx="86040" cy="1566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AC791B5-BDF9-46C4-8BE8-4BA707A4944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121880" y="3475867"/>
                  <a:ext cx="94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F26E356-1831-4588-89A3-924BB28D155C}"/>
                    </a:ext>
                  </a:extLst>
                </p14:cNvPr>
                <p14:cNvContentPartPr/>
                <p14:nvPr/>
              </p14:nvContentPartPr>
              <p14:xfrm>
                <a:off x="8284600" y="3615907"/>
                <a:ext cx="28800" cy="572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F26E356-1831-4588-89A3-924BB28D155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280280" y="3611587"/>
                  <a:ext cx="37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DC32145-7A40-4C57-8445-7CBE14729741}"/>
                    </a:ext>
                  </a:extLst>
                </p14:cNvPr>
                <p14:cNvContentPartPr/>
                <p14:nvPr/>
              </p14:nvContentPartPr>
              <p14:xfrm>
                <a:off x="8390800" y="3589267"/>
                <a:ext cx="201600" cy="388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DC32145-7A40-4C57-8445-7CBE1472974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86480" y="3584947"/>
                  <a:ext cx="210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EB5C312-F5F9-4B5F-B3D4-6F0729E65EA4}"/>
                    </a:ext>
                  </a:extLst>
                </p14:cNvPr>
                <p14:cNvContentPartPr/>
                <p14:nvPr/>
              </p14:nvContentPartPr>
              <p14:xfrm>
                <a:off x="8684200" y="3617707"/>
                <a:ext cx="58320" cy="194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EB5C312-F5F9-4B5F-B3D4-6F0729E65EA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679880" y="3613387"/>
                  <a:ext cx="669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30A522A3-E708-4C1B-8F18-641CDC4E8D16}"/>
                  </a:ext>
                </a:extLst>
              </p14:cNvPr>
              <p14:cNvContentPartPr/>
              <p14:nvPr/>
            </p14:nvContentPartPr>
            <p14:xfrm>
              <a:off x="8641720" y="4088947"/>
              <a:ext cx="655920" cy="507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30A522A3-E708-4C1B-8F18-641CDC4E8D16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8637400" y="4084627"/>
                <a:ext cx="66456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958C053D-D9DA-4297-A2CF-6559FA4B62EC}"/>
              </a:ext>
            </a:extLst>
          </p:cNvPr>
          <p:cNvGrpSpPr/>
          <p:nvPr/>
        </p:nvGrpSpPr>
        <p:grpSpPr>
          <a:xfrm>
            <a:off x="8170120" y="4213867"/>
            <a:ext cx="410040" cy="804240"/>
            <a:chOff x="8170120" y="4213867"/>
            <a:chExt cx="410040" cy="80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7DCCC36-57D2-4776-9D1D-FB5CCB91D39D}"/>
                    </a:ext>
                  </a:extLst>
                </p14:cNvPr>
                <p14:cNvContentPartPr/>
                <p14:nvPr/>
              </p14:nvContentPartPr>
              <p14:xfrm>
                <a:off x="8320240" y="4284427"/>
                <a:ext cx="217800" cy="4327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7DCCC36-57D2-4776-9D1D-FB5CCB91D39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315920" y="4280107"/>
                  <a:ext cx="226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FAD98A3-71AB-426D-9030-11DD86598DF3}"/>
                    </a:ext>
                  </a:extLst>
                </p14:cNvPr>
                <p14:cNvContentPartPr/>
                <p14:nvPr/>
              </p14:nvContentPartPr>
              <p14:xfrm>
                <a:off x="8332840" y="4213867"/>
                <a:ext cx="247320" cy="2307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FAD98A3-71AB-426D-9030-11DD86598DF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328520" y="4209547"/>
                  <a:ext cx="255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EFDAFB9-40E9-4C48-80E0-E086A96C01FA}"/>
                    </a:ext>
                  </a:extLst>
                </p14:cNvPr>
                <p14:cNvContentPartPr/>
                <p14:nvPr/>
              </p14:nvContentPartPr>
              <p14:xfrm>
                <a:off x="8170120" y="4672147"/>
                <a:ext cx="135720" cy="345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EFDAFB9-40E9-4C48-80E0-E086A96C01F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65800" y="4667827"/>
                  <a:ext cx="14436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A01332BD-E2C5-4DF4-8197-A12EDFF09F6F}"/>
              </a:ext>
            </a:extLst>
          </p:cNvPr>
          <p:cNvGrpSpPr/>
          <p:nvPr/>
        </p:nvGrpSpPr>
        <p:grpSpPr>
          <a:xfrm>
            <a:off x="7315840" y="5197027"/>
            <a:ext cx="929160" cy="226800"/>
            <a:chOff x="7315840" y="5197027"/>
            <a:chExt cx="9291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063299F-DF33-46E0-B034-75C712701021}"/>
                    </a:ext>
                  </a:extLst>
                </p14:cNvPr>
                <p14:cNvContentPartPr/>
                <p14:nvPr/>
              </p14:nvContentPartPr>
              <p14:xfrm>
                <a:off x="7315840" y="5197027"/>
                <a:ext cx="146160" cy="1954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063299F-DF33-46E0-B034-75C71270102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311520" y="5192707"/>
                  <a:ext cx="154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067C4C6-0714-4C3C-9755-8DC48B9F70DD}"/>
                    </a:ext>
                  </a:extLst>
                </p14:cNvPr>
                <p14:cNvContentPartPr/>
                <p14:nvPr/>
              </p14:nvContentPartPr>
              <p14:xfrm>
                <a:off x="7491880" y="5261827"/>
                <a:ext cx="119160" cy="120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067C4C6-0714-4C3C-9755-8DC48B9F70D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487560" y="5257507"/>
                  <a:ext cx="127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2C3456C-BAA6-4D74-9CC1-E44F44AA4A7D}"/>
                    </a:ext>
                  </a:extLst>
                </p14:cNvPr>
                <p14:cNvContentPartPr/>
                <p14:nvPr/>
              </p14:nvContentPartPr>
              <p14:xfrm>
                <a:off x="7636960" y="5288467"/>
                <a:ext cx="121680" cy="824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2C3456C-BAA6-4D74-9CC1-E44F44AA4A7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632640" y="5284147"/>
                  <a:ext cx="130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BC6F192-68A4-43E2-9E98-2215747B982E}"/>
                    </a:ext>
                  </a:extLst>
                </p14:cNvPr>
                <p14:cNvContentPartPr/>
                <p14:nvPr/>
              </p14:nvContentPartPr>
              <p14:xfrm>
                <a:off x="7765120" y="5311147"/>
                <a:ext cx="232920" cy="964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BC6F192-68A4-43E2-9E98-2215747B982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60800" y="5306827"/>
                  <a:ext cx="241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8D82F89-96CB-48BF-AAF8-9F8AAB87A1AC}"/>
                    </a:ext>
                  </a:extLst>
                </p14:cNvPr>
                <p14:cNvContentPartPr/>
                <p14:nvPr/>
              </p14:nvContentPartPr>
              <p14:xfrm>
                <a:off x="8021440" y="5312587"/>
                <a:ext cx="91080" cy="111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8D82F89-96CB-48BF-AAF8-9F8AAB87A1A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017120" y="5308267"/>
                  <a:ext cx="99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2ECC52A-92E7-496F-89A4-DD35AB18242B}"/>
                    </a:ext>
                  </a:extLst>
                </p14:cNvPr>
                <p14:cNvContentPartPr/>
                <p14:nvPr/>
              </p14:nvContentPartPr>
              <p14:xfrm>
                <a:off x="8155000" y="5320507"/>
                <a:ext cx="90000" cy="91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2ECC52A-92E7-496F-89A4-DD35AB18242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50680" y="5316187"/>
                  <a:ext cx="986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67153CEA-96F0-4FCF-BB3A-24D16CCF883D}"/>
              </a:ext>
            </a:extLst>
          </p:cNvPr>
          <p:cNvGrpSpPr/>
          <p:nvPr/>
        </p:nvGrpSpPr>
        <p:grpSpPr>
          <a:xfrm>
            <a:off x="7407280" y="5537947"/>
            <a:ext cx="1113840" cy="678240"/>
            <a:chOff x="7407280" y="5537947"/>
            <a:chExt cx="1113840" cy="67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212E6FB-63BE-4534-819F-82AC23BEE8E2}"/>
                    </a:ext>
                  </a:extLst>
                </p14:cNvPr>
                <p14:cNvContentPartPr/>
                <p14:nvPr/>
              </p14:nvContentPartPr>
              <p14:xfrm>
                <a:off x="7458760" y="5537947"/>
                <a:ext cx="225360" cy="326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212E6FB-63BE-4534-819F-82AC23BEE8E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54440" y="5533627"/>
                  <a:ext cx="234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77651E2-F0F8-431A-A777-7B94B295E466}"/>
                    </a:ext>
                  </a:extLst>
                </p14:cNvPr>
                <p14:cNvContentPartPr/>
                <p14:nvPr/>
              </p14:nvContentPartPr>
              <p14:xfrm>
                <a:off x="7850440" y="5641267"/>
                <a:ext cx="299520" cy="954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77651E2-F0F8-431A-A777-7B94B295E46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846120" y="5636947"/>
                  <a:ext cx="308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B2FE6A9-20A0-4EAF-B125-642303373341}"/>
                    </a:ext>
                  </a:extLst>
                </p14:cNvPr>
                <p14:cNvContentPartPr/>
                <p14:nvPr/>
              </p14:nvContentPartPr>
              <p14:xfrm>
                <a:off x="7407280" y="5974987"/>
                <a:ext cx="250920" cy="1076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B2FE6A9-20A0-4EAF-B125-64230337334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402960" y="5970667"/>
                  <a:ext cx="259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2DFDD3E-5C15-477D-BE9E-21D75906916D}"/>
                    </a:ext>
                  </a:extLst>
                </p14:cNvPr>
                <p14:cNvContentPartPr/>
                <p14:nvPr/>
              </p14:nvContentPartPr>
              <p14:xfrm>
                <a:off x="7638760" y="5938987"/>
                <a:ext cx="20520" cy="29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2DFDD3E-5C15-477D-BE9E-21D75906916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634440" y="5934667"/>
                  <a:ext cx="29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996F847-894F-4076-965E-68C8AFA09ACD}"/>
                    </a:ext>
                  </a:extLst>
                </p14:cNvPr>
                <p14:cNvContentPartPr/>
                <p14:nvPr/>
              </p14:nvContentPartPr>
              <p14:xfrm>
                <a:off x="7659280" y="5950147"/>
                <a:ext cx="174960" cy="129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996F847-894F-4076-965E-68C8AFA09AC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654960" y="5945827"/>
                  <a:ext cx="183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AD77D80-F14F-47A3-AC77-6245E6F30F37}"/>
                    </a:ext>
                  </a:extLst>
                </p14:cNvPr>
                <p14:cNvContentPartPr/>
                <p14:nvPr/>
              </p14:nvContentPartPr>
              <p14:xfrm>
                <a:off x="7932160" y="6005227"/>
                <a:ext cx="117000" cy="2109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AD77D80-F14F-47A3-AC77-6245E6F30F3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927840" y="6000907"/>
                  <a:ext cx="125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3218DA9-E457-4D98-8FE1-1EE065072331}"/>
                    </a:ext>
                  </a:extLst>
                </p14:cNvPr>
                <p14:cNvContentPartPr/>
                <p14:nvPr/>
              </p14:nvContentPartPr>
              <p14:xfrm>
                <a:off x="8065360" y="6019627"/>
                <a:ext cx="298080" cy="734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3218DA9-E457-4D98-8FE1-1EE06507233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061040" y="6015307"/>
                  <a:ext cx="306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4D106B8-61FC-452B-B35F-FA06BD5191BE}"/>
                    </a:ext>
                  </a:extLst>
                </p14:cNvPr>
                <p14:cNvContentPartPr/>
                <p14:nvPr/>
              </p14:nvContentPartPr>
              <p14:xfrm>
                <a:off x="8328520" y="5952307"/>
                <a:ext cx="106200" cy="1501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4D106B8-61FC-452B-B35F-FA06BD5191B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324200" y="5947987"/>
                  <a:ext cx="114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F8375EC-F3AA-4B6F-9E85-495CB0C9EC5B}"/>
                    </a:ext>
                  </a:extLst>
                </p14:cNvPr>
                <p14:cNvContentPartPr/>
                <p14:nvPr/>
              </p14:nvContentPartPr>
              <p14:xfrm>
                <a:off x="8278120" y="5873467"/>
                <a:ext cx="243000" cy="71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F8375EC-F3AA-4B6F-9E85-495CB0C9EC5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273800" y="5869147"/>
                  <a:ext cx="251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DEC7D4A-D195-42CC-AC03-C26C8DA81561}"/>
                    </a:ext>
                  </a:extLst>
                </p14:cNvPr>
                <p14:cNvContentPartPr/>
                <p14:nvPr/>
              </p14:nvContentPartPr>
              <p14:xfrm>
                <a:off x="8506000" y="6031867"/>
                <a:ext cx="9000" cy="709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DEC7D4A-D195-42CC-AC03-C26C8DA8156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501680" y="6027547"/>
                  <a:ext cx="176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94D349B3-3118-4AC3-8554-7CD87A128841}"/>
              </a:ext>
            </a:extLst>
          </p:cNvPr>
          <p:cNvGrpSpPr/>
          <p:nvPr/>
        </p:nvGrpSpPr>
        <p:grpSpPr>
          <a:xfrm>
            <a:off x="4592080" y="5300347"/>
            <a:ext cx="198000" cy="315000"/>
            <a:chOff x="4592080" y="5300347"/>
            <a:chExt cx="1980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FF440BB-1D15-4B81-AEE8-A413FBB53AF7}"/>
                    </a:ext>
                  </a:extLst>
                </p14:cNvPr>
                <p14:cNvContentPartPr/>
                <p14:nvPr/>
              </p14:nvContentPartPr>
              <p14:xfrm>
                <a:off x="4636360" y="5411947"/>
                <a:ext cx="111960" cy="2034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FF440BB-1D15-4B81-AEE8-A413FBB53AF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632040" y="5407627"/>
                  <a:ext cx="120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552B919-3258-4157-BD44-4BD0F6228F45}"/>
                    </a:ext>
                  </a:extLst>
                </p14:cNvPr>
                <p14:cNvContentPartPr/>
                <p14:nvPr/>
              </p14:nvContentPartPr>
              <p14:xfrm>
                <a:off x="4592080" y="5300347"/>
                <a:ext cx="198000" cy="99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552B919-3258-4157-BD44-4BD0F6228F4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587760" y="5296027"/>
                  <a:ext cx="2066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3BCDC3D4-935A-4CD9-B35A-AE053DBBDA5B}"/>
              </a:ext>
            </a:extLst>
          </p:cNvPr>
          <p:cNvGrpSpPr/>
          <p:nvPr/>
        </p:nvGrpSpPr>
        <p:grpSpPr>
          <a:xfrm>
            <a:off x="4854520" y="5050867"/>
            <a:ext cx="1041480" cy="207360"/>
            <a:chOff x="4854520" y="5050867"/>
            <a:chExt cx="104148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0D38A65-2612-4BFB-905A-417E2958913C}"/>
                    </a:ext>
                  </a:extLst>
                </p14:cNvPr>
                <p14:cNvContentPartPr/>
                <p14:nvPr/>
              </p14:nvContentPartPr>
              <p14:xfrm>
                <a:off x="4953520" y="5064187"/>
                <a:ext cx="78480" cy="1342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0D38A65-2612-4BFB-905A-417E2958913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949200" y="5059867"/>
                  <a:ext cx="87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E08992C-CC31-4DF1-A245-B32C74A4D8C4}"/>
                    </a:ext>
                  </a:extLst>
                </p14:cNvPr>
                <p14:cNvContentPartPr/>
                <p14:nvPr/>
              </p14:nvContentPartPr>
              <p14:xfrm>
                <a:off x="5116600" y="5144467"/>
                <a:ext cx="65880" cy="8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E08992C-CC31-4DF1-A245-B32C74A4D8C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112280" y="5140147"/>
                  <a:ext cx="74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99BC5F1-1D5E-4335-BA15-ABB271EB4388}"/>
                    </a:ext>
                  </a:extLst>
                </p14:cNvPr>
                <p14:cNvContentPartPr/>
                <p14:nvPr/>
              </p14:nvContentPartPr>
              <p14:xfrm>
                <a:off x="5247280" y="5109907"/>
                <a:ext cx="71640" cy="720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99BC5F1-1D5E-4335-BA15-ABB271EB438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242960" y="5105587"/>
                  <a:ext cx="80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D73093D-DDCA-485B-A5B1-A79992FA0327}"/>
                    </a:ext>
                  </a:extLst>
                </p14:cNvPr>
                <p14:cNvContentPartPr/>
                <p14:nvPr/>
              </p14:nvContentPartPr>
              <p14:xfrm>
                <a:off x="5273560" y="5050867"/>
                <a:ext cx="134280" cy="183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D73093D-DDCA-485B-A5B1-A79992FA032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269240" y="5046547"/>
                  <a:ext cx="142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C723609-2BE5-4359-8C83-378F5CD20A13}"/>
                    </a:ext>
                  </a:extLst>
                </p14:cNvPr>
                <p14:cNvContentPartPr/>
                <p14:nvPr/>
              </p14:nvContentPartPr>
              <p14:xfrm>
                <a:off x="4854520" y="5079307"/>
                <a:ext cx="84600" cy="1789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C723609-2BE5-4359-8C83-378F5CD20A1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850200" y="5074987"/>
                  <a:ext cx="93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684353D-D59B-4721-890C-B92BEE3BBFA6}"/>
                    </a:ext>
                  </a:extLst>
                </p14:cNvPr>
                <p14:cNvContentPartPr/>
                <p14:nvPr/>
              </p14:nvContentPartPr>
              <p14:xfrm>
                <a:off x="5392360" y="5085427"/>
                <a:ext cx="73440" cy="134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684353D-D59B-4721-890C-B92BEE3BBFA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388040" y="5081107"/>
                  <a:ext cx="82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D89A0C6-64EE-4670-A2BC-4AEF6342E25B}"/>
                    </a:ext>
                  </a:extLst>
                </p14:cNvPr>
                <p14:cNvContentPartPr/>
                <p14:nvPr/>
              </p14:nvContentPartPr>
              <p14:xfrm>
                <a:off x="5500000" y="5158147"/>
                <a:ext cx="81360" cy="950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D89A0C6-64EE-4670-A2BC-4AEF6342E25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495680" y="5153827"/>
                  <a:ext cx="90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D7C4EAD-58BA-423A-8CEF-4A198636D7D1}"/>
                    </a:ext>
                  </a:extLst>
                </p14:cNvPr>
                <p14:cNvContentPartPr/>
                <p14:nvPr/>
              </p14:nvContentPartPr>
              <p14:xfrm>
                <a:off x="5644720" y="5094067"/>
                <a:ext cx="99000" cy="11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D7C4EAD-58BA-423A-8CEF-4A198636D7D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40400" y="5089747"/>
                  <a:ext cx="107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8C235B8-02AF-4FD4-A018-B4269EE67CAA}"/>
                    </a:ext>
                  </a:extLst>
                </p14:cNvPr>
                <p14:cNvContentPartPr/>
                <p14:nvPr/>
              </p14:nvContentPartPr>
              <p14:xfrm>
                <a:off x="5635720" y="5143747"/>
                <a:ext cx="82080" cy="86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8C235B8-02AF-4FD4-A018-B4269EE67CA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631400" y="5139427"/>
                  <a:ext cx="90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01CA128-8893-4206-B8C1-38207C0DE748}"/>
                    </a:ext>
                  </a:extLst>
                </p14:cNvPr>
                <p14:cNvContentPartPr/>
                <p14:nvPr/>
              </p14:nvContentPartPr>
              <p14:xfrm>
                <a:off x="5817520" y="5054467"/>
                <a:ext cx="78480" cy="1054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01CA128-8893-4206-B8C1-38207C0DE74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813200" y="5050147"/>
                  <a:ext cx="8712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47B0A912-1CCD-451E-8EB8-8D555EB20195}"/>
                  </a:ext>
                </a:extLst>
              </p14:cNvPr>
              <p14:cNvContentPartPr/>
              <p14:nvPr/>
            </p14:nvContentPartPr>
            <p14:xfrm>
              <a:off x="4724560" y="5582947"/>
              <a:ext cx="87480" cy="1000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47B0A912-1CCD-451E-8EB8-8D555EB20195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720240" y="5578627"/>
                <a:ext cx="9612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E028B861-9D0A-4889-A7B7-96C0C2A97F22}"/>
              </a:ext>
            </a:extLst>
          </p:cNvPr>
          <p:cNvGrpSpPr/>
          <p:nvPr/>
        </p:nvGrpSpPr>
        <p:grpSpPr>
          <a:xfrm>
            <a:off x="4862440" y="5590147"/>
            <a:ext cx="181080" cy="70200"/>
            <a:chOff x="4862440" y="5590147"/>
            <a:chExt cx="18108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D8A82B5-12AB-42E2-A149-617EDD822BC4}"/>
                    </a:ext>
                  </a:extLst>
                </p14:cNvPr>
                <p14:cNvContentPartPr/>
                <p14:nvPr/>
              </p14:nvContentPartPr>
              <p14:xfrm>
                <a:off x="4862440" y="5629027"/>
                <a:ext cx="63720" cy="4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D8A82B5-12AB-42E2-A149-617EDD822BC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858120" y="5624707"/>
                  <a:ext cx="72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E4E58E4-9C3C-45AF-A0D1-4ABF3D21EFB3}"/>
                    </a:ext>
                  </a:extLst>
                </p14:cNvPr>
                <p14:cNvContentPartPr/>
                <p14:nvPr/>
              </p14:nvContentPartPr>
              <p14:xfrm>
                <a:off x="4972240" y="5590147"/>
                <a:ext cx="71280" cy="702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E4E58E4-9C3C-45AF-A0D1-4ABF3D21EFB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967920" y="5585827"/>
                  <a:ext cx="7992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848B7B4E-EB86-4C34-91C5-D9FFEB3CC1D2}"/>
              </a:ext>
            </a:extLst>
          </p:cNvPr>
          <p:cNvGrpSpPr/>
          <p:nvPr/>
        </p:nvGrpSpPr>
        <p:grpSpPr>
          <a:xfrm>
            <a:off x="4995640" y="5820907"/>
            <a:ext cx="744840" cy="353160"/>
            <a:chOff x="4995640" y="5820907"/>
            <a:chExt cx="74484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D95E783-70FC-45E3-958E-3AF0FD01D1E5}"/>
                    </a:ext>
                  </a:extLst>
                </p14:cNvPr>
                <p14:cNvContentPartPr/>
                <p14:nvPr/>
              </p14:nvContentPartPr>
              <p14:xfrm>
                <a:off x="5012560" y="5949067"/>
                <a:ext cx="138240" cy="424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D95E783-70FC-45E3-958E-3AF0FD01D1E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008240" y="5944747"/>
                  <a:ext cx="14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75F5F5C-290D-493F-80EF-EAD1796027EA}"/>
                    </a:ext>
                  </a:extLst>
                </p14:cNvPr>
                <p14:cNvContentPartPr/>
                <p14:nvPr/>
              </p14:nvContentPartPr>
              <p14:xfrm>
                <a:off x="5108320" y="5963467"/>
                <a:ext cx="39960" cy="1220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75F5F5C-290D-493F-80EF-EAD1796027E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104000" y="5959147"/>
                  <a:ext cx="48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A05E3EA-FA6E-4C30-B3B6-29B0DCD6E527}"/>
                    </a:ext>
                  </a:extLst>
                </p14:cNvPr>
                <p14:cNvContentPartPr/>
                <p14:nvPr/>
              </p14:nvContentPartPr>
              <p14:xfrm>
                <a:off x="4995640" y="5820907"/>
                <a:ext cx="157680" cy="101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A05E3EA-FA6E-4C30-B3B6-29B0DCD6E52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991320" y="5816587"/>
                  <a:ext cx="166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62E7427-907E-4736-AFC7-26BD4036FDAD}"/>
                    </a:ext>
                  </a:extLst>
                </p14:cNvPr>
                <p14:cNvContentPartPr/>
                <p14:nvPr/>
              </p14:nvContentPartPr>
              <p14:xfrm>
                <a:off x="5190760" y="6080827"/>
                <a:ext cx="137520" cy="932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62E7427-907E-4736-AFC7-26BD4036FDA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186440" y="6076507"/>
                  <a:ext cx="146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4E9F31F-74CE-480D-AB1F-2C17C3AE9632}"/>
                    </a:ext>
                  </a:extLst>
                </p14:cNvPr>
                <p14:cNvContentPartPr/>
                <p14:nvPr/>
              </p14:nvContentPartPr>
              <p14:xfrm>
                <a:off x="5479840" y="6034027"/>
                <a:ext cx="192240" cy="61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4E9F31F-74CE-480D-AB1F-2C17C3AE963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75520" y="6029707"/>
                  <a:ext cx="200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D1F5462-B822-4BBF-895F-047A668CB7EA}"/>
                    </a:ext>
                  </a:extLst>
                </p14:cNvPr>
                <p14:cNvContentPartPr/>
                <p14:nvPr/>
              </p14:nvContentPartPr>
              <p14:xfrm>
                <a:off x="5559040" y="6067147"/>
                <a:ext cx="181440" cy="17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D1F5462-B822-4BBF-895F-047A668CB7E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554720" y="6062827"/>
                  <a:ext cx="1900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DA99241B-3525-4FE6-8D8A-A6EB8DED0B32}"/>
              </a:ext>
            </a:extLst>
          </p:cNvPr>
          <p:cNvGrpSpPr/>
          <p:nvPr/>
        </p:nvGrpSpPr>
        <p:grpSpPr>
          <a:xfrm>
            <a:off x="5671360" y="5302507"/>
            <a:ext cx="1643760" cy="474840"/>
            <a:chOff x="5671360" y="5302507"/>
            <a:chExt cx="164376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44363AE-6050-487D-A7D8-5507DE42C2AE}"/>
                    </a:ext>
                  </a:extLst>
                </p14:cNvPr>
                <p14:cNvContentPartPr/>
                <p14:nvPr/>
              </p14:nvContentPartPr>
              <p14:xfrm>
                <a:off x="5680000" y="5515987"/>
                <a:ext cx="144360" cy="79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44363AE-6050-487D-A7D8-5507DE42C2A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675680" y="5511667"/>
                  <a:ext cx="153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A64D838-9249-4AA7-950A-A5FE6BB83E07}"/>
                    </a:ext>
                  </a:extLst>
                </p14:cNvPr>
                <p14:cNvContentPartPr/>
                <p14:nvPr/>
              </p14:nvContentPartPr>
              <p14:xfrm>
                <a:off x="5671360" y="5542267"/>
                <a:ext cx="155880" cy="20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A64D838-9249-4AA7-950A-A5FE6BB83E0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667040" y="5537947"/>
                  <a:ext cx="164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5BCDBEF-D31F-4776-BD66-4525AAC12B6A}"/>
                    </a:ext>
                  </a:extLst>
                </p14:cNvPr>
                <p14:cNvContentPartPr/>
                <p14:nvPr/>
              </p14:nvContentPartPr>
              <p14:xfrm>
                <a:off x="5936680" y="5339587"/>
                <a:ext cx="105480" cy="1249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5BCDBEF-D31F-4776-BD66-4525AAC12B6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932360" y="5335267"/>
                  <a:ext cx="114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895065D-3570-4136-8840-FA8BFECD9195}"/>
                    </a:ext>
                  </a:extLst>
                </p14:cNvPr>
                <p14:cNvContentPartPr/>
                <p14:nvPr/>
              </p14:nvContentPartPr>
              <p14:xfrm>
                <a:off x="5916520" y="5499787"/>
                <a:ext cx="172080" cy="262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895065D-3570-4136-8840-FA8BFECD919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912200" y="5495467"/>
                  <a:ext cx="180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325EE50-4908-41E1-B9EF-3BE7A6C69B07}"/>
                    </a:ext>
                  </a:extLst>
                </p14:cNvPr>
                <p14:cNvContentPartPr/>
                <p14:nvPr/>
              </p14:nvContentPartPr>
              <p14:xfrm>
                <a:off x="5913280" y="5604907"/>
                <a:ext cx="140040" cy="1634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325EE50-4908-41E1-B9EF-3BE7A6C69B0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908960" y="5600587"/>
                  <a:ext cx="148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7B278F2-23FD-48C4-83FD-BF442EF46F80}"/>
                    </a:ext>
                  </a:extLst>
                </p14:cNvPr>
                <p14:cNvContentPartPr/>
                <p14:nvPr/>
              </p14:nvContentPartPr>
              <p14:xfrm>
                <a:off x="6139360" y="5302507"/>
                <a:ext cx="78120" cy="405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7B278F2-23FD-48C4-83FD-BF442EF46F8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135040" y="5298187"/>
                  <a:ext cx="86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3780DF7-83A9-47B2-B2B4-20D4E8ADA3F8}"/>
                    </a:ext>
                  </a:extLst>
                </p14:cNvPr>
                <p14:cNvContentPartPr/>
                <p14:nvPr/>
              </p14:nvContentPartPr>
              <p14:xfrm>
                <a:off x="6205600" y="5456947"/>
                <a:ext cx="96120" cy="601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3780DF7-83A9-47B2-B2B4-20D4E8ADA3F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01280" y="5452627"/>
                  <a:ext cx="104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2D26711-C1E2-42E1-954C-B316D4CF0AB9}"/>
                    </a:ext>
                  </a:extLst>
                </p14:cNvPr>
                <p14:cNvContentPartPr/>
                <p14:nvPr/>
              </p14:nvContentPartPr>
              <p14:xfrm>
                <a:off x="6261760" y="5463067"/>
                <a:ext cx="56880" cy="1386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2D26711-C1E2-42E1-954C-B316D4CF0AB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57440" y="5458747"/>
                  <a:ext cx="65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CFF265B-75AF-4E00-96D7-D53D90F9F975}"/>
                    </a:ext>
                  </a:extLst>
                </p14:cNvPr>
                <p14:cNvContentPartPr/>
                <p14:nvPr/>
              </p14:nvContentPartPr>
              <p14:xfrm>
                <a:off x="6306760" y="5566027"/>
                <a:ext cx="88920" cy="1299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CFF265B-75AF-4E00-96D7-D53D90F9F97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02440" y="5561707"/>
                  <a:ext cx="97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97FBE14-3E4A-4B3E-8234-A077FB6A3059}"/>
                    </a:ext>
                  </a:extLst>
                </p14:cNvPr>
                <p14:cNvContentPartPr/>
                <p14:nvPr/>
              </p14:nvContentPartPr>
              <p14:xfrm>
                <a:off x="6503320" y="5464507"/>
                <a:ext cx="5400" cy="1029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97FBE14-3E4A-4B3E-8234-A077FB6A305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499000" y="5460187"/>
                  <a:ext cx="14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3A54A30-F798-429E-94B3-E68C23B945F9}"/>
                    </a:ext>
                  </a:extLst>
                </p14:cNvPr>
                <p14:cNvContentPartPr/>
                <p14:nvPr/>
              </p14:nvContentPartPr>
              <p14:xfrm>
                <a:off x="6462280" y="5507347"/>
                <a:ext cx="96120" cy="28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3A54A30-F798-429E-94B3-E68C23B945F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457960" y="5503027"/>
                  <a:ext cx="1047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206E9B6-0E62-4789-ABBD-450879858513}"/>
                    </a:ext>
                  </a:extLst>
                </p14:cNvPr>
                <p14:cNvContentPartPr/>
                <p14:nvPr/>
              </p14:nvContentPartPr>
              <p14:xfrm>
                <a:off x="6623920" y="5439667"/>
                <a:ext cx="97560" cy="1299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206E9B6-0E62-4789-ABBD-45087985851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619600" y="5435347"/>
                  <a:ext cx="10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2071649-DE5E-4562-BC54-E65585D28E2F}"/>
                    </a:ext>
                  </a:extLst>
                </p14:cNvPr>
                <p14:cNvContentPartPr/>
                <p14:nvPr/>
              </p14:nvContentPartPr>
              <p14:xfrm>
                <a:off x="6741280" y="5551627"/>
                <a:ext cx="92520" cy="1087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2071649-DE5E-4562-BC54-E65585D28E2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736960" y="5547307"/>
                  <a:ext cx="101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11CEE78-E74B-48D4-8042-F421D3F33862}"/>
                    </a:ext>
                  </a:extLst>
                </p14:cNvPr>
                <p14:cNvContentPartPr/>
                <p14:nvPr/>
              </p14:nvContentPartPr>
              <p14:xfrm>
                <a:off x="6954400" y="5459107"/>
                <a:ext cx="3240" cy="119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11CEE78-E74B-48D4-8042-F421D3F3386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950080" y="5454787"/>
                  <a:ext cx="11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2DE19C0-154B-4849-8490-4CDA32DF3241}"/>
                    </a:ext>
                  </a:extLst>
                </p14:cNvPr>
                <p14:cNvContentPartPr/>
                <p14:nvPr/>
              </p14:nvContentPartPr>
              <p14:xfrm>
                <a:off x="6886000" y="5500867"/>
                <a:ext cx="100080" cy="18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2DE19C0-154B-4849-8490-4CDA32DF324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881680" y="5496547"/>
                  <a:ext cx="108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833E788-758E-4B2A-81B9-C768C081E227}"/>
                    </a:ext>
                  </a:extLst>
                </p14:cNvPr>
                <p14:cNvContentPartPr/>
                <p14:nvPr/>
              </p14:nvContentPartPr>
              <p14:xfrm>
                <a:off x="7039000" y="5461987"/>
                <a:ext cx="111240" cy="1587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833E788-758E-4B2A-81B9-C768C081E22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034680" y="5457667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D06857C-8EAC-49E5-A0EE-E75CF625ADC1}"/>
                    </a:ext>
                  </a:extLst>
                </p14:cNvPr>
                <p14:cNvContentPartPr/>
                <p14:nvPr/>
              </p14:nvContentPartPr>
              <p14:xfrm>
                <a:off x="7105600" y="5537587"/>
                <a:ext cx="125640" cy="103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D06857C-8EAC-49E5-A0EE-E75CF625ADC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101280" y="5533267"/>
                  <a:ext cx="134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41D833D-532D-4DC3-A021-7D771BE240FC}"/>
                    </a:ext>
                  </a:extLst>
                </p14:cNvPr>
                <p14:cNvContentPartPr/>
                <p14:nvPr/>
              </p14:nvContentPartPr>
              <p14:xfrm>
                <a:off x="7118560" y="5390347"/>
                <a:ext cx="196560" cy="3870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41D833D-532D-4DC3-A021-7D771BE240F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114240" y="5386027"/>
                  <a:ext cx="20520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90647249-50C6-463F-9180-ECDB96DAF739}"/>
              </a:ext>
            </a:extLst>
          </p:cNvPr>
          <p:cNvGrpSpPr/>
          <p:nvPr/>
        </p:nvGrpSpPr>
        <p:grpSpPr>
          <a:xfrm>
            <a:off x="6436720" y="5930347"/>
            <a:ext cx="113040" cy="105840"/>
            <a:chOff x="6436720" y="5930347"/>
            <a:chExt cx="11304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F3040F7-C060-4965-B62A-2D4A25DAA0A9}"/>
                    </a:ext>
                  </a:extLst>
                </p14:cNvPr>
                <p14:cNvContentPartPr/>
                <p14:nvPr/>
              </p14:nvContentPartPr>
              <p14:xfrm>
                <a:off x="6436720" y="5930347"/>
                <a:ext cx="98280" cy="84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F3040F7-C060-4965-B62A-2D4A25DAA0A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32400" y="5926027"/>
                  <a:ext cx="106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519A917-0487-45F1-97BC-BBEB8D21C120}"/>
                    </a:ext>
                  </a:extLst>
                </p14:cNvPr>
                <p14:cNvContentPartPr/>
                <p14:nvPr/>
              </p14:nvContentPartPr>
              <p14:xfrm>
                <a:off x="6517720" y="5982187"/>
                <a:ext cx="32040" cy="540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519A917-0487-45F1-97BC-BBEB8D21C12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513400" y="5977867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976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41976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Calculate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moving</a:t>
            </a:r>
            <a:r>
              <a:rPr lang="de-DE" sz="2400" b="1" dirty="0"/>
              <a:t> </a:t>
            </a:r>
            <a:r>
              <a:rPr lang="de-DE" sz="2400" b="1" dirty="0" err="1"/>
              <a:t>average</a:t>
            </a:r>
            <a:r>
              <a:rPr lang="de-DE" sz="2400" b="1" dirty="0"/>
              <a:t> in </a:t>
            </a:r>
            <a:r>
              <a:rPr lang="de-DE" sz="2400" b="1" dirty="0" err="1"/>
              <a:t>order</a:t>
            </a:r>
            <a:r>
              <a:rPr lang="de-DE" sz="2400" b="1" dirty="0"/>
              <a:t> to </a:t>
            </a:r>
            <a:r>
              <a:rPr lang="de-DE" sz="2400" b="1" dirty="0" err="1"/>
              <a:t>forecast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revenue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2023q1 n=1,3,5,7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Calculate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centered</a:t>
            </a:r>
            <a:r>
              <a:rPr lang="de-DE" sz="2400" b="1" dirty="0"/>
              <a:t> </a:t>
            </a:r>
            <a:r>
              <a:rPr lang="de-DE" sz="2400" b="1" dirty="0" err="1"/>
              <a:t>moving</a:t>
            </a:r>
            <a:r>
              <a:rPr lang="de-DE" sz="2400" b="1" dirty="0"/>
              <a:t> </a:t>
            </a:r>
            <a:r>
              <a:rPr lang="de-DE" sz="2400" b="1" dirty="0" err="1"/>
              <a:t>average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n=1,3,5,7 an </a:t>
            </a:r>
            <a:r>
              <a:rPr lang="de-DE" sz="2400" b="1" dirty="0" err="1"/>
              <a:t>plot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data</a:t>
            </a:r>
            <a:r>
              <a:rPr lang="de-DE" sz="2400" b="1" dirty="0"/>
              <a:t> </a:t>
            </a:r>
            <a:r>
              <a:rPr lang="de-DE" sz="2400" b="1" dirty="0" err="1"/>
              <a:t>compared</a:t>
            </a:r>
            <a:r>
              <a:rPr lang="de-DE" sz="2400" b="1" dirty="0"/>
              <a:t> to </a:t>
            </a:r>
            <a:r>
              <a:rPr lang="de-DE" sz="2400" b="1" dirty="0" err="1"/>
              <a:t>the</a:t>
            </a:r>
            <a:r>
              <a:rPr lang="de-DE" sz="2400" b="1" dirty="0"/>
              <a:t> original </a:t>
            </a:r>
            <a:r>
              <a:rPr lang="de-DE" sz="2400" b="1" dirty="0" err="1"/>
              <a:t>data</a:t>
            </a: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Why</a:t>
            </a:r>
            <a:r>
              <a:rPr lang="de-DE" sz="2400" b="1" dirty="0"/>
              <a:t> </a:t>
            </a:r>
            <a:r>
              <a:rPr lang="de-DE" sz="2400" b="1" dirty="0" err="1"/>
              <a:t>have</a:t>
            </a:r>
            <a:r>
              <a:rPr lang="de-DE" sz="2400" b="1" dirty="0"/>
              <a:t> </a:t>
            </a:r>
            <a:r>
              <a:rPr lang="de-DE" sz="2400" b="1" dirty="0" err="1"/>
              <a:t>we</a:t>
            </a:r>
            <a:r>
              <a:rPr lang="de-DE" sz="2400" b="1" dirty="0"/>
              <a:t> </a:t>
            </a:r>
            <a:r>
              <a:rPr lang="de-DE" sz="2400" b="1" dirty="0" err="1"/>
              <a:t>shown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data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daily</a:t>
            </a:r>
            <a:r>
              <a:rPr lang="de-DE" sz="2400" b="1" dirty="0"/>
              <a:t> </a:t>
            </a:r>
            <a:r>
              <a:rPr lang="de-DE" sz="2400" b="1" dirty="0" err="1"/>
              <a:t>confirmed</a:t>
            </a:r>
            <a:r>
              <a:rPr lang="de-DE" sz="2400" b="1" dirty="0"/>
              <a:t> </a:t>
            </a:r>
            <a:r>
              <a:rPr lang="de-DE" sz="2400" b="1" dirty="0" err="1"/>
              <a:t>new</a:t>
            </a:r>
            <a:r>
              <a:rPr lang="de-DE" sz="2400" b="1" dirty="0"/>
              <a:t> </a:t>
            </a:r>
            <a:r>
              <a:rPr lang="de-DE" sz="2400" b="1" dirty="0" err="1"/>
              <a:t>cases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Corona</a:t>
            </a:r>
            <a:r>
              <a:rPr lang="de-DE" sz="2400" b="1" dirty="0">
                <a:hlinkClick r:id="rId2"/>
              </a:rPr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a 7-days </a:t>
            </a:r>
            <a:r>
              <a:rPr lang="de-DE" sz="2400" b="1" dirty="0" err="1"/>
              <a:t>moving</a:t>
            </a:r>
            <a:r>
              <a:rPr lang="de-DE" sz="2400" b="1" dirty="0"/>
              <a:t> </a:t>
            </a:r>
            <a:r>
              <a:rPr lang="de-DE" sz="2400" b="1" dirty="0" err="1"/>
              <a:t>average</a:t>
            </a:r>
            <a:r>
              <a:rPr lang="de-DE" sz="2400" b="1" dirty="0"/>
              <a:t>? 	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8820B8-8096-42A3-67B0-9523C977872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5AD0AE-EB81-4602-9CC0-422F486F1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09" y="3429000"/>
            <a:ext cx="4584589" cy="2755631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968223D7-0D12-440C-902D-7EF8BA118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150" y="3026744"/>
            <a:ext cx="4591050" cy="400050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AA1275FE-D33D-45A5-945D-DD66174897FD}"/>
              </a:ext>
            </a:extLst>
          </p:cNvPr>
          <p:cNvGrpSpPr/>
          <p:nvPr/>
        </p:nvGrpSpPr>
        <p:grpSpPr>
          <a:xfrm>
            <a:off x="5298040" y="2975467"/>
            <a:ext cx="6716880" cy="1470600"/>
            <a:chOff x="5298040" y="2975467"/>
            <a:chExt cx="6716880" cy="14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3C47461-BEE8-4690-81AF-09FE997BD5E4}"/>
                    </a:ext>
                  </a:extLst>
                </p14:cNvPr>
                <p14:cNvContentPartPr/>
                <p14:nvPr/>
              </p14:nvContentPartPr>
              <p14:xfrm>
                <a:off x="8308720" y="3595027"/>
                <a:ext cx="366120" cy="162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3C47461-BEE8-4690-81AF-09FE997BD5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4400" y="3590707"/>
                  <a:ext cx="374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02065A4-0CBE-4909-9A08-EA61D5672FC8}"/>
                    </a:ext>
                  </a:extLst>
                </p14:cNvPr>
                <p14:cNvContentPartPr/>
                <p14:nvPr/>
              </p14:nvContentPartPr>
              <p14:xfrm>
                <a:off x="8280280" y="3645067"/>
                <a:ext cx="193680" cy="214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02065A4-0CBE-4909-9A08-EA61D5672F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75960" y="3640747"/>
                  <a:ext cx="202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29B315E-FEBC-4459-8F4D-A9BF90D9A62A}"/>
                    </a:ext>
                  </a:extLst>
                </p14:cNvPr>
                <p14:cNvContentPartPr/>
                <p14:nvPr/>
              </p14:nvContentPartPr>
              <p14:xfrm>
                <a:off x="8826400" y="3350587"/>
                <a:ext cx="192960" cy="210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29B315E-FEBC-4459-8F4D-A9BF90D9A6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22080" y="3346267"/>
                  <a:ext cx="201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17837D9-D778-406D-ADF0-59DED4AD2473}"/>
                    </a:ext>
                  </a:extLst>
                </p14:cNvPr>
                <p14:cNvContentPartPr/>
                <p14:nvPr/>
              </p14:nvContentPartPr>
              <p14:xfrm>
                <a:off x="9003520" y="3349147"/>
                <a:ext cx="152640" cy="122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17837D9-D778-406D-ADF0-59DED4AD24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99200" y="3344827"/>
                  <a:ext cx="161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4FC0CA2-7182-41E8-A508-FC9552F3877E}"/>
                    </a:ext>
                  </a:extLst>
                </p14:cNvPr>
                <p14:cNvContentPartPr/>
                <p14:nvPr/>
              </p14:nvContentPartPr>
              <p14:xfrm>
                <a:off x="9150400" y="3233947"/>
                <a:ext cx="59400" cy="195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4FC0CA2-7182-41E8-A508-FC9552F387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46080" y="3229627"/>
                  <a:ext cx="68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C24FEF3-9773-4870-8261-B1F43615E034}"/>
                    </a:ext>
                  </a:extLst>
                </p14:cNvPr>
                <p14:cNvContentPartPr/>
                <p14:nvPr/>
              </p14:nvContentPartPr>
              <p14:xfrm>
                <a:off x="9419680" y="3146827"/>
                <a:ext cx="141480" cy="210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C24FEF3-9773-4870-8261-B1F43615E03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15360" y="3142507"/>
                  <a:ext cx="150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1C07A18-E054-43DC-95AA-E02F0C9EE62A}"/>
                    </a:ext>
                  </a:extLst>
                </p14:cNvPr>
                <p14:cNvContentPartPr/>
                <p14:nvPr/>
              </p14:nvContentPartPr>
              <p14:xfrm>
                <a:off x="9571600" y="3207667"/>
                <a:ext cx="105120" cy="96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C07A18-E054-43DC-95AA-E02F0C9EE6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67280" y="3203347"/>
                  <a:ext cx="11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22B47B5-94F1-4EAF-A8CE-C37450440842}"/>
                    </a:ext>
                  </a:extLst>
                </p14:cNvPr>
                <p14:cNvContentPartPr/>
                <p14:nvPr/>
              </p14:nvContentPartPr>
              <p14:xfrm>
                <a:off x="9728560" y="3067627"/>
                <a:ext cx="118440" cy="189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22B47B5-94F1-4EAF-A8CE-C374504408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24240" y="3063307"/>
                  <a:ext cx="127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3048981-7199-405F-AD54-6B7923091F1B}"/>
                    </a:ext>
                  </a:extLst>
                </p14:cNvPr>
                <p14:cNvContentPartPr/>
                <p14:nvPr/>
              </p14:nvContentPartPr>
              <p14:xfrm>
                <a:off x="9897400" y="3097507"/>
                <a:ext cx="104760" cy="112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3048981-7199-405F-AD54-6B7923091F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93080" y="3093187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8B182C-8A21-408D-9225-2245A3BDFB14}"/>
                    </a:ext>
                  </a:extLst>
                </p14:cNvPr>
                <p14:cNvContentPartPr/>
                <p14:nvPr/>
              </p14:nvContentPartPr>
              <p14:xfrm>
                <a:off x="10133200" y="3139267"/>
                <a:ext cx="227880" cy="39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8B182C-8A21-408D-9225-2245A3BDFB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28880" y="3134947"/>
                  <a:ext cx="236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E310516-C1E7-43DF-8DCA-FE0B69C3C632}"/>
                    </a:ext>
                  </a:extLst>
                </p14:cNvPr>
                <p14:cNvContentPartPr/>
                <p14:nvPr/>
              </p14:nvContentPartPr>
              <p14:xfrm>
                <a:off x="10325800" y="3099667"/>
                <a:ext cx="63000" cy="138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E310516-C1E7-43DF-8DCA-FE0B69C3C6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21480" y="3095347"/>
                  <a:ext cx="71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954B5A8-4782-4529-B1B3-F31D8BE9AA13}"/>
                    </a:ext>
                  </a:extLst>
                </p14:cNvPr>
                <p14:cNvContentPartPr/>
                <p14:nvPr/>
              </p14:nvContentPartPr>
              <p14:xfrm>
                <a:off x="10510480" y="3024067"/>
                <a:ext cx="133560" cy="180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954B5A8-4782-4529-B1B3-F31D8BE9AA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06160" y="3019747"/>
                  <a:ext cx="142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314767E-8D0B-469A-B220-25DC8DEE27B4}"/>
                    </a:ext>
                  </a:extLst>
                </p14:cNvPr>
                <p14:cNvContentPartPr/>
                <p14:nvPr/>
              </p14:nvContentPartPr>
              <p14:xfrm>
                <a:off x="10697320" y="2983747"/>
                <a:ext cx="43920" cy="199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314767E-8D0B-469A-B220-25DC8DEE27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93000" y="2979427"/>
                  <a:ext cx="52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29E007-7373-4F7D-B268-2F0B65959EA7}"/>
                    </a:ext>
                  </a:extLst>
                </p14:cNvPr>
                <p14:cNvContentPartPr/>
                <p14:nvPr/>
              </p14:nvContentPartPr>
              <p14:xfrm>
                <a:off x="10749160" y="3079147"/>
                <a:ext cx="102960" cy="106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29E007-7373-4F7D-B268-2F0B65959E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44840" y="3074827"/>
                  <a:ext cx="111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CA9C50-A8E2-447B-8919-1577C2CA5362}"/>
                    </a:ext>
                  </a:extLst>
                </p14:cNvPr>
                <p14:cNvContentPartPr/>
                <p14:nvPr/>
              </p14:nvContentPartPr>
              <p14:xfrm>
                <a:off x="10871920" y="3074107"/>
                <a:ext cx="88560" cy="95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CA9C50-A8E2-447B-8919-1577C2CA53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67600" y="3069787"/>
                  <a:ext cx="97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0351321-1E59-403D-A451-9F574956C772}"/>
                    </a:ext>
                  </a:extLst>
                </p14:cNvPr>
                <p14:cNvContentPartPr/>
                <p14:nvPr/>
              </p14:nvContentPartPr>
              <p14:xfrm>
                <a:off x="10972720" y="3016147"/>
                <a:ext cx="135000" cy="136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0351321-1E59-403D-A451-9F574956C77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68400" y="3011827"/>
                  <a:ext cx="143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65EA29-8194-4207-8235-D0DD43B390EF}"/>
                    </a:ext>
                  </a:extLst>
                </p14:cNvPr>
                <p14:cNvContentPartPr/>
                <p14:nvPr/>
              </p14:nvContentPartPr>
              <p14:xfrm>
                <a:off x="11218960" y="2975467"/>
                <a:ext cx="307440" cy="174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65EA29-8194-4207-8235-D0DD43B390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14640" y="2971147"/>
                  <a:ext cx="31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C2483AB-919C-4726-9979-C5123EE91722}"/>
                    </a:ext>
                  </a:extLst>
                </p14:cNvPr>
                <p14:cNvContentPartPr/>
                <p14:nvPr/>
              </p14:nvContentPartPr>
              <p14:xfrm>
                <a:off x="11482120" y="2990227"/>
                <a:ext cx="30240" cy="12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C2483AB-919C-4726-9979-C5123EE9172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77800" y="2985907"/>
                  <a:ext cx="38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FDFB286-BC9A-4334-844F-E4D4E4503205}"/>
                    </a:ext>
                  </a:extLst>
                </p14:cNvPr>
                <p14:cNvContentPartPr/>
                <p14:nvPr/>
              </p14:nvContentPartPr>
              <p14:xfrm>
                <a:off x="11577520" y="3020827"/>
                <a:ext cx="115560" cy="95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FDFB286-BC9A-4334-844F-E4D4E45032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73200" y="3016507"/>
                  <a:ext cx="124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7E2518-E352-4D4D-B0A1-19091BC1DA92}"/>
                    </a:ext>
                  </a:extLst>
                </p14:cNvPr>
                <p14:cNvContentPartPr/>
                <p14:nvPr/>
              </p14:nvContentPartPr>
              <p14:xfrm>
                <a:off x="9043840" y="3613387"/>
                <a:ext cx="144360" cy="137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7E2518-E352-4D4D-B0A1-19091BC1DA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39520" y="3609067"/>
                  <a:ext cx="15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B1EB095-1FB1-44CE-82D0-3392CAB4F50E}"/>
                    </a:ext>
                  </a:extLst>
                </p14:cNvPr>
                <p14:cNvContentPartPr/>
                <p14:nvPr/>
              </p14:nvContentPartPr>
              <p14:xfrm>
                <a:off x="9193240" y="3616267"/>
                <a:ext cx="91800" cy="99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B1EB095-1FB1-44CE-82D0-3392CAB4F5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88920" y="3611947"/>
                  <a:ext cx="100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3BC0AFB-AB94-48A8-B059-CCA7F94DD00B}"/>
                    </a:ext>
                  </a:extLst>
                </p14:cNvPr>
                <p14:cNvContentPartPr/>
                <p14:nvPr/>
              </p14:nvContentPartPr>
              <p14:xfrm>
                <a:off x="9356320" y="3659827"/>
                <a:ext cx="360" cy="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3BC0AFB-AB94-48A8-B059-CCA7F94DD0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52000" y="3655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2696D68-482C-4D6A-B4B9-44FFB658C02C}"/>
                    </a:ext>
                  </a:extLst>
                </p14:cNvPr>
                <p14:cNvContentPartPr/>
                <p14:nvPr/>
              </p14:nvContentPartPr>
              <p14:xfrm>
                <a:off x="9323200" y="3568387"/>
                <a:ext cx="101160" cy="121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2696D68-482C-4D6A-B4B9-44FFB658C02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18880" y="3564067"/>
                  <a:ext cx="10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F05E5CA-268C-479B-82DF-B07E5B5A611C}"/>
                    </a:ext>
                  </a:extLst>
                </p14:cNvPr>
                <p14:cNvContentPartPr/>
                <p14:nvPr/>
              </p14:nvContentPartPr>
              <p14:xfrm>
                <a:off x="9640000" y="3399547"/>
                <a:ext cx="242280" cy="200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F05E5CA-268C-479B-82DF-B07E5B5A61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5680" y="3395227"/>
                  <a:ext cx="250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1D4F0BF-1758-4464-90C6-A226DCFB4178}"/>
                    </a:ext>
                  </a:extLst>
                </p14:cNvPr>
                <p14:cNvContentPartPr/>
                <p14:nvPr/>
              </p14:nvContentPartPr>
              <p14:xfrm>
                <a:off x="10096480" y="3364627"/>
                <a:ext cx="64440" cy="146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1D4F0BF-1758-4464-90C6-A226DCFB41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92160" y="3360307"/>
                  <a:ext cx="73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25DCA8D-0A5E-43CB-87CE-2290A3E1D686}"/>
                    </a:ext>
                  </a:extLst>
                </p14:cNvPr>
                <p14:cNvContentPartPr/>
                <p14:nvPr/>
              </p14:nvContentPartPr>
              <p14:xfrm>
                <a:off x="10169920" y="3429067"/>
                <a:ext cx="97920" cy="87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25DCA8D-0A5E-43CB-87CE-2290A3E1D6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65600" y="3424747"/>
                  <a:ext cx="106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023F19-9555-48A6-8412-EA3AB1264F7A}"/>
                    </a:ext>
                  </a:extLst>
                </p14:cNvPr>
                <p14:cNvContentPartPr/>
                <p14:nvPr/>
              </p14:nvContentPartPr>
              <p14:xfrm>
                <a:off x="10286200" y="3370747"/>
                <a:ext cx="226440" cy="250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023F19-9555-48A6-8412-EA3AB1264F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81880" y="3366427"/>
                  <a:ext cx="235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DB94F3-5A5F-436A-BF40-C5EE06ED2472}"/>
                    </a:ext>
                  </a:extLst>
                </p14:cNvPr>
                <p14:cNvContentPartPr/>
                <p14:nvPr/>
              </p14:nvContentPartPr>
              <p14:xfrm>
                <a:off x="10521640" y="3366067"/>
                <a:ext cx="103320" cy="125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DB94F3-5A5F-436A-BF40-C5EE06ED247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17320" y="3361747"/>
                  <a:ext cx="111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801FC20-0B55-422A-8524-627340DF129E}"/>
                    </a:ext>
                  </a:extLst>
                </p14:cNvPr>
                <p14:cNvContentPartPr/>
                <p14:nvPr/>
              </p14:nvContentPartPr>
              <p14:xfrm>
                <a:off x="10594000" y="3280747"/>
                <a:ext cx="145080" cy="174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801FC20-0B55-422A-8524-627340DF12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89680" y="3276427"/>
                  <a:ext cx="153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57B8B4F-B273-4ACC-8217-1FE7FC9297CE}"/>
                    </a:ext>
                  </a:extLst>
                </p14:cNvPr>
                <p14:cNvContentPartPr/>
                <p14:nvPr/>
              </p14:nvContentPartPr>
              <p14:xfrm>
                <a:off x="10915120" y="3255187"/>
                <a:ext cx="105840" cy="237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57B8B4F-B273-4ACC-8217-1FE7FC9297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10800" y="3250867"/>
                  <a:ext cx="114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A7EAF9-4984-4BFB-B5DB-2A3C96C79336}"/>
                    </a:ext>
                  </a:extLst>
                </p14:cNvPr>
                <p14:cNvContentPartPr/>
                <p14:nvPr/>
              </p14:nvContentPartPr>
              <p14:xfrm>
                <a:off x="11013040" y="3254827"/>
                <a:ext cx="189000" cy="163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A7EAF9-4984-4BFB-B5DB-2A3C96C793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08720" y="3250507"/>
                  <a:ext cx="197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0858C0B-7E99-4528-8C97-1564886FEEF3}"/>
                    </a:ext>
                  </a:extLst>
                </p14:cNvPr>
                <p14:cNvContentPartPr/>
                <p14:nvPr/>
              </p14:nvContentPartPr>
              <p14:xfrm>
                <a:off x="11191960" y="3328987"/>
                <a:ext cx="91800" cy="62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0858C0B-7E99-4528-8C97-1564886FEEF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87640" y="3324667"/>
                  <a:ext cx="100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63EDE8D-C846-4E0F-8BB5-E25E67833953}"/>
                    </a:ext>
                  </a:extLst>
                </p14:cNvPr>
                <p14:cNvContentPartPr/>
                <p14:nvPr/>
              </p14:nvContentPartPr>
              <p14:xfrm>
                <a:off x="11301400" y="3238267"/>
                <a:ext cx="107640" cy="165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63EDE8D-C846-4E0F-8BB5-E25E678339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97080" y="3233947"/>
                  <a:ext cx="116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1CD1FB8-11E4-4247-8642-65626AE84973}"/>
                    </a:ext>
                  </a:extLst>
                </p14:cNvPr>
                <p14:cNvContentPartPr/>
                <p14:nvPr/>
              </p14:nvContentPartPr>
              <p14:xfrm>
                <a:off x="11402560" y="3234307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1CD1FB8-11E4-4247-8642-65626AE849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98240" y="3229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918A5DD-8C60-4647-A473-E96294F18397}"/>
                    </a:ext>
                  </a:extLst>
                </p14:cNvPr>
                <p14:cNvContentPartPr/>
                <p14:nvPr/>
              </p14:nvContentPartPr>
              <p14:xfrm>
                <a:off x="11421640" y="3277867"/>
                <a:ext cx="114480" cy="104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918A5DD-8C60-4647-A473-E96294F183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17320" y="3273547"/>
                  <a:ext cx="12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AFBF6BF-74A8-4067-B90D-4F336CD98CBA}"/>
                    </a:ext>
                  </a:extLst>
                </p14:cNvPr>
                <p14:cNvContentPartPr/>
                <p14:nvPr/>
              </p14:nvContentPartPr>
              <p14:xfrm>
                <a:off x="11565640" y="3198307"/>
                <a:ext cx="147600" cy="183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AFBF6BF-74A8-4067-B90D-4F336CD98C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61320" y="3193987"/>
                  <a:ext cx="156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235A442-B7AD-4665-BDBD-046CB1DB88F3}"/>
                    </a:ext>
                  </a:extLst>
                </p14:cNvPr>
                <p14:cNvContentPartPr/>
                <p14:nvPr/>
              </p14:nvContentPartPr>
              <p14:xfrm>
                <a:off x="11684440" y="3199387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235A442-B7AD-4665-BDBD-046CB1DB88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680120" y="3195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ADD245B-D3CE-447C-AB8A-213C105C9F4C}"/>
                    </a:ext>
                  </a:extLst>
                </p14:cNvPr>
                <p14:cNvContentPartPr/>
                <p14:nvPr/>
              </p14:nvContentPartPr>
              <p14:xfrm>
                <a:off x="11714320" y="3266707"/>
                <a:ext cx="223560" cy="84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ADD245B-D3CE-447C-AB8A-213C105C9F4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10000" y="3262387"/>
                  <a:ext cx="232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D3A9920-F8BD-45FE-8B53-6D72F67CCD02}"/>
                    </a:ext>
                  </a:extLst>
                </p14:cNvPr>
                <p14:cNvContentPartPr/>
                <p14:nvPr/>
              </p14:nvContentPartPr>
              <p14:xfrm>
                <a:off x="11992600" y="3124867"/>
                <a:ext cx="9000" cy="30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D3A9920-F8BD-45FE-8B53-6D72F67CCD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988280" y="3120547"/>
                  <a:ext cx="17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559BA54-869A-468D-B0CD-05C5BF891B8B}"/>
                    </a:ext>
                  </a:extLst>
                </p14:cNvPr>
                <p14:cNvContentPartPr/>
                <p14:nvPr/>
              </p14:nvContentPartPr>
              <p14:xfrm>
                <a:off x="11999800" y="3296947"/>
                <a:ext cx="15120" cy="25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559BA54-869A-468D-B0CD-05C5BF891B8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995480" y="3292627"/>
                  <a:ext cx="2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8923D7-8BC3-4519-ADD8-05E5C2EBAE0D}"/>
                    </a:ext>
                  </a:extLst>
                </p14:cNvPr>
                <p14:cNvContentPartPr/>
                <p14:nvPr/>
              </p14:nvContentPartPr>
              <p14:xfrm>
                <a:off x="8968960" y="3963307"/>
                <a:ext cx="192600" cy="48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8923D7-8BC3-4519-ADD8-05E5C2EBAE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64640" y="3958987"/>
                  <a:ext cx="201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63F6FCA-FEDD-4C05-95E7-BF2C1A1C0924}"/>
                    </a:ext>
                  </a:extLst>
                </p14:cNvPr>
                <p14:cNvContentPartPr/>
                <p14:nvPr/>
              </p14:nvContentPartPr>
              <p14:xfrm>
                <a:off x="9091720" y="3886267"/>
                <a:ext cx="151200" cy="145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63F6FCA-FEDD-4C05-95E7-BF2C1A1C092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87400" y="3881947"/>
                  <a:ext cx="159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F7E641C-3A06-4415-9CB8-27EE3365785E}"/>
                    </a:ext>
                  </a:extLst>
                </p14:cNvPr>
                <p14:cNvContentPartPr/>
                <p14:nvPr/>
              </p14:nvContentPartPr>
              <p14:xfrm>
                <a:off x="9344800" y="3821827"/>
                <a:ext cx="199800" cy="174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F7E641C-3A06-4415-9CB8-27EE336578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40480" y="3817507"/>
                  <a:ext cx="208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A1FEA30-12A4-4BB1-9AAD-4BB5513EC858}"/>
                    </a:ext>
                  </a:extLst>
                </p14:cNvPr>
                <p14:cNvContentPartPr/>
                <p14:nvPr/>
              </p14:nvContentPartPr>
              <p14:xfrm>
                <a:off x="9519400" y="3815347"/>
                <a:ext cx="360" cy="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A1FEA30-12A4-4BB1-9AAD-4BB5513EC85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15080" y="3811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0747EC3-08AD-429E-9A4A-A3B7FDF31A38}"/>
                    </a:ext>
                  </a:extLst>
                </p14:cNvPr>
                <p14:cNvContentPartPr/>
                <p14:nvPr/>
              </p14:nvContentPartPr>
              <p14:xfrm>
                <a:off x="9565480" y="3865387"/>
                <a:ext cx="83520" cy="85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0747EC3-08AD-429E-9A4A-A3B7FDF31A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61160" y="3861067"/>
                  <a:ext cx="9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5D4059-B023-488D-A1DC-C154D5ED91E0}"/>
                    </a:ext>
                  </a:extLst>
                </p14:cNvPr>
                <p14:cNvContentPartPr/>
                <p14:nvPr/>
              </p14:nvContentPartPr>
              <p14:xfrm>
                <a:off x="9831880" y="3789787"/>
                <a:ext cx="19800" cy="101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5D4059-B023-488D-A1DC-C154D5ED91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27560" y="3785467"/>
                  <a:ext cx="28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B49DA6A-248E-42A9-82B2-4FC372E38E5F}"/>
                    </a:ext>
                  </a:extLst>
                </p14:cNvPr>
                <p14:cNvContentPartPr/>
                <p14:nvPr/>
              </p14:nvContentPartPr>
              <p14:xfrm>
                <a:off x="9893440" y="3825427"/>
                <a:ext cx="86760" cy="110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B49DA6A-248E-42A9-82B2-4FC372E38E5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89120" y="3821107"/>
                  <a:ext cx="95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2D30360-4011-4915-96A8-124C1FF1FC14}"/>
                    </a:ext>
                  </a:extLst>
                </p14:cNvPr>
                <p14:cNvContentPartPr/>
                <p14:nvPr/>
              </p14:nvContentPartPr>
              <p14:xfrm>
                <a:off x="10140400" y="3792667"/>
                <a:ext cx="94680" cy="83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2D30360-4011-4915-96A8-124C1FF1FC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36080" y="3788347"/>
                  <a:ext cx="103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F139C1A-C304-4DB1-8BA2-39EC742823AD}"/>
                    </a:ext>
                  </a:extLst>
                </p14:cNvPr>
                <p14:cNvContentPartPr/>
                <p14:nvPr/>
              </p14:nvContentPartPr>
              <p14:xfrm>
                <a:off x="10285120" y="3762067"/>
                <a:ext cx="173160" cy="61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F139C1A-C304-4DB1-8BA2-39EC742823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80800" y="3757747"/>
                  <a:ext cx="181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4E176E5-6A44-4147-A49C-158DE5DFEA26}"/>
                    </a:ext>
                  </a:extLst>
                </p14:cNvPr>
                <p14:cNvContentPartPr/>
                <p14:nvPr/>
              </p14:nvContentPartPr>
              <p14:xfrm>
                <a:off x="10516960" y="3804187"/>
                <a:ext cx="360" cy="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4E176E5-6A44-4147-A49C-158DE5DFEA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12640" y="3799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4185ED0-45F2-4324-8444-A790F4AB9E17}"/>
                    </a:ext>
                  </a:extLst>
                </p14:cNvPr>
                <p14:cNvContentPartPr/>
                <p14:nvPr/>
              </p14:nvContentPartPr>
              <p14:xfrm>
                <a:off x="10502920" y="3719947"/>
                <a:ext cx="76320" cy="92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4185ED0-45F2-4324-8444-A790F4AB9E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98600" y="3715627"/>
                  <a:ext cx="84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BB72DBF-CCEF-4D3C-A3B6-417FCA3D7077}"/>
                    </a:ext>
                  </a:extLst>
                </p14:cNvPr>
                <p14:cNvContentPartPr/>
                <p14:nvPr/>
              </p14:nvContentPartPr>
              <p14:xfrm>
                <a:off x="10604440" y="3705907"/>
                <a:ext cx="59760" cy="70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BB72DBF-CCEF-4D3C-A3B6-417FCA3D70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00120" y="3701587"/>
                  <a:ext cx="68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445AD2F-D4D0-43DA-BC34-2CA9485A98E7}"/>
                    </a:ext>
                  </a:extLst>
                </p14:cNvPr>
                <p14:cNvContentPartPr/>
                <p14:nvPr/>
              </p14:nvContentPartPr>
              <p14:xfrm>
                <a:off x="10682560" y="3582427"/>
                <a:ext cx="118440" cy="204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445AD2F-D4D0-43DA-BC34-2CA9485A98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78240" y="3578107"/>
                  <a:ext cx="127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C51A318-BB7F-4410-9DDF-09BB369790E4}"/>
                    </a:ext>
                  </a:extLst>
                </p14:cNvPr>
                <p14:cNvContentPartPr/>
                <p14:nvPr/>
              </p14:nvContentPartPr>
              <p14:xfrm>
                <a:off x="10820800" y="3660907"/>
                <a:ext cx="84600" cy="75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C51A318-BB7F-4410-9DDF-09BB369790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16480" y="3656587"/>
                  <a:ext cx="93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24187A4-0CF6-4159-AEB3-259FB869E0A6}"/>
                    </a:ext>
                  </a:extLst>
                </p14:cNvPr>
                <p14:cNvContentPartPr/>
                <p14:nvPr/>
              </p14:nvContentPartPr>
              <p14:xfrm>
                <a:off x="10892800" y="3560827"/>
                <a:ext cx="135720" cy="145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24187A4-0CF6-4159-AEB3-259FB869E0A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88480" y="3556507"/>
                  <a:ext cx="144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C4D06D-0158-4DC9-A45C-46005E858621}"/>
                    </a:ext>
                  </a:extLst>
                </p14:cNvPr>
                <p14:cNvContentPartPr/>
                <p14:nvPr/>
              </p14:nvContentPartPr>
              <p14:xfrm>
                <a:off x="11130040" y="3580987"/>
                <a:ext cx="178560" cy="128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C4D06D-0158-4DC9-A45C-46005E8586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5720" y="3576667"/>
                  <a:ext cx="18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E1086D7-29B5-4CC1-8D6C-63BC77227CAA}"/>
                    </a:ext>
                  </a:extLst>
                </p14:cNvPr>
                <p14:cNvContentPartPr/>
                <p14:nvPr/>
              </p14:nvContentPartPr>
              <p14:xfrm>
                <a:off x="11289520" y="3535267"/>
                <a:ext cx="30960" cy="5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E1086D7-29B5-4CC1-8D6C-63BC77227CA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85200" y="3530947"/>
                  <a:ext cx="39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B8F840-1E09-454F-BA09-AA1ED1ED462A}"/>
                    </a:ext>
                  </a:extLst>
                </p14:cNvPr>
                <p14:cNvContentPartPr/>
                <p14:nvPr/>
              </p14:nvContentPartPr>
              <p14:xfrm>
                <a:off x="11320480" y="3564427"/>
                <a:ext cx="131760" cy="68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B8F840-1E09-454F-BA09-AA1ED1ED462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16160" y="3560107"/>
                  <a:ext cx="140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487D0FC-C8E8-4AB8-9086-6750D77018B1}"/>
                    </a:ext>
                  </a:extLst>
                </p14:cNvPr>
                <p14:cNvContentPartPr/>
                <p14:nvPr/>
              </p14:nvContentPartPr>
              <p14:xfrm>
                <a:off x="9624880" y="4100107"/>
                <a:ext cx="134640" cy="78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487D0FC-C8E8-4AB8-9086-6750D77018B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20560" y="4095787"/>
                  <a:ext cx="143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AAC15E-DA3A-4766-9078-3E70006A1D9A}"/>
                    </a:ext>
                  </a:extLst>
                </p14:cNvPr>
                <p14:cNvContentPartPr/>
                <p14:nvPr/>
              </p14:nvContentPartPr>
              <p14:xfrm>
                <a:off x="9863920" y="4059067"/>
                <a:ext cx="159480" cy="92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AAC15E-DA3A-4766-9078-3E70006A1D9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59600" y="4054747"/>
                  <a:ext cx="168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5D5182A-5F93-49E4-ABDE-F6A1A559AB66}"/>
                    </a:ext>
                  </a:extLst>
                </p14:cNvPr>
                <p14:cNvContentPartPr/>
                <p14:nvPr/>
              </p14:nvContentPartPr>
              <p14:xfrm>
                <a:off x="10015120" y="3991027"/>
                <a:ext cx="12960" cy="24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5D5182A-5F93-49E4-ABDE-F6A1A559AB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0800" y="3986707"/>
                  <a:ext cx="2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8CF3A95-3713-4409-A804-BFE564D41176}"/>
                    </a:ext>
                  </a:extLst>
                </p14:cNvPr>
                <p14:cNvContentPartPr/>
                <p14:nvPr/>
              </p14:nvContentPartPr>
              <p14:xfrm>
                <a:off x="10062280" y="4037467"/>
                <a:ext cx="99000" cy="86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8CF3A95-3713-4409-A804-BFE564D4117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57960" y="4033147"/>
                  <a:ext cx="107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48335D5-F0B6-444F-BC32-8642638E6A7A}"/>
                    </a:ext>
                  </a:extLst>
                </p14:cNvPr>
                <p14:cNvContentPartPr/>
                <p14:nvPr/>
              </p14:nvContentPartPr>
              <p14:xfrm>
                <a:off x="10188280" y="3979147"/>
                <a:ext cx="145800" cy="134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48335D5-F0B6-444F-BC32-8642638E6A7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83960" y="3974827"/>
                  <a:ext cx="154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7B6C807-0F6D-4142-9561-F73F8086A91F}"/>
                    </a:ext>
                  </a:extLst>
                </p14:cNvPr>
                <p14:cNvContentPartPr/>
                <p14:nvPr/>
              </p14:nvContentPartPr>
              <p14:xfrm>
                <a:off x="10344880" y="3971947"/>
                <a:ext cx="106200" cy="77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7B6C807-0F6D-4142-9561-F73F8086A91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40560" y="3967627"/>
                  <a:ext cx="11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C34B48D-1DDE-467F-8D6B-BED2A131B64F}"/>
                    </a:ext>
                  </a:extLst>
                </p14:cNvPr>
                <p14:cNvContentPartPr/>
                <p14:nvPr/>
              </p14:nvContentPartPr>
              <p14:xfrm>
                <a:off x="10445680" y="3947107"/>
                <a:ext cx="81000" cy="125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C34B48D-1DDE-467F-8D6B-BED2A131B64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41360" y="3942787"/>
                  <a:ext cx="89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36AF30-B789-4D11-B7A2-D09F699C127F}"/>
                    </a:ext>
                  </a:extLst>
                </p14:cNvPr>
                <p14:cNvContentPartPr/>
                <p14:nvPr/>
              </p14:nvContentPartPr>
              <p14:xfrm>
                <a:off x="10540000" y="3934147"/>
                <a:ext cx="101880" cy="88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36AF30-B789-4D11-B7A2-D09F699C127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35680" y="3929827"/>
                  <a:ext cx="110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D145A6D-C7B8-4935-B6FF-B978D3EF9551}"/>
                    </a:ext>
                  </a:extLst>
                </p14:cNvPr>
                <p14:cNvContentPartPr/>
                <p14:nvPr/>
              </p14:nvContentPartPr>
              <p14:xfrm>
                <a:off x="10796680" y="3825067"/>
                <a:ext cx="218160" cy="226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D145A6D-C7B8-4935-B6FF-B978D3EF95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92360" y="3820747"/>
                  <a:ext cx="226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638B9E1-9506-4045-BB8C-3DCA0DA4CB26}"/>
                    </a:ext>
                  </a:extLst>
                </p14:cNvPr>
                <p14:cNvContentPartPr/>
                <p14:nvPr/>
              </p14:nvContentPartPr>
              <p14:xfrm>
                <a:off x="11144440" y="3775027"/>
                <a:ext cx="246600" cy="155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638B9E1-9506-4045-BB8C-3DCA0DA4CB2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40120" y="3770707"/>
                  <a:ext cx="255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BA377AD-E557-4460-A9C0-8ED676E64EFB}"/>
                    </a:ext>
                  </a:extLst>
                </p14:cNvPr>
                <p14:cNvContentPartPr/>
                <p14:nvPr/>
              </p14:nvContentPartPr>
              <p14:xfrm>
                <a:off x="9850960" y="4343827"/>
                <a:ext cx="97560" cy="94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BA377AD-E557-4460-A9C0-8ED676E64EF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46640" y="4339507"/>
                  <a:ext cx="106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128AD73-8FE4-4416-AA4F-7662DDBC6394}"/>
                    </a:ext>
                  </a:extLst>
                </p14:cNvPr>
                <p14:cNvContentPartPr/>
                <p14:nvPr/>
              </p14:nvContentPartPr>
              <p14:xfrm>
                <a:off x="9959320" y="4277947"/>
                <a:ext cx="382680" cy="129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128AD73-8FE4-4416-AA4F-7662DDBC639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55000" y="4273627"/>
                  <a:ext cx="391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02A66D7-47A2-44BD-BC08-2E314E6C8CFC}"/>
                    </a:ext>
                  </a:extLst>
                </p14:cNvPr>
                <p14:cNvContentPartPr/>
                <p14:nvPr/>
              </p14:nvContentPartPr>
              <p14:xfrm>
                <a:off x="10328680" y="4229347"/>
                <a:ext cx="253080" cy="216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02A66D7-47A2-44BD-BC08-2E314E6C8CF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24360" y="4225027"/>
                  <a:ext cx="261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A2A89C7-F392-4FF0-954B-BBC34629D437}"/>
                    </a:ext>
                  </a:extLst>
                </p14:cNvPr>
                <p14:cNvContentPartPr/>
                <p14:nvPr/>
              </p14:nvContentPartPr>
              <p14:xfrm>
                <a:off x="10554760" y="4190107"/>
                <a:ext cx="5400" cy="11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A2A89C7-F392-4FF0-954B-BBC34629D4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50440" y="4185787"/>
                  <a:ext cx="14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9C36782-0FAE-40B9-B046-F82D2FAE118B}"/>
                    </a:ext>
                  </a:extLst>
                </p14:cNvPr>
                <p14:cNvContentPartPr/>
                <p14:nvPr/>
              </p14:nvContentPartPr>
              <p14:xfrm>
                <a:off x="10584640" y="4201987"/>
                <a:ext cx="92520" cy="218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9C36782-0FAE-40B9-B046-F82D2FAE11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80320" y="4197667"/>
                  <a:ext cx="101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B1A28F1-8814-4FC5-9809-26ED22BD307D}"/>
                    </a:ext>
                  </a:extLst>
                </p14:cNvPr>
                <p14:cNvContentPartPr/>
                <p14:nvPr/>
              </p14:nvContentPartPr>
              <p14:xfrm>
                <a:off x="10875880" y="4139707"/>
                <a:ext cx="104040" cy="209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B1A28F1-8814-4FC5-9809-26ED22BD30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71560" y="4135387"/>
                  <a:ext cx="112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9A8809A-F22E-46A8-BF12-2DB842CD65E6}"/>
                    </a:ext>
                  </a:extLst>
                </p14:cNvPr>
                <p14:cNvContentPartPr/>
                <p14:nvPr/>
              </p14:nvContentPartPr>
              <p14:xfrm>
                <a:off x="11026720" y="4047547"/>
                <a:ext cx="195840" cy="145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9A8809A-F22E-46A8-BF12-2DB842CD65E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22400" y="4043227"/>
                  <a:ext cx="204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7390550-CF64-4C1A-9C57-94D66DFF9C04}"/>
                    </a:ext>
                  </a:extLst>
                </p14:cNvPr>
                <p14:cNvContentPartPr/>
                <p14:nvPr/>
              </p14:nvContentPartPr>
              <p14:xfrm>
                <a:off x="11195200" y="3996427"/>
                <a:ext cx="39960" cy="20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7390550-CF64-4C1A-9C57-94D66DFF9C0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90880" y="3992107"/>
                  <a:ext cx="48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DA92224-AFFC-4369-9B35-A4CD6E50DFFC}"/>
                    </a:ext>
                  </a:extLst>
                </p14:cNvPr>
                <p14:cNvContentPartPr/>
                <p14:nvPr/>
              </p14:nvContentPartPr>
              <p14:xfrm>
                <a:off x="11240200" y="4030987"/>
                <a:ext cx="59040" cy="75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DA92224-AFFC-4369-9B35-A4CD6E50DF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35880" y="4026667"/>
                  <a:ext cx="67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18576DA-74A1-4C8B-9718-70A7B76EC363}"/>
                    </a:ext>
                  </a:extLst>
                </p14:cNvPr>
                <p14:cNvContentPartPr/>
                <p14:nvPr/>
              </p14:nvContentPartPr>
              <p14:xfrm>
                <a:off x="11316160" y="3847747"/>
                <a:ext cx="222480" cy="243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18576DA-74A1-4C8B-9718-70A7B76EC3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11840" y="3843427"/>
                  <a:ext cx="231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58E4756-E2F4-449B-87D4-91BEBC2E4A59}"/>
                    </a:ext>
                  </a:extLst>
                </p14:cNvPr>
                <p14:cNvContentPartPr/>
                <p14:nvPr/>
              </p14:nvContentPartPr>
              <p14:xfrm>
                <a:off x="11553760" y="4048987"/>
                <a:ext cx="24840" cy="18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58E4756-E2F4-449B-87D4-91BEBC2E4A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49440" y="4044667"/>
                  <a:ext cx="33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5AD9DEE-8422-4D7A-B32D-E1E632E540DE}"/>
                    </a:ext>
                  </a:extLst>
                </p14:cNvPr>
                <p14:cNvContentPartPr/>
                <p14:nvPr/>
              </p14:nvContentPartPr>
              <p14:xfrm>
                <a:off x="5298040" y="3281827"/>
                <a:ext cx="3160080" cy="297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5AD9DEE-8422-4D7A-B32D-E1E632E540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93720" y="3277507"/>
                  <a:ext cx="3168720" cy="30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390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 with moving average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88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/>
              <a:t>Properties of moving average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Smoothing original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Underestimating within an increasing trend of the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Overestimating within an decreasing trend of the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No incorporation seasonality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b="1"/>
              <a:t>Useful for short-term forecasts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02BC426-CFC4-4E27-A24D-795BC6DF5EFC}"/>
                  </a:ext>
                </a:extLst>
              </p14:cNvPr>
              <p14:cNvContentPartPr/>
              <p14:nvPr/>
            </p14:nvContentPartPr>
            <p14:xfrm>
              <a:off x="809560" y="1775227"/>
              <a:ext cx="3934080" cy="105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02BC426-CFC4-4E27-A24D-795BC6DF5E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240" y="1770907"/>
                <a:ext cx="39427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04CF7DF-FF67-4E66-A990-38473FC6B9F4}"/>
                  </a:ext>
                </a:extLst>
              </p14:cNvPr>
              <p14:cNvContentPartPr/>
              <p14:nvPr/>
            </p14:nvContentPartPr>
            <p14:xfrm>
              <a:off x="4488040" y="2547067"/>
              <a:ext cx="3651120" cy="39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04CF7DF-FF67-4E66-A990-38473FC6B9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3720" y="2542747"/>
                <a:ext cx="36597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056513D-8B99-4C42-ACD6-C823C957C8A3}"/>
              </a:ext>
            </a:extLst>
          </p:cNvPr>
          <p:cNvGrpSpPr/>
          <p:nvPr/>
        </p:nvGrpSpPr>
        <p:grpSpPr>
          <a:xfrm>
            <a:off x="897040" y="3192187"/>
            <a:ext cx="7055640" cy="175320"/>
            <a:chOff x="897040" y="3192187"/>
            <a:chExt cx="705564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50B35ED-9653-45E1-854D-F8F24E9F2BBF}"/>
                    </a:ext>
                  </a:extLst>
                </p14:cNvPr>
                <p14:cNvContentPartPr/>
                <p14:nvPr/>
              </p14:nvContentPartPr>
              <p14:xfrm>
                <a:off x="897040" y="3276787"/>
                <a:ext cx="2196360" cy="90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50B35ED-9653-45E1-854D-F8F24E9F2B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2720" y="3272467"/>
                  <a:ext cx="2205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0F1A5FA-37BD-4254-9291-8BB6359523C9}"/>
                    </a:ext>
                  </a:extLst>
                </p14:cNvPr>
                <p14:cNvContentPartPr/>
                <p14:nvPr/>
              </p14:nvContentPartPr>
              <p14:xfrm>
                <a:off x="4429720" y="3192187"/>
                <a:ext cx="3522960" cy="111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0F1A5FA-37BD-4254-9291-8BB6359523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25400" y="3187867"/>
                  <a:ext cx="35316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CE9BABE-6CCC-408F-8DC1-62936D61FAD8}"/>
                  </a:ext>
                </a:extLst>
              </p14:cNvPr>
              <p14:cNvContentPartPr/>
              <p14:nvPr/>
            </p14:nvContentPartPr>
            <p14:xfrm>
              <a:off x="1405720" y="4818307"/>
              <a:ext cx="4059720" cy="25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CE9BABE-6CCC-408F-8DC1-62936D61FA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1400" y="4813987"/>
                <a:ext cx="406836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3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/>
              <p:nvPr/>
            </p:nvSpPr>
            <p:spPr>
              <a:xfrm>
                <a:off x="0" y="648679"/>
                <a:ext cx="12192000" cy="26612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/>
                  <a:t>Exponential smoothing:</a:t>
                </a:r>
              </a:p>
              <a:p>
                <a:endParaRPr lang="en-US" sz="2400"/>
              </a:p>
              <a:p>
                <a:r>
                  <a:rPr lang="de-DE" sz="2400"/>
                  <a:t>We assume, that every data point within the time series is affected by the former data points, but this effect should be weakened over time.</a:t>
                </a:r>
              </a:p>
              <a:p>
                <a:endParaRPr lang="de-DE" sz="2400"/>
              </a:p>
              <a:p>
                <a:r>
                  <a:rPr lang="de-DE" sz="2400"/>
                  <a:t>The forecasting value is then defined as </a:t>
                </a:r>
                <a14:m>
                  <m:oMath xmlns:m="http://schemas.openxmlformats.org/officeDocument/2006/math">
                    <m:r>
                      <a:rPr lang="de-DE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400"/>
                  <a:t>)</a:t>
                </a:r>
              </a:p>
              <a:p>
                <a:endParaRPr lang="de-DE" sz="2400"/>
              </a:p>
              <a:p>
                <a:r>
                  <a:rPr lang="de-DE" sz="240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=           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+    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679"/>
                <a:ext cx="12192000" cy="2661257"/>
              </a:xfrm>
              <a:prstGeom prst="rect">
                <a:avLst/>
              </a:prstGeom>
              <a:blipFill>
                <a:blip r:embed="rId2"/>
                <a:stretch>
                  <a:fillRect l="-750" t="-1831" b="-155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9413042-4F85-FB93-43CA-2A3F6444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583" y="3971146"/>
            <a:ext cx="1431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>
                <a:cs typeface="Times New Roman" panose="02020603050405020304" pitchFamily="18" charset="0"/>
              </a:rPr>
              <a:t>Forecasting value in t+1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4914B3B-3622-8C60-930A-84377E8E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716" y="4021853"/>
            <a:ext cx="1176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>
                <a:cs typeface="Times New Roman" panose="02020603050405020304" pitchFamily="18" charset="0"/>
              </a:rPr>
              <a:t>Data point in t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9BF8624-7A32-9ADF-5FF4-95E13DC1C4E1}"/>
              </a:ext>
            </a:extLst>
          </p:cNvPr>
          <p:cNvSpPr>
            <a:spLocks/>
          </p:cNvSpPr>
          <p:nvPr/>
        </p:nvSpPr>
        <p:spPr bwMode="auto">
          <a:xfrm rot="16200000">
            <a:off x="2085614" y="3549472"/>
            <a:ext cx="245447" cy="597901"/>
          </a:xfrm>
          <a:prstGeom prst="leftBrace">
            <a:avLst>
              <a:gd name="adj1" fmla="val 292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12798331-6A39-D994-A2E2-391DE75D0E8D}"/>
              </a:ext>
            </a:extLst>
          </p:cNvPr>
          <p:cNvSpPr>
            <a:spLocks/>
          </p:cNvSpPr>
          <p:nvPr/>
        </p:nvSpPr>
        <p:spPr bwMode="auto">
          <a:xfrm rot="16200000">
            <a:off x="4402949" y="3575065"/>
            <a:ext cx="287337" cy="504825"/>
          </a:xfrm>
          <a:prstGeom prst="leftBrace">
            <a:avLst>
              <a:gd name="adj1" fmla="val 146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8E933CB4-1611-AD46-6AC9-9B9F43906929}"/>
              </a:ext>
            </a:extLst>
          </p:cNvPr>
          <p:cNvSpPr>
            <a:spLocks/>
          </p:cNvSpPr>
          <p:nvPr/>
        </p:nvSpPr>
        <p:spPr bwMode="auto">
          <a:xfrm rot="16200000">
            <a:off x="6819592" y="3633550"/>
            <a:ext cx="202597" cy="357118"/>
          </a:xfrm>
          <a:prstGeom prst="leftBrace">
            <a:avLst>
              <a:gd name="adj1" fmla="val 209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5A0BCEA6-6EB2-E78A-CF53-34E61F7A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436" y="3913408"/>
            <a:ext cx="1431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>
                <a:cs typeface="Times New Roman" panose="02020603050405020304" pitchFamily="18" charset="0"/>
              </a:rPr>
              <a:t>Forecasting value in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6DD25E-DA22-3272-B847-3C448CF1A366}"/>
                  </a:ext>
                </a:extLst>
              </p:cNvPr>
              <p:cNvSpPr txBox="1"/>
              <p:nvPr/>
            </p:nvSpPr>
            <p:spPr>
              <a:xfrm>
                <a:off x="-10160" y="4888139"/>
                <a:ext cx="8506888" cy="175924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/>
                  <a:t>→	Forecasting value in t+1 is the weighted arithmetic mean 	of the datapoint in time t and the forecasting value in time t. 	Since we need an initialization, we 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400"/>
              </a:p>
              <a:p>
                <a:endParaRPr lang="de-DE" sz="2400"/>
              </a:p>
              <a:p>
                <a:endParaRPr lang="de-DE" sz="240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6DD25E-DA22-3272-B847-3C448CF1A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" y="4888139"/>
                <a:ext cx="8506888" cy="1759241"/>
              </a:xfrm>
              <a:prstGeom prst="rect">
                <a:avLst/>
              </a:prstGeom>
              <a:blipFill>
                <a:blip r:embed="rId3"/>
                <a:stretch>
                  <a:fillRect l="-1074" t="-2778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85B82D2-5BE0-4B3A-8C22-3E4FE66D36D6}"/>
                  </a:ext>
                </a:extLst>
              </p14:cNvPr>
              <p14:cNvContentPartPr/>
              <p14:nvPr/>
            </p14:nvContentPartPr>
            <p14:xfrm>
              <a:off x="406360" y="1100947"/>
              <a:ext cx="1595160" cy="58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85B82D2-5BE0-4B3A-8C22-3E4FE66D36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040" y="1096627"/>
                <a:ext cx="1603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80A5B57-349F-473E-9B79-B3E1DD73241C}"/>
                  </a:ext>
                </a:extLst>
              </p14:cNvPr>
              <p14:cNvContentPartPr/>
              <p14:nvPr/>
            </p14:nvContentPartPr>
            <p14:xfrm>
              <a:off x="6669280" y="3134587"/>
              <a:ext cx="578880" cy="6246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80A5B57-349F-473E-9B79-B3E1DD7324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4960" y="3130267"/>
                <a:ext cx="58752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1DBDD343-8EF1-404A-B58B-ED4EE4AA2904}"/>
                  </a:ext>
                </a:extLst>
              </p14:cNvPr>
              <p14:cNvContentPartPr/>
              <p14:nvPr/>
            </p14:nvContentPartPr>
            <p14:xfrm>
              <a:off x="3847240" y="3063307"/>
              <a:ext cx="171720" cy="2149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1DBDD343-8EF1-404A-B58B-ED4EE4AA29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2920" y="3058987"/>
                <a:ext cx="18036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9BF1327C-7ED1-4240-857B-BCABF52D830D}"/>
              </a:ext>
            </a:extLst>
          </p:cNvPr>
          <p:cNvGrpSpPr/>
          <p:nvPr/>
        </p:nvGrpSpPr>
        <p:grpSpPr>
          <a:xfrm>
            <a:off x="3695680" y="2374267"/>
            <a:ext cx="7151760" cy="4023720"/>
            <a:chOff x="3695680" y="2374267"/>
            <a:chExt cx="7151760" cy="40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403A3C8-55CA-4D4D-AF32-1CD7EF5D92D0}"/>
                    </a:ext>
                  </a:extLst>
                </p14:cNvPr>
                <p14:cNvContentPartPr/>
                <p14:nvPr/>
              </p14:nvContentPartPr>
              <p14:xfrm>
                <a:off x="5587120" y="3620947"/>
                <a:ext cx="920520" cy="98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403A3C8-55CA-4D4D-AF32-1CD7EF5D92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82800" y="3616627"/>
                  <a:ext cx="92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63B394E-0A1B-4BFA-AF75-4E01BDD5FD42}"/>
                    </a:ext>
                  </a:extLst>
                </p14:cNvPr>
                <p14:cNvContentPartPr/>
                <p14:nvPr/>
              </p14:nvContentPartPr>
              <p14:xfrm>
                <a:off x="3695680" y="3685027"/>
                <a:ext cx="723240" cy="83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63B394E-0A1B-4BFA-AF75-4E01BDD5FD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91360" y="3680707"/>
                  <a:ext cx="731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49263D7-678B-4E43-8346-3EFA73C48662}"/>
                    </a:ext>
                  </a:extLst>
                </p14:cNvPr>
                <p14:cNvContentPartPr/>
                <p14:nvPr/>
              </p14:nvContentPartPr>
              <p14:xfrm>
                <a:off x="4153240" y="3012187"/>
                <a:ext cx="1903680" cy="244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49263D7-678B-4E43-8346-3EFA73C486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48920" y="3007867"/>
                  <a:ext cx="1912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6ECCDD4-034D-4A6B-BBAD-DC24AEF6F6B9}"/>
                    </a:ext>
                  </a:extLst>
                </p14:cNvPr>
                <p14:cNvContentPartPr/>
                <p14:nvPr/>
              </p14:nvContentPartPr>
              <p14:xfrm>
                <a:off x="6127840" y="2681347"/>
                <a:ext cx="1473480" cy="380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6ECCDD4-034D-4A6B-BBAD-DC24AEF6F6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23520" y="2677027"/>
                  <a:ext cx="14821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14B3D0D-A177-4EF2-9EE1-57F5B50B6B90}"/>
                    </a:ext>
                  </a:extLst>
                </p14:cNvPr>
                <p14:cNvContentPartPr/>
                <p14:nvPr/>
              </p14:nvContentPartPr>
              <p14:xfrm>
                <a:off x="6001840" y="2901667"/>
                <a:ext cx="379440" cy="258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14B3D0D-A177-4EF2-9EE1-57F5B50B6B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97520" y="2897347"/>
                  <a:ext cx="388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FF2C1A-AE81-4488-BA5C-8093B2309D57}"/>
                    </a:ext>
                  </a:extLst>
                </p14:cNvPr>
                <p14:cNvContentPartPr/>
                <p14:nvPr/>
              </p14:nvContentPartPr>
              <p14:xfrm>
                <a:off x="7762960" y="2529067"/>
                <a:ext cx="442800" cy="142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FF2C1A-AE81-4488-BA5C-8093B2309D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58640" y="2524747"/>
                  <a:ext cx="451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A33CD3-221E-49E8-B0F8-EB45EF1F7C76}"/>
                    </a:ext>
                  </a:extLst>
                </p14:cNvPr>
                <p14:cNvContentPartPr/>
                <p14:nvPr/>
              </p14:nvContentPartPr>
              <p14:xfrm>
                <a:off x="8166520" y="2471827"/>
                <a:ext cx="34200" cy="12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A33CD3-221E-49E8-B0F8-EB45EF1F7C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62200" y="2467507"/>
                  <a:ext cx="42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FCEBCF-CDC1-4EEC-9A89-86C30205D366}"/>
                    </a:ext>
                  </a:extLst>
                </p14:cNvPr>
                <p14:cNvContentPartPr/>
                <p14:nvPr/>
              </p14:nvContentPartPr>
              <p14:xfrm>
                <a:off x="8218000" y="2515747"/>
                <a:ext cx="93600" cy="234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FCEBCF-CDC1-4EEC-9A89-86C30205D3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13680" y="2511427"/>
                  <a:ext cx="102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6411D6F-E0E5-4339-AB15-69B1CA75137E}"/>
                    </a:ext>
                  </a:extLst>
                </p14:cNvPr>
                <p14:cNvContentPartPr/>
                <p14:nvPr/>
              </p14:nvContentPartPr>
              <p14:xfrm>
                <a:off x="8299720" y="2443027"/>
                <a:ext cx="122760" cy="166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6411D6F-E0E5-4339-AB15-69B1CA7513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95400" y="2438707"/>
                  <a:ext cx="131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2B3094-51D8-47B3-AF3D-D932EC0C3921}"/>
                    </a:ext>
                  </a:extLst>
                </p14:cNvPr>
                <p14:cNvContentPartPr/>
                <p14:nvPr/>
              </p14:nvContentPartPr>
              <p14:xfrm>
                <a:off x="8467840" y="2402347"/>
                <a:ext cx="180720" cy="207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2B3094-51D8-47B3-AF3D-D932EC0C39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63520" y="2398027"/>
                  <a:ext cx="189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D42C47-5B9B-4D67-B454-1B0EB6673308}"/>
                    </a:ext>
                  </a:extLst>
                </p14:cNvPr>
                <p14:cNvContentPartPr/>
                <p14:nvPr/>
              </p14:nvContentPartPr>
              <p14:xfrm>
                <a:off x="8654680" y="2403787"/>
                <a:ext cx="142920" cy="162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D42C47-5B9B-4D67-B454-1B0EB66733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50360" y="2399467"/>
                  <a:ext cx="15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D65B31-DFFE-49F1-973C-2C7B08E94708}"/>
                    </a:ext>
                  </a:extLst>
                </p14:cNvPr>
                <p14:cNvContentPartPr/>
                <p14:nvPr/>
              </p14:nvContentPartPr>
              <p14:xfrm>
                <a:off x="9123400" y="2453467"/>
                <a:ext cx="155520" cy="100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D65B31-DFFE-49F1-973C-2C7B08E947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19080" y="2449147"/>
                  <a:ext cx="164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166A794-953F-4BF3-B0D9-21E2FA8E9167}"/>
                    </a:ext>
                  </a:extLst>
                </p14:cNvPr>
                <p14:cNvContentPartPr/>
                <p14:nvPr/>
              </p14:nvContentPartPr>
              <p14:xfrm>
                <a:off x="9293320" y="2439427"/>
                <a:ext cx="234000" cy="98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166A794-953F-4BF3-B0D9-21E2FA8E91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89000" y="2435107"/>
                  <a:ext cx="242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556A1CD-FFC8-4123-A3F0-EBF829527B0D}"/>
                    </a:ext>
                  </a:extLst>
                </p14:cNvPr>
                <p14:cNvContentPartPr/>
                <p14:nvPr/>
              </p14:nvContentPartPr>
              <p14:xfrm>
                <a:off x="9495280" y="2417827"/>
                <a:ext cx="231840" cy="102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556A1CD-FFC8-4123-A3F0-EBF829527B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90960" y="2413507"/>
                  <a:ext cx="240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33EE3A-FAE1-4FF1-957A-C50D6BA34ADF}"/>
                    </a:ext>
                  </a:extLst>
                </p14:cNvPr>
                <p14:cNvContentPartPr/>
                <p14:nvPr/>
              </p14:nvContentPartPr>
              <p14:xfrm>
                <a:off x="9725320" y="2374267"/>
                <a:ext cx="358200" cy="271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33EE3A-FAE1-4FF1-957A-C50D6BA34A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21000" y="2369947"/>
                  <a:ext cx="366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0DBE4A5-DDE1-4B51-BD18-0465CD2839FC}"/>
                    </a:ext>
                  </a:extLst>
                </p14:cNvPr>
                <p14:cNvContentPartPr/>
                <p14:nvPr/>
              </p14:nvContentPartPr>
              <p14:xfrm>
                <a:off x="7286680" y="3323587"/>
                <a:ext cx="331560" cy="104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0DBE4A5-DDE1-4B51-BD18-0465CD2839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82360" y="3319267"/>
                  <a:ext cx="340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E018CD8-D665-4766-A58E-BD2EA78EC848}"/>
                    </a:ext>
                  </a:extLst>
                </p14:cNvPr>
                <p14:cNvContentPartPr/>
                <p14:nvPr/>
              </p14:nvContentPartPr>
              <p14:xfrm>
                <a:off x="7230160" y="3264187"/>
                <a:ext cx="234720" cy="204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E018CD8-D665-4766-A58E-BD2EA78EC8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25840" y="3259867"/>
                  <a:ext cx="243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3E4D26F-6685-4E35-8952-E3BECC46697C}"/>
                    </a:ext>
                  </a:extLst>
                </p14:cNvPr>
                <p14:cNvContentPartPr/>
                <p14:nvPr/>
              </p14:nvContentPartPr>
              <p14:xfrm>
                <a:off x="7743880" y="3146467"/>
                <a:ext cx="184680" cy="208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3E4D26F-6685-4E35-8952-E3BECC4669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39560" y="3142147"/>
                  <a:ext cx="193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57DCF5E-2F11-43D0-ABFF-BC7D39219501}"/>
                    </a:ext>
                  </a:extLst>
                </p14:cNvPr>
                <p14:cNvContentPartPr/>
                <p14:nvPr/>
              </p14:nvContentPartPr>
              <p14:xfrm>
                <a:off x="7895440" y="3183187"/>
                <a:ext cx="39600" cy="41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57DCF5E-2F11-43D0-ABFF-BC7D3921950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1120" y="3178867"/>
                  <a:ext cx="48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F8B4163-9C8E-46D2-A54A-09B2D058405D}"/>
                    </a:ext>
                  </a:extLst>
                </p14:cNvPr>
                <p14:cNvContentPartPr/>
                <p14:nvPr/>
              </p14:nvContentPartPr>
              <p14:xfrm>
                <a:off x="7969600" y="3236467"/>
                <a:ext cx="99000" cy="109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F8B4163-9C8E-46D2-A54A-09B2D05840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65280" y="3232147"/>
                  <a:ext cx="107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21F5303-9854-4DF5-8056-E2D1A7619D5B}"/>
                    </a:ext>
                  </a:extLst>
                </p14:cNvPr>
                <p14:cNvContentPartPr/>
                <p14:nvPr/>
              </p14:nvContentPartPr>
              <p14:xfrm>
                <a:off x="8027920" y="3091747"/>
                <a:ext cx="153720" cy="240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21F5303-9854-4DF5-8056-E2D1A7619D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3600" y="3087427"/>
                  <a:ext cx="162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258A50C-65E7-40B2-9B80-E82F994ED8B1}"/>
                    </a:ext>
                  </a:extLst>
                </p14:cNvPr>
                <p14:cNvContentPartPr/>
                <p14:nvPr/>
              </p14:nvContentPartPr>
              <p14:xfrm>
                <a:off x="8199280" y="3157627"/>
                <a:ext cx="262080" cy="147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258A50C-65E7-40B2-9B80-E82F994ED8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94960" y="3153307"/>
                  <a:ext cx="270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5FB591-220B-46BF-A71F-481A402116DC}"/>
                    </a:ext>
                  </a:extLst>
                </p14:cNvPr>
                <p14:cNvContentPartPr/>
                <p14:nvPr/>
              </p14:nvContentPartPr>
              <p14:xfrm>
                <a:off x="8419960" y="3091387"/>
                <a:ext cx="225000" cy="154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5FB591-220B-46BF-A71F-481A402116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15640" y="3087067"/>
                  <a:ext cx="233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0AAF776-D7E5-49CB-AED8-BB06610E14EB}"/>
                    </a:ext>
                  </a:extLst>
                </p14:cNvPr>
                <p14:cNvContentPartPr/>
                <p14:nvPr/>
              </p14:nvContentPartPr>
              <p14:xfrm>
                <a:off x="8817400" y="2993467"/>
                <a:ext cx="114480" cy="271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0AAF776-D7E5-49CB-AED8-BB06610E14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13080" y="2989147"/>
                  <a:ext cx="123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FBF3568-EECB-4A16-9746-D1A7704A708B}"/>
                    </a:ext>
                  </a:extLst>
                </p14:cNvPr>
                <p14:cNvContentPartPr/>
                <p14:nvPr/>
              </p14:nvContentPartPr>
              <p14:xfrm>
                <a:off x="8938360" y="3073747"/>
                <a:ext cx="176400" cy="97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FBF3568-EECB-4A16-9746-D1A7704A70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34040" y="3069427"/>
                  <a:ext cx="185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2A7FDE3-2450-4554-849A-6BC922D0E5BA}"/>
                    </a:ext>
                  </a:extLst>
                </p14:cNvPr>
                <p14:cNvContentPartPr/>
                <p14:nvPr/>
              </p14:nvContentPartPr>
              <p14:xfrm>
                <a:off x="9107920" y="3019387"/>
                <a:ext cx="168120" cy="104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2A7FDE3-2450-4554-849A-6BC922D0E5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3600" y="3015067"/>
                  <a:ext cx="176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1E0886F-580F-4D48-AF07-18E122784F4C}"/>
                    </a:ext>
                  </a:extLst>
                </p14:cNvPr>
                <p14:cNvContentPartPr/>
                <p14:nvPr/>
              </p14:nvContentPartPr>
              <p14:xfrm>
                <a:off x="9313840" y="2994547"/>
                <a:ext cx="103320" cy="84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1E0886F-580F-4D48-AF07-18E122784F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09520" y="2990227"/>
                  <a:ext cx="111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EB49573-302A-4E50-BDA1-9415078812B1}"/>
                    </a:ext>
                  </a:extLst>
                </p14:cNvPr>
                <p14:cNvContentPartPr/>
                <p14:nvPr/>
              </p14:nvContentPartPr>
              <p14:xfrm>
                <a:off x="9440920" y="2990947"/>
                <a:ext cx="136080" cy="78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EB49573-302A-4E50-BDA1-9415078812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36600" y="2986627"/>
                  <a:ext cx="144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AD9B601-1C33-47E1-840E-ED840055F432}"/>
                    </a:ext>
                  </a:extLst>
                </p14:cNvPr>
                <p14:cNvContentPartPr/>
                <p14:nvPr/>
              </p14:nvContentPartPr>
              <p14:xfrm>
                <a:off x="9560440" y="2962507"/>
                <a:ext cx="122040" cy="100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AD9B601-1C33-47E1-840E-ED840055F4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56120" y="2958187"/>
                  <a:ext cx="130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346181A-4FEB-4FE5-B9D4-8BEA725B0968}"/>
                    </a:ext>
                  </a:extLst>
                </p14:cNvPr>
                <p14:cNvContentPartPr/>
                <p14:nvPr/>
              </p14:nvContentPartPr>
              <p14:xfrm>
                <a:off x="9672040" y="2864947"/>
                <a:ext cx="131040" cy="157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346181A-4FEB-4FE5-B9D4-8BEA725B09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7720" y="2860627"/>
                  <a:ext cx="139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34E5B98-E1CD-4EE6-948C-32E3941F3B68}"/>
                    </a:ext>
                  </a:extLst>
                </p14:cNvPr>
                <p14:cNvContentPartPr/>
                <p14:nvPr/>
              </p14:nvContentPartPr>
              <p14:xfrm>
                <a:off x="9844120" y="2850907"/>
                <a:ext cx="181080" cy="140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34E5B98-E1CD-4EE6-948C-32E3941F3B6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39800" y="2846587"/>
                  <a:ext cx="189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FE0F70F-3F33-4D9F-A006-B3CB5AABC83D}"/>
                    </a:ext>
                  </a:extLst>
                </p14:cNvPr>
                <p14:cNvContentPartPr/>
                <p14:nvPr/>
              </p14:nvContentPartPr>
              <p14:xfrm>
                <a:off x="10129240" y="2818507"/>
                <a:ext cx="194400" cy="149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FE0F70F-3F33-4D9F-A006-B3CB5AABC8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24920" y="2814187"/>
                  <a:ext cx="203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660F42B-B20C-4561-B005-DA144ABE234C}"/>
                    </a:ext>
                  </a:extLst>
                </p14:cNvPr>
                <p14:cNvContentPartPr/>
                <p14:nvPr/>
              </p14:nvContentPartPr>
              <p14:xfrm>
                <a:off x="10334800" y="2703667"/>
                <a:ext cx="383760" cy="236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660F42B-B20C-4561-B005-DA144ABE23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0480" y="2699347"/>
                  <a:ext cx="392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8B0C112-7FDF-4674-B36E-5803725F6079}"/>
                    </a:ext>
                  </a:extLst>
                </p14:cNvPr>
                <p14:cNvContentPartPr/>
                <p14:nvPr/>
              </p14:nvContentPartPr>
              <p14:xfrm>
                <a:off x="10695520" y="2746147"/>
                <a:ext cx="151920" cy="131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8B0C112-7FDF-4674-B36E-5803725F607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91200" y="2741827"/>
                  <a:ext cx="16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BB03382-6C08-4C39-9BD0-127B157061C9}"/>
                    </a:ext>
                  </a:extLst>
                </p14:cNvPr>
                <p14:cNvContentPartPr/>
                <p14:nvPr/>
              </p14:nvContentPartPr>
              <p14:xfrm>
                <a:off x="5116600" y="3453187"/>
                <a:ext cx="3381120" cy="2892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BB03382-6C08-4C39-9BD0-127B157061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12280" y="3448867"/>
                  <a:ext cx="3389760" cy="29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FDA2E5F-053A-4635-9B2E-993DF2FC68DA}"/>
                    </a:ext>
                  </a:extLst>
                </p14:cNvPr>
                <p14:cNvContentPartPr/>
                <p14:nvPr/>
              </p14:nvContentPartPr>
              <p14:xfrm>
                <a:off x="5024800" y="6180547"/>
                <a:ext cx="260640" cy="217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FDA2E5F-053A-4635-9B2E-993DF2FC68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0480" y="6176227"/>
                  <a:ext cx="269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3F27055-0CA0-404E-AC45-EE52401A9796}"/>
                    </a:ext>
                  </a:extLst>
                </p14:cNvPr>
                <p14:cNvContentPartPr/>
                <p14:nvPr/>
              </p14:nvContentPartPr>
              <p14:xfrm>
                <a:off x="5667400" y="3716347"/>
                <a:ext cx="736560" cy="95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3F27055-0CA0-404E-AC45-EE52401A97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63080" y="3712027"/>
                  <a:ext cx="74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870C46-9F08-4119-B7CE-C1DF11CAF3D2}"/>
                    </a:ext>
                  </a:extLst>
                </p14:cNvPr>
                <p14:cNvContentPartPr/>
                <p14:nvPr/>
              </p14:nvContentPartPr>
              <p14:xfrm>
                <a:off x="5931280" y="3801667"/>
                <a:ext cx="222480" cy="218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870C46-9F08-4119-B7CE-C1DF11CAF3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26960" y="3797347"/>
                  <a:ext cx="231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69B07A9-1043-438C-9305-36C5A6A381CE}"/>
                    </a:ext>
                  </a:extLst>
                </p14:cNvPr>
                <p14:cNvContentPartPr/>
                <p14:nvPr/>
              </p14:nvContentPartPr>
              <p14:xfrm>
                <a:off x="4746880" y="3591427"/>
                <a:ext cx="2985840" cy="2488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69B07A9-1043-438C-9305-36C5A6A381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42560" y="3587107"/>
                  <a:ext cx="2994480" cy="24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8DFCBE6-BF4A-4A18-91E8-C8B1921011AA}"/>
                    </a:ext>
                  </a:extLst>
                </p14:cNvPr>
                <p14:cNvContentPartPr/>
                <p14:nvPr/>
              </p14:nvContentPartPr>
              <p14:xfrm>
                <a:off x="4058200" y="6057787"/>
                <a:ext cx="659520" cy="49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8DFCBE6-BF4A-4A18-91E8-C8B1921011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53880" y="6053467"/>
                  <a:ext cx="668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2F1766-CC21-497F-90B6-E560ED847A6B}"/>
                    </a:ext>
                  </a:extLst>
                </p14:cNvPr>
                <p14:cNvContentPartPr/>
                <p14:nvPr/>
              </p14:nvContentPartPr>
              <p14:xfrm>
                <a:off x="3948760" y="6009187"/>
                <a:ext cx="150840" cy="160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2F1766-CC21-497F-90B6-E560ED847A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44440" y="6004867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726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38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Exponential smoothing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/>
              <p:nvPr/>
            </p:nvSpPr>
            <p:spPr>
              <a:xfrm>
                <a:off x="0" y="464574"/>
                <a:ext cx="12192000" cy="26612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b="1" dirty="0" err="1"/>
                  <a:t>Another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view</a:t>
                </a:r>
                <a:r>
                  <a:rPr lang="de-DE" sz="24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de-DE" sz="2400" dirty="0"/>
                  <a:t>→ 	</a:t>
                </a:r>
                <a:r>
                  <a:rPr lang="de-DE" sz="2400" dirty="0" err="1"/>
                  <a:t>Forecasting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in time t+1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former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forecasting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corrected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forecasting</a:t>
                </a:r>
                <a:r>
                  <a:rPr lang="de-DE" sz="2400" dirty="0"/>
                  <a:t> 	</a:t>
                </a:r>
                <a:r>
                  <a:rPr lang="de-DE" sz="2400" dirty="0" err="1"/>
                  <a:t>error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former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period</a:t>
                </a:r>
                <a:r>
                  <a:rPr lang="de-DE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weighted with parameter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de-DE" sz="2400" dirty="0"/>
              </a:p>
              <a:p>
                <a:endParaRPr lang="de-DE" sz="2400" b="1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574"/>
                <a:ext cx="12192000" cy="2661257"/>
              </a:xfrm>
              <a:prstGeom prst="rect">
                <a:avLst/>
              </a:prstGeom>
              <a:blipFill>
                <a:blip r:embed="rId2"/>
                <a:stretch>
                  <a:fillRect l="-750" t="-18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6DD25E-DA22-3272-B847-3C448CF1A366}"/>
              </a:ext>
            </a:extLst>
          </p:cNvPr>
          <p:cNvSpPr txBox="1"/>
          <p:nvPr/>
        </p:nvSpPr>
        <p:spPr>
          <a:xfrm>
            <a:off x="-10160" y="4226929"/>
            <a:ext cx="8689605" cy="26306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13EA8B0-832D-F096-B27A-3F12C1AD8A32}"/>
                  </a:ext>
                </a:extLst>
              </p:cNvPr>
              <p:cNvSpPr txBox="1"/>
              <p:nvPr/>
            </p:nvSpPr>
            <p:spPr>
              <a:xfrm>
                <a:off x="0" y="1971564"/>
                <a:ext cx="8574596" cy="26612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b="1" dirty="0"/>
                  <a:t>Interpretation </a:t>
                </a:r>
                <a:r>
                  <a:rPr lang="de-DE" sz="2400" b="1" dirty="0" err="1"/>
                  <a:t>of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>
                    <a:solidFill>
                      <a:srgbClr val="000000"/>
                    </a:solidFill>
                  </a:rPr>
                  <a:t> </a:t>
                </a:r>
                <a:endParaRPr lang="de-DE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de-DE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br>
                  <a:rPr lang="de-DE" sz="2400" dirty="0"/>
                </a:br>
                <a:endParaRPr lang="de-DE" sz="2400" dirty="0"/>
              </a:p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∈[0,1]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weighting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convex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mixture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compare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utility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microeconomics</a:t>
                </a:r>
                <a:r>
                  <a:rPr lang="de-DE" sz="2400" dirty="0"/>
                  <a:t>!)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former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forecasting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High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means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slight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smoothing</a:t>
                </a:r>
                <a:r>
                  <a:rPr lang="de-DE" sz="2400" dirty="0"/>
                  <a:t> and a high </a:t>
                </a:r>
                <a:r>
                  <a:rPr lang="de-DE" sz="2400" dirty="0" err="1"/>
                  <a:t>relevance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low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means</a:t>
                </a:r>
                <a:r>
                  <a:rPr lang="de-DE" sz="2400" dirty="0"/>
                  <a:t> a strong </a:t>
                </a:r>
                <a:r>
                  <a:rPr lang="de-DE" sz="2400" dirty="0" err="1"/>
                  <a:t>smoothing</a:t>
                </a:r>
                <a:r>
                  <a:rPr lang="de-DE" sz="2400" dirty="0"/>
                  <a:t> and a high </a:t>
                </a:r>
                <a:r>
                  <a:rPr lang="de-DE" sz="2400" dirty="0" err="1"/>
                  <a:t>relevance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older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points</a:t>
                </a:r>
                <a:r>
                  <a:rPr lang="de-DE" sz="2400" dirty="0"/>
                  <a:t>.</a:t>
                </a:r>
              </a:p>
              <a:p>
                <a:r>
                  <a:rPr lang="de-DE" sz="2400" b="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13EA8B0-832D-F096-B27A-3F12C1AD8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1564"/>
                <a:ext cx="8574596" cy="2661257"/>
              </a:xfrm>
              <a:prstGeom prst="rect">
                <a:avLst/>
              </a:prstGeom>
              <a:blipFill>
                <a:blip r:embed="rId3"/>
                <a:stretch>
                  <a:fillRect l="-1066" t="-1831" r="-498" b="-871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D93FA2D-6E12-47CF-8680-0E3D716E6CFA}"/>
                  </a:ext>
                </a:extLst>
              </p14:cNvPr>
              <p14:cNvContentPartPr/>
              <p14:nvPr/>
            </p14:nvContentPartPr>
            <p14:xfrm>
              <a:off x="4835800" y="756427"/>
              <a:ext cx="33480" cy="28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D93FA2D-6E12-47CF-8680-0E3D716E6C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1480" y="752107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1F2B87D-F6FD-4C0A-B360-DC084AEE33C4}"/>
                  </a:ext>
                </a:extLst>
              </p14:cNvPr>
              <p14:cNvContentPartPr/>
              <p14:nvPr/>
            </p14:nvContentPartPr>
            <p14:xfrm>
              <a:off x="5511160" y="998347"/>
              <a:ext cx="561240" cy="54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1F2B87D-F6FD-4C0A-B360-DC084AEE33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6840" y="994027"/>
                <a:ext cx="5698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D5DC102-0597-4604-B671-6B67BC9132FC}"/>
                  </a:ext>
                </a:extLst>
              </p14:cNvPr>
              <p14:cNvContentPartPr/>
              <p14:nvPr/>
            </p14:nvContentPartPr>
            <p14:xfrm>
              <a:off x="7085800" y="934267"/>
              <a:ext cx="344160" cy="540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D5DC102-0597-4604-B671-6B67BC9132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1480" y="929947"/>
                <a:ext cx="352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E812533-52D8-4B34-952C-167707FF6504}"/>
                  </a:ext>
                </a:extLst>
              </p14:cNvPr>
              <p14:cNvContentPartPr/>
              <p14:nvPr/>
            </p14:nvContentPartPr>
            <p14:xfrm>
              <a:off x="7871680" y="515227"/>
              <a:ext cx="360720" cy="496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E812533-52D8-4B34-952C-167707FF65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67360" y="510907"/>
                <a:ext cx="36936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49163C8-3CE9-400D-B457-16C96D3E0F17}"/>
                  </a:ext>
                </a:extLst>
              </p14:cNvPr>
              <p14:cNvContentPartPr/>
              <p14:nvPr/>
            </p14:nvContentPartPr>
            <p14:xfrm>
              <a:off x="8954920" y="428827"/>
              <a:ext cx="772200" cy="126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49163C8-3CE9-400D-B457-16C96D3E0F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50600" y="424507"/>
                <a:ext cx="780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92094E6-E83A-457B-92DC-E9DF99C54506}"/>
                  </a:ext>
                </a:extLst>
              </p14:cNvPr>
              <p14:cNvContentPartPr/>
              <p14:nvPr/>
            </p14:nvContentPartPr>
            <p14:xfrm>
              <a:off x="1972360" y="974227"/>
              <a:ext cx="646560" cy="1108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92094E6-E83A-457B-92DC-E9DF99C545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8040" y="969907"/>
                <a:ext cx="65520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BF95F2C-F60B-40F0-83A4-A21054A88631}"/>
              </a:ext>
            </a:extLst>
          </p:cNvPr>
          <p:cNvGrpSpPr/>
          <p:nvPr/>
        </p:nvGrpSpPr>
        <p:grpSpPr>
          <a:xfrm>
            <a:off x="5545720" y="888907"/>
            <a:ext cx="3121560" cy="341280"/>
            <a:chOff x="5545720" y="888907"/>
            <a:chExt cx="312156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3DA4B42-80AA-4FE6-845F-5C7BAA381A82}"/>
                    </a:ext>
                  </a:extLst>
                </p14:cNvPr>
                <p14:cNvContentPartPr/>
                <p14:nvPr/>
              </p14:nvContentPartPr>
              <p14:xfrm>
                <a:off x="5545720" y="905107"/>
                <a:ext cx="1605240" cy="264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3DA4B42-80AA-4FE6-845F-5C7BAA381A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1400" y="900787"/>
                  <a:ext cx="1613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1462CD7-4F04-4FB6-80BA-F7D3A1546C80}"/>
                    </a:ext>
                  </a:extLst>
                </p14:cNvPr>
                <p14:cNvContentPartPr/>
                <p14:nvPr/>
              </p14:nvContentPartPr>
              <p14:xfrm>
                <a:off x="7110280" y="1015627"/>
                <a:ext cx="1452240" cy="21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1462CD7-4F04-4FB6-80BA-F7D3A1546C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05960" y="1011307"/>
                  <a:ext cx="1460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32FB31B-FE26-4A5A-8A83-3546231A12EC}"/>
                    </a:ext>
                  </a:extLst>
                </p14:cNvPr>
                <p14:cNvContentPartPr/>
                <p14:nvPr/>
              </p14:nvContentPartPr>
              <p14:xfrm>
                <a:off x="8453440" y="918787"/>
                <a:ext cx="213840" cy="105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32FB31B-FE26-4A5A-8A83-3546231A12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49120" y="914467"/>
                  <a:ext cx="22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29D6F37-3878-4858-9B69-5AC8B827696D}"/>
                    </a:ext>
                  </a:extLst>
                </p14:cNvPr>
                <p14:cNvContentPartPr/>
                <p14:nvPr/>
              </p14:nvContentPartPr>
              <p14:xfrm>
                <a:off x="7870960" y="888907"/>
                <a:ext cx="354240" cy="145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29D6F37-3878-4858-9B69-5AC8B82769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66640" y="884587"/>
                  <a:ext cx="3628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EAAC04C-0C2F-46AF-BA9C-11D83E75232D}"/>
                  </a:ext>
                </a:extLst>
              </p14:cNvPr>
              <p14:cNvContentPartPr/>
              <p14:nvPr/>
            </p14:nvContentPartPr>
            <p14:xfrm>
              <a:off x="4305880" y="2005267"/>
              <a:ext cx="1117080" cy="583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EAAC04C-0C2F-46AF-BA9C-11D83E7523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01560" y="2000947"/>
                <a:ext cx="11257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B0A184-05D4-40C1-A93B-F32695772632}"/>
                  </a:ext>
                </a:extLst>
              </p14:cNvPr>
              <p14:cNvContentPartPr/>
              <p14:nvPr/>
            </p14:nvContentPartPr>
            <p14:xfrm>
              <a:off x="8463520" y="1653907"/>
              <a:ext cx="482400" cy="447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B0A184-05D4-40C1-A93B-F326957726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59200" y="1649587"/>
                <a:ext cx="49104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468741B-9154-4F3F-91A4-B5E683E89495}"/>
                  </a:ext>
                </a:extLst>
              </p14:cNvPr>
              <p14:cNvContentPartPr/>
              <p14:nvPr/>
            </p14:nvContentPartPr>
            <p14:xfrm>
              <a:off x="3660400" y="3222067"/>
              <a:ext cx="2234880" cy="410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468741B-9154-4F3F-91A4-B5E683E8949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6080" y="3217747"/>
                <a:ext cx="2243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1C498AF-E796-4360-931A-83D01406E60C}"/>
                  </a:ext>
                </a:extLst>
              </p14:cNvPr>
              <p14:cNvContentPartPr/>
              <p14:nvPr/>
            </p14:nvContentPartPr>
            <p14:xfrm>
              <a:off x="8500600" y="3048187"/>
              <a:ext cx="783000" cy="508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1C498AF-E796-4360-931A-83D01406E6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96280" y="3043867"/>
                <a:ext cx="7916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B7B5322-F1B2-4CCE-825A-085484C3A4D0}"/>
                  </a:ext>
                </a:extLst>
              </p14:cNvPr>
              <p14:cNvContentPartPr/>
              <p14:nvPr/>
            </p14:nvContentPartPr>
            <p14:xfrm>
              <a:off x="8417080" y="3253027"/>
              <a:ext cx="399600" cy="354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B7B5322-F1B2-4CCE-825A-085484C3A4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12760" y="3248707"/>
                <a:ext cx="408240" cy="3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854878D-DE62-4644-B634-EB5115D7E761}"/>
              </a:ext>
            </a:extLst>
          </p:cNvPr>
          <p:cNvGrpSpPr/>
          <p:nvPr/>
        </p:nvGrpSpPr>
        <p:grpSpPr>
          <a:xfrm>
            <a:off x="9690040" y="1999867"/>
            <a:ext cx="2268720" cy="1639440"/>
            <a:chOff x="9690040" y="1999867"/>
            <a:chExt cx="2268720" cy="163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FD3462F-9E4A-4E85-8173-122DE36716A3}"/>
                    </a:ext>
                  </a:extLst>
                </p14:cNvPr>
                <p14:cNvContentPartPr/>
                <p14:nvPr/>
              </p14:nvContentPartPr>
              <p14:xfrm>
                <a:off x="9690040" y="2313427"/>
                <a:ext cx="893160" cy="952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FD3462F-9E4A-4E85-8173-122DE36716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85720" y="2309107"/>
                  <a:ext cx="90180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CADBEA-F21C-4387-9EE9-000E6A40B9FC}"/>
                    </a:ext>
                  </a:extLst>
                </p14:cNvPr>
                <p14:cNvContentPartPr/>
                <p14:nvPr/>
              </p14:nvContentPartPr>
              <p14:xfrm>
                <a:off x="10558000" y="3113347"/>
                <a:ext cx="309960" cy="309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CADBEA-F21C-4387-9EE9-000E6A40B9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53680" y="3109027"/>
                  <a:ext cx="318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0D42264-2EBF-4188-82A5-1A1A5E6E1848}"/>
                    </a:ext>
                  </a:extLst>
                </p14:cNvPr>
                <p14:cNvContentPartPr/>
                <p14:nvPr/>
              </p14:nvContentPartPr>
              <p14:xfrm>
                <a:off x="9861760" y="2057827"/>
                <a:ext cx="300960" cy="308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0D42264-2EBF-4188-82A5-1A1A5E6E18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57440" y="2053507"/>
                  <a:ext cx="309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7AE20C-33FF-4A33-B275-91F1DD494700}"/>
                    </a:ext>
                  </a:extLst>
                </p14:cNvPr>
                <p14:cNvContentPartPr/>
                <p14:nvPr/>
              </p14:nvContentPartPr>
              <p14:xfrm>
                <a:off x="10189360" y="2294347"/>
                <a:ext cx="496080" cy="778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7AE20C-33FF-4A33-B275-91F1DD4947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85040" y="2290027"/>
                  <a:ext cx="504720" cy="78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D3F0076-C732-4407-B088-237DB3AB8CEA}"/>
                    </a:ext>
                  </a:extLst>
                </p14:cNvPr>
                <p14:cNvContentPartPr/>
                <p14:nvPr/>
              </p14:nvContentPartPr>
              <p14:xfrm>
                <a:off x="9759160" y="2087707"/>
                <a:ext cx="106560" cy="194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D3F0076-C732-4407-B088-237DB3AB8CE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54840" y="2083387"/>
                  <a:ext cx="115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AAFDF90-147D-47AC-AFAE-3D2AB16435AC}"/>
                    </a:ext>
                  </a:extLst>
                </p14:cNvPr>
                <p14:cNvContentPartPr/>
                <p14:nvPr/>
              </p14:nvContentPartPr>
              <p14:xfrm>
                <a:off x="9757360" y="2158987"/>
                <a:ext cx="102960" cy="25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AAFDF90-147D-47AC-AFAE-3D2AB16435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53040" y="2154667"/>
                  <a:ext cx="111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24EC81-2EB7-41EB-A914-8F51275E8610}"/>
                    </a:ext>
                  </a:extLst>
                </p14:cNvPr>
                <p14:cNvContentPartPr/>
                <p14:nvPr/>
              </p14:nvContentPartPr>
              <p14:xfrm>
                <a:off x="9886960" y="2164747"/>
                <a:ext cx="108000" cy="111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24EC81-2EB7-41EB-A914-8F51275E86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82640" y="2160427"/>
                  <a:ext cx="116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BCF1D23-5985-4BD9-ACDF-51A26AA919D7}"/>
                    </a:ext>
                  </a:extLst>
                </p14:cNvPr>
                <p14:cNvContentPartPr/>
                <p14:nvPr/>
              </p14:nvContentPartPr>
              <p14:xfrm>
                <a:off x="10543600" y="3471547"/>
                <a:ext cx="123120" cy="93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BCF1D23-5985-4BD9-ACDF-51A26AA919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39280" y="3467227"/>
                  <a:ext cx="131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DE4C0E3-7E33-4D3F-94FC-65A9BB9D554F}"/>
                    </a:ext>
                  </a:extLst>
                </p14:cNvPr>
                <p14:cNvContentPartPr/>
                <p14:nvPr/>
              </p14:nvContentPartPr>
              <p14:xfrm>
                <a:off x="10570600" y="3427267"/>
                <a:ext cx="236880" cy="212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DE4C0E3-7E33-4D3F-94FC-65A9BB9D55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66280" y="3422947"/>
                  <a:ext cx="245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3EE8707-8879-4EE6-90BB-991ED4921A50}"/>
                    </a:ext>
                  </a:extLst>
                </p14:cNvPr>
                <p14:cNvContentPartPr/>
                <p14:nvPr/>
              </p14:nvContentPartPr>
              <p14:xfrm>
                <a:off x="10195120" y="2311267"/>
                <a:ext cx="367920" cy="699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3EE8707-8879-4EE6-90BB-991ED4921A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90800" y="2306947"/>
                  <a:ext cx="37656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79E89E5-6715-411E-B381-B1A35ACB40D7}"/>
                    </a:ext>
                  </a:extLst>
                </p14:cNvPr>
                <p14:cNvContentPartPr/>
                <p14:nvPr/>
              </p14:nvContentPartPr>
              <p14:xfrm>
                <a:off x="10291600" y="2370667"/>
                <a:ext cx="120960" cy="96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79E89E5-6715-411E-B381-B1A35ACB40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87280" y="2366347"/>
                  <a:ext cx="129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6995E16-EC6F-4F1F-94DF-8C3B252814C9}"/>
                    </a:ext>
                  </a:extLst>
                </p14:cNvPr>
                <p14:cNvContentPartPr/>
                <p14:nvPr/>
              </p14:nvContentPartPr>
              <p14:xfrm>
                <a:off x="10275760" y="2359507"/>
                <a:ext cx="131760" cy="194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6995E16-EC6F-4F1F-94DF-8C3B252814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71440" y="2355187"/>
                  <a:ext cx="14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2B81CA-77D8-42EA-8BFC-1CC9B0225AFF}"/>
                    </a:ext>
                  </a:extLst>
                </p14:cNvPr>
                <p14:cNvContentPartPr/>
                <p14:nvPr/>
              </p14:nvContentPartPr>
              <p14:xfrm>
                <a:off x="10491040" y="2156467"/>
                <a:ext cx="100440" cy="177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2B81CA-77D8-42EA-8BFC-1CC9B0225A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86720" y="2152147"/>
                  <a:ext cx="109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7F4500C-3070-4EC6-B5D4-C5EC8036D9BB}"/>
                    </a:ext>
                  </a:extLst>
                </p14:cNvPr>
                <p14:cNvContentPartPr/>
                <p14:nvPr/>
              </p14:nvContentPartPr>
              <p14:xfrm>
                <a:off x="10577440" y="2271667"/>
                <a:ext cx="74520" cy="13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7F4500C-3070-4EC6-B5D4-C5EC8036D9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73120" y="2267347"/>
                  <a:ext cx="83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510DC48-96DA-4667-A3C0-B08B81F8FCC8}"/>
                    </a:ext>
                  </a:extLst>
                </p14:cNvPr>
                <p14:cNvContentPartPr/>
                <p14:nvPr/>
              </p14:nvContentPartPr>
              <p14:xfrm>
                <a:off x="10648720" y="2178787"/>
                <a:ext cx="153000" cy="71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510DC48-96DA-4667-A3C0-B08B81F8FC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44400" y="2174467"/>
                  <a:ext cx="161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F0D1E96-31FC-41DC-8FEC-C20665A23C9E}"/>
                    </a:ext>
                  </a:extLst>
                </p14:cNvPr>
                <p14:cNvContentPartPr/>
                <p14:nvPr/>
              </p14:nvContentPartPr>
              <p14:xfrm>
                <a:off x="10833400" y="2050987"/>
                <a:ext cx="192960" cy="129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F0D1E96-31FC-41DC-8FEC-C20665A23C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29080" y="2046667"/>
                  <a:ext cx="201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2CEC9B7-828A-4E5F-B30E-5CD69C6BFBF5}"/>
                    </a:ext>
                  </a:extLst>
                </p14:cNvPr>
                <p14:cNvContentPartPr/>
                <p14:nvPr/>
              </p14:nvContentPartPr>
              <p14:xfrm>
                <a:off x="11030320" y="1999867"/>
                <a:ext cx="99000" cy="99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2CEC9B7-828A-4E5F-B30E-5CD69C6BFB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26000" y="1995547"/>
                  <a:ext cx="10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3704F86-7D4F-4601-BD17-A892DCA5B9B7}"/>
                    </a:ext>
                  </a:extLst>
                </p14:cNvPr>
                <p14:cNvContentPartPr/>
                <p14:nvPr/>
              </p14:nvContentPartPr>
              <p14:xfrm>
                <a:off x="10187560" y="2583427"/>
                <a:ext cx="34920" cy="90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3704F86-7D4F-4601-BD17-A892DCA5B9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83240" y="2579107"/>
                  <a:ext cx="43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BAD6E7-597A-42F8-80C9-2CED0F87A254}"/>
                    </a:ext>
                  </a:extLst>
                </p14:cNvPr>
                <p14:cNvContentPartPr/>
                <p14:nvPr/>
              </p14:nvContentPartPr>
              <p14:xfrm>
                <a:off x="10408960" y="2884747"/>
                <a:ext cx="32760" cy="71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BAD6E7-597A-42F8-80C9-2CED0F87A2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4640" y="2880427"/>
                  <a:ext cx="41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746AEA1-D507-440B-AF81-413618310AC0}"/>
                    </a:ext>
                  </a:extLst>
                </p14:cNvPr>
                <p14:cNvContentPartPr/>
                <p14:nvPr/>
              </p14:nvContentPartPr>
              <p14:xfrm>
                <a:off x="10222120" y="2633107"/>
                <a:ext cx="284760" cy="290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746AEA1-D507-440B-AF81-413618310A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17800" y="2628787"/>
                  <a:ext cx="293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595B4D1-8E49-47EE-95A8-FCBF473015C8}"/>
                    </a:ext>
                  </a:extLst>
                </p14:cNvPr>
                <p14:cNvContentPartPr/>
                <p14:nvPr/>
              </p14:nvContentPartPr>
              <p14:xfrm>
                <a:off x="10435960" y="2887987"/>
                <a:ext cx="59400" cy="104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595B4D1-8E49-47EE-95A8-FCBF473015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31640" y="2883667"/>
                  <a:ext cx="68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DFA3659-4B18-462E-8655-8EA4A4D9E484}"/>
                    </a:ext>
                  </a:extLst>
                </p14:cNvPr>
                <p14:cNvContentPartPr/>
                <p14:nvPr/>
              </p14:nvContentPartPr>
              <p14:xfrm>
                <a:off x="10410040" y="2572987"/>
                <a:ext cx="185760" cy="15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DFA3659-4B18-462E-8655-8EA4A4D9E4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05720" y="2568667"/>
                  <a:ext cx="194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6A840DC-2326-48B8-8E83-16F303FB1EF2}"/>
                    </a:ext>
                  </a:extLst>
                </p14:cNvPr>
                <p14:cNvContentPartPr/>
                <p14:nvPr/>
              </p14:nvContentPartPr>
              <p14:xfrm>
                <a:off x="10360720" y="2624467"/>
                <a:ext cx="161280" cy="122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6A840DC-2326-48B8-8E83-16F303FB1E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56400" y="2620147"/>
                  <a:ext cx="169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53F0BA7-C555-4C50-8A86-8235597E8F05}"/>
                    </a:ext>
                  </a:extLst>
                </p14:cNvPr>
                <p14:cNvContentPartPr/>
                <p14:nvPr/>
              </p14:nvContentPartPr>
              <p14:xfrm>
                <a:off x="10703080" y="2396587"/>
                <a:ext cx="93960" cy="142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53F0BA7-C555-4C50-8A86-8235597E8F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98760" y="2392267"/>
                  <a:ext cx="102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D492D95-3C85-4AC2-8C43-F1F5B1A4F176}"/>
                    </a:ext>
                  </a:extLst>
                </p14:cNvPr>
                <p14:cNvContentPartPr/>
                <p14:nvPr/>
              </p14:nvContentPartPr>
              <p14:xfrm>
                <a:off x="10763200" y="2511427"/>
                <a:ext cx="86760" cy="14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D492D95-3C85-4AC2-8C43-F1F5B1A4F1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58880" y="2507107"/>
                  <a:ext cx="95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9986416-7CA1-4FFD-9E0A-E291A39C0A0D}"/>
                    </a:ext>
                  </a:extLst>
                </p14:cNvPr>
                <p14:cNvContentPartPr/>
                <p14:nvPr/>
              </p14:nvContentPartPr>
              <p14:xfrm>
                <a:off x="10846000" y="2435467"/>
                <a:ext cx="170640" cy="64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9986416-7CA1-4FFD-9E0A-E291A39C0A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41680" y="2431147"/>
                  <a:ext cx="179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F4DA8E-5D0B-4EAA-88D5-3ED6250E8956}"/>
                    </a:ext>
                  </a:extLst>
                </p14:cNvPr>
                <p14:cNvContentPartPr/>
                <p14:nvPr/>
              </p14:nvContentPartPr>
              <p14:xfrm>
                <a:off x="11048320" y="2299387"/>
                <a:ext cx="194760" cy="119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F4DA8E-5D0B-4EAA-88D5-3ED6250E89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44000" y="2295067"/>
                  <a:ext cx="203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12BEF05-92DD-4489-9637-A0C5C3E9A650}"/>
                    </a:ext>
                  </a:extLst>
                </p14:cNvPr>
                <p14:cNvContentPartPr/>
                <p14:nvPr/>
              </p14:nvContentPartPr>
              <p14:xfrm>
                <a:off x="11228320" y="2272747"/>
                <a:ext cx="126360" cy="84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12BEF05-92DD-4489-9637-A0C5C3E9A6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24000" y="2268427"/>
                  <a:ext cx="135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5EDFFF1-F955-4074-B2F1-C67CDF8B6334}"/>
                    </a:ext>
                  </a:extLst>
                </p14:cNvPr>
                <p14:cNvContentPartPr/>
                <p14:nvPr/>
              </p14:nvContentPartPr>
              <p14:xfrm>
                <a:off x="10016560" y="2696107"/>
                <a:ext cx="104760" cy="138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5EDFFF1-F955-4074-B2F1-C67CDF8B63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12240" y="2691787"/>
                  <a:ext cx="113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48694DF-DB7F-4DE8-8259-12540EBE77E8}"/>
                    </a:ext>
                  </a:extLst>
                </p14:cNvPr>
                <p14:cNvContentPartPr/>
                <p14:nvPr/>
              </p14:nvContentPartPr>
              <p14:xfrm>
                <a:off x="10061920" y="2776027"/>
                <a:ext cx="88560" cy="25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48694DF-DB7F-4DE8-8259-12540EBE77E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57600" y="2771707"/>
                  <a:ext cx="97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11A1218-1D0F-4A17-A61C-698EAA9DEE24}"/>
                    </a:ext>
                  </a:extLst>
                </p14:cNvPr>
                <p14:cNvContentPartPr/>
                <p14:nvPr/>
              </p14:nvContentPartPr>
              <p14:xfrm>
                <a:off x="10360000" y="3061147"/>
                <a:ext cx="20880" cy="54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11A1218-1D0F-4A17-A61C-698EAA9DEE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55680" y="3056827"/>
                  <a:ext cx="29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25336F-FD4A-41F4-ACF8-0FFA4EC579BB}"/>
                    </a:ext>
                  </a:extLst>
                </p14:cNvPr>
                <p14:cNvContentPartPr/>
                <p14:nvPr/>
              </p14:nvContentPartPr>
              <p14:xfrm>
                <a:off x="10315720" y="3016867"/>
                <a:ext cx="161640" cy="180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25336F-FD4A-41F4-ACF8-0FFA4EC579B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11400" y="3012547"/>
                  <a:ext cx="170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C12A5A9-6FD8-4340-B834-21F9AAF51908}"/>
                    </a:ext>
                  </a:extLst>
                </p14:cNvPr>
                <p14:cNvContentPartPr/>
                <p14:nvPr/>
              </p14:nvContentPartPr>
              <p14:xfrm>
                <a:off x="10834480" y="2652907"/>
                <a:ext cx="161640" cy="72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C12A5A9-6FD8-4340-B834-21F9AAF519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30160" y="2648587"/>
                  <a:ext cx="170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91E6F04-44BD-4CDD-AFA1-6A5E63416300}"/>
                    </a:ext>
                  </a:extLst>
                </p14:cNvPr>
                <p14:cNvContentPartPr/>
                <p14:nvPr/>
              </p14:nvContentPartPr>
              <p14:xfrm>
                <a:off x="11022760" y="2641747"/>
                <a:ext cx="31680" cy="77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91E6F04-44BD-4CDD-AFA1-6A5E634163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18440" y="2637427"/>
                  <a:ext cx="40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257DFF-9485-43E4-8117-435A1BEB2946}"/>
                    </a:ext>
                  </a:extLst>
                </p14:cNvPr>
                <p14:cNvContentPartPr/>
                <p14:nvPr/>
              </p14:nvContentPartPr>
              <p14:xfrm>
                <a:off x="10986040" y="2574067"/>
                <a:ext cx="27360" cy="8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257DFF-9485-43E4-8117-435A1BEB29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81720" y="2569747"/>
                  <a:ext cx="36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DA1BC3B-1E74-4E9D-8BF2-FDF29258DA8C}"/>
                    </a:ext>
                  </a:extLst>
                </p14:cNvPr>
                <p14:cNvContentPartPr/>
                <p14:nvPr/>
              </p14:nvContentPartPr>
              <p14:xfrm>
                <a:off x="11060920" y="2573707"/>
                <a:ext cx="101520" cy="131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DA1BC3B-1E74-4E9D-8BF2-FDF29258DA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56600" y="2569387"/>
                  <a:ext cx="110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DE3753-823B-49A2-AD3D-581DAD75F7F9}"/>
                    </a:ext>
                  </a:extLst>
                </p14:cNvPr>
                <p14:cNvContentPartPr/>
                <p14:nvPr/>
              </p14:nvContentPartPr>
              <p14:xfrm>
                <a:off x="11158840" y="2545627"/>
                <a:ext cx="133560" cy="101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DE3753-823B-49A2-AD3D-581DAD75F7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4520" y="2541307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A6A9213-658A-4806-B332-D009DA2E89B5}"/>
                    </a:ext>
                  </a:extLst>
                </p14:cNvPr>
                <p14:cNvContentPartPr/>
                <p14:nvPr/>
              </p14:nvContentPartPr>
              <p14:xfrm>
                <a:off x="11243800" y="2439787"/>
                <a:ext cx="60840" cy="140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A6A9213-658A-4806-B332-D009DA2E89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39480" y="2435467"/>
                  <a:ext cx="69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D7DE2CE-A4D8-41B0-A6B3-B6C3BEA3EDE5}"/>
                    </a:ext>
                  </a:extLst>
                </p14:cNvPr>
                <p14:cNvContentPartPr/>
                <p14:nvPr/>
              </p14:nvContentPartPr>
              <p14:xfrm>
                <a:off x="11137600" y="2430787"/>
                <a:ext cx="429120" cy="237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D7DE2CE-A4D8-41B0-A6B3-B6C3BEA3ED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33280" y="2426467"/>
                  <a:ext cx="437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75E4CA6-65EB-4D1D-8535-0DD3CBDC9EE0}"/>
                    </a:ext>
                  </a:extLst>
                </p14:cNvPr>
                <p14:cNvContentPartPr/>
                <p14:nvPr/>
              </p14:nvContentPartPr>
              <p14:xfrm>
                <a:off x="11070640" y="2744347"/>
                <a:ext cx="173160" cy="264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75E4CA6-65EB-4D1D-8535-0DD3CBDC9EE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66320" y="2740027"/>
                  <a:ext cx="181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7773F70-20B2-4152-8463-4F4B2DA51C68}"/>
                    </a:ext>
                  </a:extLst>
                </p14:cNvPr>
                <p14:cNvContentPartPr/>
                <p14:nvPr/>
              </p14:nvContentPartPr>
              <p14:xfrm>
                <a:off x="11365840" y="2668027"/>
                <a:ext cx="27360" cy="147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7773F70-20B2-4152-8463-4F4B2DA51C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61520" y="2663707"/>
                  <a:ext cx="36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1E119A8-3742-4C05-8EAF-A2787B9346F6}"/>
                    </a:ext>
                  </a:extLst>
                </p14:cNvPr>
                <p14:cNvContentPartPr/>
                <p14:nvPr/>
              </p14:nvContentPartPr>
              <p14:xfrm>
                <a:off x="11387440" y="2683147"/>
                <a:ext cx="67680" cy="124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1E119A8-3742-4C05-8EAF-A2787B9346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383120" y="2678827"/>
                  <a:ext cx="76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32881F5-F0CC-4EA8-A79F-277EBF3E682C}"/>
                    </a:ext>
                  </a:extLst>
                </p14:cNvPr>
                <p14:cNvContentPartPr/>
                <p14:nvPr/>
              </p14:nvContentPartPr>
              <p14:xfrm>
                <a:off x="11529640" y="2652187"/>
                <a:ext cx="151200" cy="77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32881F5-F0CC-4EA8-A79F-277EBF3E68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25320" y="2647867"/>
                  <a:ext cx="159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E91492A-F1A5-4FD5-8069-95E6AB6D49FE}"/>
                    </a:ext>
                  </a:extLst>
                </p14:cNvPr>
                <p14:cNvContentPartPr/>
                <p14:nvPr/>
              </p14:nvContentPartPr>
              <p14:xfrm>
                <a:off x="11695240" y="2512147"/>
                <a:ext cx="88560" cy="129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E91492A-F1A5-4FD5-8069-95E6AB6D49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690920" y="2507827"/>
                  <a:ext cx="97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12A7597-8EBB-422D-9B73-C9DB29D0E672}"/>
                    </a:ext>
                  </a:extLst>
                </p14:cNvPr>
                <p14:cNvContentPartPr/>
                <p14:nvPr/>
              </p14:nvContentPartPr>
              <p14:xfrm>
                <a:off x="11845720" y="2415307"/>
                <a:ext cx="53640" cy="126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12A7597-8EBB-422D-9B73-C9DB29D0E67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41400" y="2410987"/>
                  <a:ext cx="62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D2841B-6ABE-4FC6-880F-C31D03772E72}"/>
                    </a:ext>
                  </a:extLst>
                </p14:cNvPr>
                <p14:cNvContentPartPr/>
                <p14:nvPr/>
              </p14:nvContentPartPr>
              <p14:xfrm>
                <a:off x="11811880" y="2401987"/>
                <a:ext cx="146880" cy="176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D2841B-6ABE-4FC6-880F-C31D03772E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807560" y="2397667"/>
                  <a:ext cx="15552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25AA341-9208-43C7-80D3-8F0EF2669442}"/>
                  </a:ext>
                </a:extLst>
              </p14:cNvPr>
              <p14:cNvContentPartPr/>
              <p14:nvPr/>
            </p14:nvContentPartPr>
            <p14:xfrm>
              <a:off x="1066600" y="5263267"/>
              <a:ext cx="244080" cy="738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25AA341-9208-43C7-80D3-8F0EF266944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62280" y="5258947"/>
                <a:ext cx="252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CCE4F8A-671B-413A-B960-FBA848462054}"/>
                  </a:ext>
                </a:extLst>
              </p14:cNvPr>
              <p14:cNvContentPartPr/>
              <p14:nvPr/>
            </p14:nvContentPartPr>
            <p14:xfrm>
              <a:off x="2927800" y="480307"/>
              <a:ext cx="619200" cy="6602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CCE4F8A-671B-413A-B960-FBA84846205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23480" y="475987"/>
                <a:ext cx="6278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2DDE9E1B-CA00-470D-9C36-E8564E935685}"/>
                  </a:ext>
                </a:extLst>
              </p14:cNvPr>
              <p14:cNvContentPartPr/>
              <p14:nvPr/>
            </p14:nvContentPartPr>
            <p14:xfrm>
              <a:off x="390520" y="6356947"/>
              <a:ext cx="774720" cy="1008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2DDE9E1B-CA00-470D-9C36-E8564E93568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6200" y="6352627"/>
                <a:ext cx="783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26486DC-4A36-4B16-91C8-F73AFAB7E571}"/>
                  </a:ext>
                </a:extLst>
              </p14:cNvPr>
              <p14:cNvContentPartPr/>
              <p14:nvPr/>
            </p14:nvContentPartPr>
            <p14:xfrm>
              <a:off x="2392120" y="6406267"/>
              <a:ext cx="2035800" cy="313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26486DC-4A36-4B16-91C8-F73AFAB7E57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87800" y="6401947"/>
                <a:ext cx="20444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8DE8553A-C5EA-48A9-9732-7CA973E9247C}"/>
              </a:ext>
            </a:extLst>
          </p:cNvPr>
          <p:cNvGrpSpPr/>
          <p:nvPr/>
        </p:nvGrpSpPr>
        <p:grpSpPr>
          <a:xfrm>
            <a:off x="5221000" y="5997307"/>
            <a:ext cx="2982960" cy="492120"/>
            <a:chOff x="5221000" y="5997307"/>
            <a:chExt cx="298296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E81F5DF-0701-4E72-B098-268AB56EA049}"/>
                    </a:ext>
                  </a:extLst>
                </p14:cNvPr>
                <p14:cNvContentPartPr/>
                <p14:nvPr/>
              </p14:nvContentPartPr>
              <p14:xfrm>
                <a:off x="5221000" y="6347947"/>
                <a:ext cx="1941480" cy="92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E81F5DF-0701-4E72-B098-268AB56EA0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16680" y="6343627"/>
                  <a:ext cx="195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088A677-5DAC-42E4-A70F-3A7371FDE0A5}"/>
                    </a:ext>
                  </a:extLst>
                </p14:cNvPr>
                <p14:cNvContentPartPr/>
                <p14:nvPr/>
              </p14:nvContentPartPr>
              <p14:xfrm>
                <a:off x="7353280" y="5997307"/>
                <a:ext cx="850680" cy="492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088A677-5DAC-42E4-A70F-3A7371FDE0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48960" y="5992987"/>
                  <a:ext cx="85932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27FA2FE-7603-476A-8D01-3E155EBEEEB4}"/>
                  </a:ext>
                </a:extLst>
              </p14:cNvPr>
              <p14:cNvContentPartPr/>
              <p14:nvPr/>
            </p14:nvContentPartPr>
            <p14:xfrm>
              <a:off x="312040" y="6489787"/>
              <a:ext cx="2271240" cy="3740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27FA2FE-7603-476A-8D01-3E155EBEEEB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07720" y="6485467"/>
                <a:ext cx="2279880" cy="3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Microsoft Office PowerPoint</Application>
  <PresentationFormat>Breitbild</PresentationFormat>
  <Paragraphs>509</Paragraphs>
  <Slides>31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417</cp:revision>
  <dcterms:created xsi:type="dcterms:W3CDTF">2020-09-20T22:46:24Z</dcterms:created>
  <dcterms:modified xsi:type="dcterms:W3CDTF">2026-04-21T14:17:54Z</dcterms:modified>
</cp:coreProperties>
</file>