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634" r:id="rId2"/>
    <p:sldId id="1377" r:id="rId3"/>
    <p:sldId id="649" r:id="rId4"/>
    <p:sldId id="650" r:id="rId5"/>
    <p:sldId id="1378" r:id="rId6"/>
    <p:sldId id="651" r:id="rId7"/>
    <p:sldId id="669" r:id="rId8"/>
    <p:sldId id="660" r:id="rId9"/>
    <p:sldId id="1379" r:id="rId10"/>
    <p:sldId id="661" r:id="rId11"/>
    <p:sldId id="663" r:id="rId12"/>
    <p:sldId id="655" r:id="rId13"/>
    <p:sldId id="657" r:id="rId14"/>
    <p:sldId id="658" r:id="rId15"/>
    <p:sldId id="665" r:id="rId16"/>
    <p:sldId id="1381" r:id="rId17"/>
    <p:sldId id="65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1:2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3411 265 4805,'-11'-1'955,"-111"-22"3681,-73-33-3410,-12-3-1184,3 16 1122,-3 8 0,0 10 0,-2 8-1,-210 12 1,346 9-952,0 4 1,-107 26-1,-142 54-68,173-45 138,78-23-171,0 3 1,1 3-1,2 3 1,1 3-1,-122 79 1,161-91-44,2 1 0,1 2 0,1 0 0,1 2 0,1 0 0,-29 44 0,37-47-22,2 1 0,0 0 1,2 0-1,1 1 0,0 1 0,2 0 0,1 0 0,1 0 0,-3 38 0,5-31 11,1-1 0,1 1 0,2-1 0,1 1-1,2-1 1,1 0 0,1 0 0,1 0-1,2-1 1,20 44 0,107 177 241,-112-214-267,2-1 0,1-2 0,2 0 1,49 43-1,0-9 184,121 80 1,-164-126-89,0-2 0,2-1-1,0-2 1,1-2 0,1-1 0,63 13-1,39-3 1,1-6 0,1-6 0,253-12-1,-265-10 36,0-4 0,248-63 0,-266 38-67,-2-4 0,147-81 0,-111 51-33,-87 42-40,-2-3 0,-1-2 0,-1-3 0,54-51-1,-19 6 339,107-127-1,-189 199-244,-1 0-1,0-1 1,-1 0 0,-1 0 0,0-1-1,0 1 1,-2-1 0,1-1 0,-2 1 0,0-1-1,-1 1 1,1-27 0,-2 1 401,-2-1 0,-2 1-1,-11-58 1,8 73-513,-1 1 0,-2 0-1,0 1 1,-1 0 0,-2 0 0,0 1 0,-1 1-1,-1 0 1,-1 1 0,-1 0 0,-24-22 0,-3 1 16,-1 2 1,-2 2 0,-86-53-1,86 64 73,0 2-1,-2 1 1,0 3-1,-2 3 1,-54-13-1,-52 0-2300,63 12-6776,49 6-1643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19538,'0'0'6567,"-13"52"-3877,6-25-1280,2 2-353,2 1-353,1-1-448,2-2-191,0-1-194,0-8-1024,0-4-224,3-4-513,-1-7-736</inkml:trace>
  <inkml:trace contextRef="#ctx0" brushRef="#br0" timeOffset="1">1 114 13453,'0'0'14029,"67"-5"-13196,-32 5-705,-1 0-128,1-2-1506,2 0-2145,-7 0-1602,-6-5-2146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8104,'0'37'12039,"-2"4"-5120,-1 11-3160,-3 29-3649,-1 10-1124,4-34 3789,17-286-2700,-14 239-75,-1 2 0,2-1 0,-1 1 0,1 0 0,1 0 0,4 14 0,-6-23 0,1 0 0,1 0 0,-1 0 0,0-1 0,1 1 0,-1 0 0,1-1 0,0 1 0,0-1 0,0 0 0,0 0 0,0 0 0,0 0 0,1 0 0,-1 0 0,1 0 0,-1-1 0,1 1 0,0-1 0,0 0 0,0 0 0,-1 0 0,1 0 0,0 0 0,0-1 0,5 1 0,0-1 0,1 0 0,-1-1 0,0 0 0,0 0 0,0-1 0,0 0 0,0-1 0,0 0 0,0 0 0,-1 0 0,1-1 0,-1 0 0,0 0 0,0-1 0,-1 0 0,1-1 0,-1 1 0,8-10 0,-3 3 0,-1 1 0,-1-1 0,0-1 0,0 1 0,-2-2 0,1 1 0,-2-1 0,0 0 0,6-19 0,-9-5 0,-11 28 0,-9 19 0,9 0 0,0 0 0,0 1 0,1-1 0,1 1 0,0 1 0,-7 15 0,-26 70 0,38-93 0,-4 11 0,1-1 0,0 0 0,-3 24 0,6-35 0,1 0 0,0 0 0,-1-1 0,1 1 0,0 0 0,0 0 0,0 0 0,0 0 0,0-1 0,1 1 0,-1 0 0,1 0 0,-1 0 0,1-1 0,-1 1 0,1 0 0,0-1 0,0 1 0,0 0 0,0-1 0,0 1 0,0-1 0,0 0 0,1 1 0,-1-1 0,0 0 0,1 0 0,-1 0 0,1 0 0,-1 0 0,1 0 0,0 0 0,-1 0 0,1 0 0,0-1 0,0 1 0,1-1 0,10 1 0,0-1 0,-1-1 0,1 0 0,0-1 0,-1 0 0,1-1 0,-1 0 0,0-1 0,0-1 0,0 1 0,-1-2 0,1 0 0,-1 0 0,-1-1 0,1-1 0,-1 1 0,-1-2 0,1 1 0,-1-1 0,-1-1 0,0 0 0,0 0 0,10-18 0,-17 27 0,-1 1 0,1-1 0,-1 0 0,1 0 0,-1 0 0,1 1 0,-1-1 0,0 0 0,0 0 0,1 0 0,-1 0 0,0 0 0,0 0 0,0 0 0,0 0 0,0 0 0,0 0 0,0 1 0,0-1 0,0 0 0,0 0 0,-1 0 0,1 0 0,-1-1 0,0 2 0,1 0 0,-1 0 0,0-1 0,0 1 0,0 0 0,0 0 0,1 0 0,-1 0 0,0 0 0,0 0 0,0 1 0,0-1 0,0 0 0,1 0 0,-1 1 0,0-1 0,0 0 0,1 1 0,-2 0 0,-40 27 0,-11 27 0,50-52 0,0 1 0,1 0 0,-1-1 0,1 1 0,0 0 0,0 1 0,0-1 0,1 0 0,-1 1 0,1-1 0,0 1 0,0-1 0,1 1 0,-1 5 0,2-9 0,0 0 0,-1 1 0,1-1 0,0 0 0,0 0 0,-1 0 0,1 0 0,0 0 0,0-1 0,0 1 0,0 0 0,0 0 0,1-1 0,-1 1 0,0 0 0,0-1 0,0 1 0,1-1 0,-1 0 0,0 1 0,0-1 0,1 0 0,-1 0 0,0 0 0,1 0 0,-1 0 0,0 0 0,2 0 0,48-1 0,-43 0 0,6 0-538,-1-1-1,0 0 1,1-1 0,20-8 0,21-14-7245,-34 12-10602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146 102 3587,'0'0'5632,"9"-6"-3651,-1 1-1419,40-28 2831,-25 10 1338,-22 22-4093,0-1 1,0 0-1,0 1 1,0-1-1,0 0 1,-1 0-1,1 0 1,-1 1 0,1-1-1,-1 0 1,1 0-1,-1-2 1,0 4-602,0-1 0,0 1 1,0-1-1,0 1 0,0 0 1,0-1-1,0 1 1,-1 0-1,1-1 0,0 1 1,0-1-1,0 1 0,0 0 1,-1-1-1,1 1 0,0 0 1,0 0-1,-1-1 0,1 1 1,0 0-1,-1 0 1,1-1-1,0 1 0,-1 0 1,1 0-1,0 0 0,-1-1 1,1 1-1,0 0 0,-1 0 1,1 0-1,-1 0 1,1 0-1,0 0 0,-1 0 1,0 0-1,-21 3 1463,-17 15 198,8 2-1698,-36 33 0,59-45 0,-1 0 0,1 0 0,0 1 0,1 0 0,0 0 0,0 1 0,1 0 0,-7 14 0,13-23 0,0 0 0,0 0 0,0 0 0,0-1 0,0 1 0,0 0 0,0 0 0,0 0 0,0 0 0,0-1 0,0 1 0,0 0 0,1 0 0,-1 0 0,0-1 0,1 1 0,-1 0 0,1 0 0,-1-1 0,1 1 0,-1 0 0,1-1 0,-1 1 0,1-1 0,-1 1 0,1-1 0,0 1 0,-1-1 0,1 1 0,0-1 0,0 1 0,-1-1 0,1 0 0,0 1 0,0-1 0,-1 0 0,1 0 0,0 0 0,0 0 0,0 0 0,0 0 0,-1 0 0,1 0 0,0 0 0,1 0 0,53 0 0,-40-1 0,17-1 3,28 0-2,-57 2-3,1 0 0,0 1 0,-1-1 0,1 1 0,0-1-1,-1 1 1,1 0 0,-1 1 0,1-1 0,-1 1 0,5 2 0,-7-3 1,0 0 0,0 0 1,1 0-1,-1 0 1,-1 0-1,1 0 0,0 0 1,0 0-1,0 1 1,-1-1-1,1 0 0,0 1 1,-1-1-1,1 0 0,-1 1 1,0-1-1,1 0 1,-1 1-1,0-1 0,0 1 1,0-1-1,0 1 1,0 1-1,-1 0 2,0 0 0,0 0 0,0 0-1,0 0 1,-1 0 0,1 0 0,-1 0 0,0 0 0,0-1-1,-2 4 1,-3 1 4,-1 1-1,0-1 1,0 0-1,-1 0 1,-12 7-1,13-10-4,0 0 0,0-1 0,0 1 0,-1-2 0,0 1 0,1-1 0,-1 0 0,0-1 0,0 0 0,-13 0 0,22-1-28,-1 0 1,0 0-1,0-1 1,0 1-1,1 0 1,-1 0-1,0 0 0,0 0 1,0-1-1,1 1 1,-1 0-1,0-1 1,1 1-1,-1-1 1,0 1-1,1-1 0,-1 1 1,0-1-1,1 1 1,-1-1-1,1 0 1,-1 1-1,1-1 0,-1 0 1,1 1-1,0-1 1,-1 0-1,1 0 1,0 1-1,-1-1 1,1 0-1,0 0 0,0 0 1,0 1-1,0-1 1,0 0-1,0 0 1,0 0-1,0 0 0,0 1 1,0-1-1,0 0 1,1 0-1,-1 0 1,0 1-1,1-1 1,-1 0-1,1-1 0,0-2-421,1 0 0,0-1 0,0 1 0,0 0 0,0 0 0,1 0 0,5-7 0,48-39-11403,-26 23 2286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11115,'0'0'19223,"2"8"-18369,4 109 550,-6-116-1403,0 0 1,0 0-1,0 0 0,0 0 1,0 0-1,0 0 0,0 0 1,1 0-1,-1 1 0,0-1 1,1 0-1,-1 0 0,0 0 1,1 0-1,0 0 0,-1-1 1,1 1-1,-1 0 0,1 0 1,0 0-1,0 0 0,0-1 1,-1 1-1,1 0 0,0-1 1,2 2-1,-1-2 3,0 1 1,0-1-1,0 1 1,0-1-1,0 0 1,1 0-1,-1 0 0,0 0 1,0 0-1,0-1 1,1 1-1,2-1 1,3-2 7,1 0 1,-1 0 0,0-1 0,0 0 0,12-9 0,11-16-13,-26 23 0,0 0 0,1 1 0,0-1 0,1 1 0,-1 1 0,1-1 0,11-5 0,-16 50 0,-8 26 0,6-65 0,0-1 0,0 0 0,0 0 0,0 1 0,0-1 0,0 0 0,0 1 0,0-1 0,0 0 0,0 0 0,0 1 0,0-1 0,0 0 0,0 0 0,0 1 0,0-1 0,0 0 0,1 0 0,-1 0 0,0 1 0,0-1 0,0 0 0,0 0 0,1 0 0,-1 1 0,0-1 0,0 0 0,0 0 0,1 0 0,-1 0 0,0 0 0,0 1 0,1-1 0,-1 0 0,0 0 0,0 0 0,1 0 0,-1 0 0,0 0 0,0 0 0,1 0 0,-1 0 0,0 0 0,1 0 0,-1 0 0,0 0 0,0 0 0,1 0 0,-1 0 0,0-1 0,0 1 0,1 0 0,-1 0 0,0 0 0,0 0 0,0 0 0,1-1 0,-1 1 0,0 0 0,0 0 0,0 0 0,1-1 0,-1 1 0,13-9 0,0 0 0,22-21 0,-29 23 0,1 0 0,-1 1 0,2 0 0,-1 0 0,0 0 0,1 1 0,0 1 0,1-1 0,-1 1 0,1 1 0,-1-1 0,17-3 0,-24 8 0,0-1 0,0 1 0,0 0 0,0-1 0,0 1 0,0 0 0,0 0 0,0 0 0,0-1 0,0 1 0,-1 0 0,1 0 0,0 0 0,-1 0 0,1 1 0,-1-1 0,1 0 0,-1 0 0,1 0 0,-1 0 0,0 1 0,1-1 0,-1 0 0,0 0 0,0 0 0,0 1 0,0-1 0,0 0 0,-1 0 0,1 0 0,0 1 0,-1 0 0,-3 46 0,1-39 0,-3 14 0,8-18 0,6-10 0,21-26 0,-21 21 0,1-1 0,1 2 0,0-1 0,0 2 0,0-1 0,20-11 0,-30 20 0,1 0 0,-1 0 0,0 0 0,0 0 0,0-1 0,1 1 0,-1 0 0,0 0 0,0 0 0,1 0 0,-1 0 0,0 0 0,0 0 0,1 0 0,-1 0 0,0 0 0,0 0 0,1 0 0,-1 0 0,0 0 0,0 0 0,0 0 0,1 0 0,-1 0 0,0 0 0,0 0 0,1 0 0,-1 1 0,0-1 0,0 0 0,0 0 0,1 0 0,-1 0 0,0 0 0,0 1 0,0-1 0,0 0 0,1 0 0,-1 0 0,0 1 0,0-1 0,0 0 0,0 0 0,0 0 0,0 1 0,0-1 0,0 0 0,1 0 0,-1 1 0,0-1 0,0 0 0,-3 21 0,-11 19 0,-2-12-3120,14-27 2608,1 1 0,0 0 0,-1-1 0,1 1 0,-1-1 0,0 1-1,1-1 1,-1 0 0,0 1 0,0-1 0,0 0 0,0 0 0,0-1 0,0 1 0,0 0-1,0-1 1,0 1 0,0-1 0,-4 1 0,-8-1-8964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20147,'0'0'7431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32 159 15439,'0'0'9486,"-4"11"-6694,2-6-2254,-18 56 2383,19-57-2832,0-1-1,0 1 0,0-1 1,0 1-1,1-1 0,0 1 1,0-1-1,0 1 1,0-1-1,0 1 0,1 0 1,0-1-1,-1 1 0,1-1 1,1 0-1,-1 1 1,2 2-1,-2-4-88,1-1 0,-1 0 0,1 0 0,-1 0 0,1 0 0,-1 0 0,1 0 0,-1 0 0,1 0 0,0-1 0,0 1 0,-1-1 0,1 1 0,0-1 0,0 0 0,0 1 0,0-1 0,-1 0 0,1 0 0,0-1 0,0 1 0,0 0 0,0 0 0,-1-1 0,1 0 0,0 1 0,0-1 0,-1 0 0,1 1 0,0-1 0,-1 0 0,1 0 0,2-3 0,2 0 0,1-1 0,-1 0 0,-1-1 0,1 1 0,-1-1 0,8-11 0,32-76 0,-43 90 0,-16 38 0,8-25 0,2 0 0,0 0 0,0 1 0,1-1 0,0 1 0,1 0 0,0 0 0,0 0 0,1 19 0,2-29 0,-1 0 0,1-1 0,-1 1 0,1 0 0,-1 0 0,1-1 0,0 1 0,-1 0 0,1-1 0,0 1 0,0-1 0,-1 1 0,1-1 0,0 1 0,0-1 0,0 1 0,0-1 0,-1 0 0,1 0 0,0 1 0,0-1 0,0 0 0,0 0 0,0 0 0,0 0 0,0 0 0,0 0 0,0 0 0,0 0 0,0-1 0,-1 1 0,1 0 0,0 0 0,1-1 0,35-11 0,-13-3 0,-2-2 0,0 0 0,-1-1 0,0-1 0,-2-1 0,0-1 0,-2-1 0,0 0 0,-1-1 0,18-38 0,-32 58 0,0-1 0,-1 0 0,0-1 0,1 1 0,-1 0 0,-1 0 0,1 0 0,-1-1 0,1-4 0,-1 9 0,0-1 0,0 0 0,-1 0 0,1 0 0,0 1 0,0-1 0,0 0 0,-1 1 0,1-1 0,0 0 0,-1 1 0,1-1 0,-1 0 0,1 1 0,0-1 0,-1 0 0,0 1 0,1-1 0,-1 1 0,1-1 0,-2 0 0,1 1 0,-1-1 0,1 1 0,0 0 0,-1 0 0,1 0 0,-1 0 0,1 0 0,0 0 0,-1 0 0,1 0 0,-1 0 0,1 0 0,0 1 0,-1-1 0,1 1 0,-2 0 0,-4 2 0,1 1 0,0-1 0,0 2 0,0-1 0,0 0 0,1 1 0,-1 0 0,1 0 0,1 1 0,-1 0 0,-7 11 0,0 3 0,0 1 0,-11 28 0,20-41 0,0-1 0,0 1 0,1 0 0,-1 0 0,2 0 0,-1 0 0,1 0 0,1 0 0,0 15 0,0-20 0,1-1 0,-1 1 0,1-1 0,0 1 0,0-1 0,0 1 0,0-1 0,1 1 0,-1-1 0,1 0 0,-1 0 0,1 0 0,0 0 0,0 0 0,0 0 0,0 0 0,0 0 0,0-1 0,0 1 0,0-1 0,1 0 0,-1 0 0,1 0 0,-1 0 0,1 0 0,-1 0 0,1 0 0,0-1 0,-1 0 0,1 1 0,0-1 0,2 0 0,4 1-48,64 1-3290,-67-2 2686,-1 0 0,1-1 0,-1 0 0,0 0 0,1-1 0,-1 1 0,0-1 0,0 0 0,0-1 0,0 1-1,5-4 1,8-10-11615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7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 11851,'3'-2'9934,"0"9"-3999,-1 25-2313,-2 43-3131,-12 45 106,1 20-260,11-167-337,1 10 0,0 0 0,-1 0 0,-1 0 0,-1 0 0,-1 0 0,0 0 0,-1 1 0,-8-23 0,12 48-258,0-7 158,0-1 0,0 0 0,0 1-1,0-1 1,0 1 0,0-1 0,0 1 0,1-1-1,-1 1 1,0-1 0,1 0 0,-1 1-1,1-1 1,0 0 0,-1 1 0,1-1-1,0 0 1,1 2 0,3 0-758,-1 1 1,1-1-1,0 0 1,1-1-1,-1 1 0,0-1 1,1 0-1,-1 0 1,1-1-1,0 1 0,-1-1 1,1-1-1,0 1 1,0-1-1,0 0 0,9-1 1,21 1-5848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44 10090,'0'0'19367,"-8"1"-18022,3 0-1269,0 1 0,0 0-1,0-1 1,1 1-1,-1 1 1,1-1-1,-1 1 1,1 0-1,0 0 1,0 0 0,0 0-1,1 1 1,-1 0-1,1-1 1,0 1-1,0 1 1,0-1 0,0 0-1,1 1 1,0-1-1,0 1 1,0 0-1,0-1 1,1 1-1,-2 9 1,3-13-76,-1 0 0,1-1 0,0 1 0,0 0 0,-1 0 0,1 0 0,0 0 0,0-1 0,0 1 0,0 0 0,0 0 0,0 0 0,0 0 0,0 0 0,1-1 0,-1 1 0,0 0 0,0 0 0,1 0 0,-1 0 0,0-1 0,1 1 0,-1 0 0,1-1 0,-1 1 0,1 0 0,-1-1 0,1 1 0,0 0 0,-1-1 0,1 1 0,0-1 0,-1 1 0,1-1 0,0 1 0,1-1 0,0 0 0,1 0 0,0 0 0,-1 0 0,1 0 0,0-1 0,-1 1 0,1-1 0,0 0 0,-1 0 0,1 0 0,3-2 0,9-4 0,-2-1 0,1-1 0,15-13 0,60-71 0,-93 128 0,-1-20 5,-1 0-30,0-1 0,2 0-1,0 1 1,1 0 0,0 0-1,1 0 1,0 25-1,2-39-52,0 0 0,0-1 0,0 1 0,1 0 0,-1-1 0,0 1-1,1 0 1,-1-1 0,1 1 0,-1-1 0,1 1 0,-1-1 0,1 1-1,-1-1 1,1 1 0,-1-1 0,1 0 0,-1 1 0,1-1-1,0 0 1,-1 1 0,1-1 0,0 0 0,-1 0 0,1 0 0,0 1-1,-1-1 1,1 0 0,0 0 0,-1 0 0,1 0 0,0 0 0,0 0-1,-1-1 1,1 1 0,0 0 0,-1 0 0,1 0 0,0-1-1,-1 1 1,1 0 0,-1-1 0,1 1 0,1-1 0,30-17-2358,-19 4 1665,-1 0 0,0-1-1,-1 0 1,-1 0 0,17-34-1,23-35 5123,-53 106-515,1-3-3290,-9 15 175,7-25-500,1 1-1,0-1 1,0 1 0,1-1-1,-1 18 1,3-26-221,0-1 0,0 1 0,0-1 0,1 1 0,-1 0 0,0-1 0,1 1 0,-1-1 0,0 1 0,1-1 0,-1 1 0,1-1 0,-1 1 0,1-1 0,-1 0 0,1 1 0,-1-1 0,1 0 0,-1 1 0,1-1 0,0 0 0,-1 0 0,1 1 0,-1-1 0,1 0 0,0 0 0,-1 0 0,1 0 0,0 0 0,-1 0 0,1 0 0,0 0 0,-1 0 0,1 0 0,-1 0 0,1 0 0,0-1 0,-1 1 0,1 0 0,-1 0 0,1-1 0,0 1 0,0-1 0,30-12 0,17-21 0,-38 25 0,0 1 0,0 1 0,1 0 0,0 0 0,0 1 0,1 0 0,0 1 0,18-6 0,-29 11 0,-1 1 0,1-1 0,0 0 0,-1 1 0,1-1 0,0 0 0,-1 1 0,1-1 0,-1 1 0,1-1 0,0 1 0,-1-1 0,0 1 0,1 0 0,-1-1 0,1 1 0,-1-1 0,0 1 0,1 0 0,-1-1 0,0 1 0,0 0 0,1 0 0,-1-1 0,0 1 0,0 0 0,0 0 0,0-1 0,0 1 0,0 0 0,0-1 0,0 1 0,-1 1 0,0 33 0,1-30 0,-14 63 0,14-68-43,0 0-1,0 0 1,0 1-1,0-1 1,0 0-1,0 0 1,0 1-1,0-1 1,0 0-1,0 0 1,1 0-1,-1 1 1,0-1-1,0 0 1,0 0-1,0 0 1,0 0-1,1 1 1,-1-1 0,0 0-1,0 0 1,0 0-1,0 0 1,1 0-1,-1 0 1,0 0-1,0 1 1,0-1-1,1 0 1,-1 0-1,0 0 1,0 0-1,1 0 1,-1 0-1,0 0 1,0 0-1,0 0 1,1 0 0,-1 0-1,0 0 1,0 0-1,1 0 1,-1 0-1,0-1 1,0 1-1,0 0 1,1 0-1,-1 0 1,0 0-1,0 0 1,0 0-1,0-1 1,1 1-1,10-5-5354,8-8-2679,6-4-3902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49 12844,'0'0'12166,"-10"2"-8973,-3 0-2706,1 2 1,1-1 0,-1 2 0,1 0 0,-20 11-1,27-15-426,1 1 0,-1 0-1,1 0 1,0 0 0,0 1-1,0-1 1,0 1 0,0-1-1,0 1 1,1 0 0,-1 0-1,1 0 1,0 1 0,0-1-1,0 0 1,0 1 0,1-1-1,-1 1 1,1 0-1,0 0 1,0-1 0,0 1-1,1 0 1,-1 0 0,1 0-1,0 6 1,1-10-61,0 1 0,0 0 0,0-1 0,0 1 0,0 0 0,0-1 0,0 1 0,0-1 0,0 0 0,0 1 0,0-1 0,0 0 0,0 1 0,1-1 0,-1 0 0,0 0 0,0 0 0,0 0 0,0 0 0,2-1 0,26-2 0,-19-2 0,0 0 0,0-1 0,-1-1 0,0 1 0,-1-1 0,1-1 0,-1 0 0,0 0 0,-1 0 0,0-1 0,-1 0 0,1-1 0,-2 1 0,1-1 0,-1 0 0,5-18 0,-10 28 0,1 0 0,-1-1 0,0 1 0,0 0 0,0-1 0,0 1 0,1 0 0,-1-1 0,0 1 0,0-1 0,0 1 0,0 0 0,0-1 0,0 1 0,0-1 0,0 1 0,0-1 0,0 1 0,0 0 0,0-1 0,0 1 0,-1 0 0,1-1 0,0 1 0,0-1 0,0 1 0,0 0 0,-1-1 0,1 1 0,0 0 0,0-1 0,-1 1 0,1 0 0,0 0 0,-1-1 0,1 1 0,0 0 0,-1-1 0,-15 9 0,-15 23 0,28-26 0,0 0 0,1-1 0,-1 1 0,1 0 0,0 1 0,0-1 0,0 0 0,1 1 0,0-1 0,0 0 0,0 1 0,1 7 0,0-12 0,1 0 0,-1 0 0,1 0 0,0 0 0,-1-1 0,1 1 0,0 0 0,-1 0 0,1-1 0,0 1 0,0 0 0,-1-1 0,1 1 0,0-1 0,0 1 0,0-1 0,0 0 0,0 1 0,0-1 0,0 0 0,0 0 0,0 1 0,0-1 0,0 0 0,0 0 0,0 0 0,0 0 0,0 0 0,0 0 0,0-1 0,0 1 0,0 0 0,0 0 0,0-1 0,0 1 0,0-1 0,0 1 0,0-1 0,41-17 0,-32 9 0,-1-1 0,0 0 0,12-16 0,22-23 0,-45 84 0,-6-9 0,4-16 0,1 2 0,0-1 0,1 0 0,-2 22 0,4-32 0,0-1 0,0 1 0,0-1 0,0 0 0,0 1 0,0-1 0,0 1 0,0-1 0,1 1 0,-1-1 0,0 1 0,0-1 0,0 1 0,1-1 0,-1 0 0,0 1 0,0-1 0,1 1 0,-1-1 0,0 0 0,1 1 0,-1-1 0,1 0 0,-1 0 0,0 1 0,1-1 0,-1 0 0,1 0 0,-1 0 0,1 1 0,-1-1 0,0 0 0,1 0 0,0 0 0,22-3 0,19-17 0,-5-10 0,-2-1 0,40-47 0,-100 130 0,16-35 0,5-10 0,-1-1 0,2 1 0,-1 1 0,1-1 0,0 0 0,1 1 0,-1 0 0,1-1 0,-1 12 0,3-19 0,0 1 0,0-1 0,0 0 0,0 0 0,0 1 0,0-1 0,0 0 0,1 1 0,-1-1 0,0 0 0,0 1 0,0-1 0,0 0 0,0 0 0,0 1 0,1-1 0,-1 0 0,0 0 0,0 1 0,0-1 0,1 0 0,-1 0 0,0 1 0,0-1 0,1 0 0,-1 0 0,0 0 0,1 0 0,-1 0 0,0 1 0,0-1 0,1 0 0,-1 0 0,0 0 0,1 0 0,-1 0 0,0 0 0,1 0 0,-1 0 0,0 0 0,1 0 0,19-6 0,13-15 0,-26 15 30,14-20-295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 19186,'0'0'12294,"-8"-3"-11172,4 1-1104,0 1 1,0 0 0,0 0 0,0 1 0,-1-1-1,1 1 1,0 0 0,0 0 0,-1 0 0,-7 2-1,10-1-19,0-1-1,-1 1 1,1 0-1,0 0 0,-1 0 1,1 0-1,0 0 1,0 1-1,0-1 0,0 1 1,0-1-1,0 1 1,0 0-1,1-1 1,-1 1-1,1 0 0,-1 0 1,1 0-1,0 1 1,0-1-1,0 0 0,0 0 1,0 1-1,0-1 1,-1 5-1,3-6 2,0 0 0,-1-1 0,1 1 0,-1 0 0,1 0 0,0-1 0,0 1 0,-1-1 0,1 1 0,0-1 0,0 1 0,0-1 0,0 1 0,0-1 0,0 0 0,-1 1 0,1-1 0,0 0 0,0 0 0,0 0 0,0 1 0,0-1 0,0 0 0,0-1 0,0 1 0,0 0 0,1 0 0,42 0 0,-35 0 0,71 0-561,-80 0 566,1 0 0,0 0 0,-1 0 0,1 0 0,-1 0 0,1 0 0,0 0 1,-1 0-1,1 1 0,-1-1 0,1 0 0,-1 0 0,1 1 0,-1-1 0,1 0 0,0 0 0,-1 1 0,0-1 0,1 1 0,-1-1 0,1 0 0,-1 1 0,1-1 0,-1 1 0,0-1 0,0 1 0,1-1 0,-1 1 0,0 0 0,0-1 0,1 1 0,-1-1 0,0 1 0,0 0 0,0-1 0,0 1 0,0-1 0,0 1 0,0 0 0,0-1 0,0 1 0,0-1 0,0 1 0,0-1 0,0 1 0,-1 0 0,1-1 0,0 1 0,0-1 0,-1 1 0,0 0 0,-18 25 295,10-19-461,0-1-1,0 0 1,-1-1 0,0 0 0,0 0-1,0-1 1,-1-1 0,0 0-1,1 0 1,-1-1 0,0 0-1,0-1 1,-12 1 0,12-5-6912,2-8-6049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9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172 108 11627,'0'0'4137,"7"-10"-774,-2 3-2578,24-36 3408,-27 40-3422,-1 0 0,0-1-1,1 1 1,-1 0 0,0-1 0,-1 1 0,1-1 0,0-5 0,-2 8-728,1 1 1,-1-1 0,1 0-1,-1 0 1,1 1 0,-1-1 0,0 0-1,0 1 1,1-1 0,-1 0-1,0 1 1,0-1 0,0 1-1,0 0 1,1-1 0,-1 1 0,0 0-1,0-1 1,0 1 0,0 0-1,0 0 1,0 0 0,0 0-1,0 0 1,0 0 0,0 0 0,0 0-1,0 0 1,0 0 0,-1 1-1,-34 5 327,26-2-370,0 0 0,0 1 0,1 1 0,-1 0 0,1 0 0,0 1 0,1 0 0,0 0 0,0 1 0,0 0 0,-6 10 0,9-12 0,0 1 0,0 0 0,1 0 0,0 0 0,0 0 0,0 1 0,1-1 0,0 1 0,1 0 0,0 0 0,0 0 0,1 0 0,-1 0 0,2 1 0,0 11 0,0-19 2,0 0 0,0 1 0,1-1 0,-1 0 0,1 1 0,-1-1 0,1 0 0,0 1 0,-1-1 0,1 0 0,0 0 0,0 0 0,0 0 0,0 0 0,0 0 0,0 0 0,0 0 0,0 0 0,0 0 0,1-1 0,-1 1 0,0 0 0,2 0 0,1 0 4,1 0 0,-1 1 0,1-2 0,-1 1 0,1 0 0,0-1 0,6 0 0,2-1-102,0 0 0,0-1 0,0-1 0,18-6 0,-8 0-2427,0 0 0,41-27 0,2-13-8940,-31 15-1824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14382,'0'0'10233,"-4"12"-8546,-4 14-892,1 0-1,1 1 0,2-1 1,-3 56-1,8-42-571,0-24-32,0 1-1,-1 0 1,-1 0 0,-1-1 0,0 1 0,-7 25 0,8-41-74,1-24-276,1 1 0,0-1 0,2 1 1,1-1-1,0 1 0,2 0 0,1 1 0,0-1 0,2 1 0,0 0 0,1 1 0,19-26 0,-26 42 173,0 0-1,0 1 0,0-1 0,1 1 0,0 0 1,0 0-1,-1 1 0,2-1 0,-1 1 1,0-1-1,0 1 0,1 1 0,-1-1 0,1 1 1,0 0-1,-1 0 0,1 0 0,0 0 1,0 1-1,-1 0 0,1 0 0,6 1 1,-10-1 17,1 0 0,-1 0 0,0 1-1,1-1 1,-1 1 0,1-1 0,-1 1 0,0 0 0,0-1 0,1 1 0,-1 0 0,0 0 0,0 0 0,0 0 0,0 0 0,0 0 0,0 0 0,0 0 0,0 0 0,-1 1 0,1-1 0,0 0 0,-1 1 0,1-1 0,-1 0 0,1 1 0,-1-1 0,0 0 0,1 1 0,-1-1 0,0 1 0,0-1 0,0 1 0,0-1 0,0 1 0,-1-1 0,1 0 0,0 1 0,-1-1 0,1 1 0,-1 1 0,-1 2 75,1 0 1,0 0-1,-1-1 1,0 1-1,0-1 0,-1 1 1,1-1-1,-1 0 1,0 0-1,0 0 1,-4 5-1,-1-3-106,0 0 0,0 0 0,0 0 0,0-1 0,-1-1 0,0 1 0,0-2 0,0 1 0,-1-1 0,1 0 0,-1-1 0,0 0 0,-10 0 0,20-2-42,0 0 0,-1 0 1,1 0-1,0 0 0,-1 0 0,1 0 0,0-1 1,-1 1-1,1 0 0,0 0 0,-1 0 0,1 0 0,0-1 1,0 1-1,-1 0 0,1 0 0,0-1 0,0 1 1,-1 0-1,1 0 0,0-1 0,0 1 0,0 0 1,-1-1-1,1 1 0,0 0 0,0-1 0,0 1 1,0 0-1,0-1 0,0 1 0,0 0 0,0-1 0,0 1 1,0 0-1,0-1 0,0 1 0,0 0 0,0-1 1,0 1-1,0-1 0,0 1 0,0 0 0,0-1 1,1 1-1,-1 0 0,0 0 0,0-1 0,0 1 1,1 0-1,-1-1 0,0 1 0,0 0 0,1 0 0,-1-1 1,0 1-1,0 0 0,1 0 0,-1 0 0,1-1 1,16-17-5144,2 8-768,2 1-1499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13933,'0'0'11980,"-9"0"-10528,5 0-1414,0 0 0,0 0 1,0 1-1,0 0 1,0-1-1,0 1 0,0 1 1,1-1-1,-1 0 1,0 1-1,1 0 0,0 0 1,-1 0-1,1 0 0,0 0 1,0 1-1,0 0 1,0-1-1,0 1 0,1 0 1,-1 0-1,1 1 1,0-1-1,0 0 0,-2 6 1,-5 6 204,1 0 0,0 1 0,1 0-1,1 0 1,1 1 0,0 0 0,-3 25 0,8-41-233,0 0 0,0 0 0,0 0 0,0 0 0,0 0 0,0 0 0,0 0 0,0-1 0,0 1 0,1 0 0,-1 0 0,0 0 0,1 0 0,-1 0 0,0-1 0,1 1 0,0 0 0,-1 0 0,1 0 0,-1-1 0,1 1 0,0 0 0,-1-1 0,1 1 0,0-1 0,1 1 0,27 3 223,-21-5-159,1 0-1,0-1 0,-1 0 1,17-7-1,1-5-84,-1 0 0,29-22 0,-25 16-20,-29 19 37,1 1 0,-1 0 0,0 0 0,0-1 0,1 1 0,-1 0 0,0 0 0,0 0 0,1 0 0,-1-1 0,0 1 0,1 0 0,-1 0 0,0 0 0,1 0 0,-1 0 0,0 0 0,1 0 0,-1 0 0,0 0 0,1 0 0,-1 0 0,0 0 0,0 0 0,1 0 0,-1 0 0,0 0 0,1 0 0,-1 0 0,0 0 0,1 1 0,-1-1 0,0 0 1,0 0-1,1 0 0,-1 1 0,0-1 0,0 0 0,1 0 0,-1 0 0,0 1 0,0-1 0,0 0 0,1 1 0,-1-1 0,3 22 561,-10 26 244,-3-14-811,6-26 0,2-1 0,-1 1 0,1 0 0,0 0 0,1 0 0,0 0 0,0 0 0,1 15 0,1-22 0,-1-1 0,1 0 0,-1 0 0,0 1 0,1-1 0,-1 0 0,1 0 0,-1 0 0,1 0 0,-1 0 0,1 0 0,-1 0 0,1 0 0,-1 0 0,1 0 0,-1 0 0,1 0 0,-1 0 0,1 0 0,-1 0 0,1-1 0,-1 1 0,0 0 0,1 0 0,-1 0 0,1-1 0,-1 1 0,0 0 0,1-1 0,-1 1 0,1 0 0,-1-1 0,0 1 0,16-11 0,16-13-2210,47-24-9839,-45 29 4880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150 100 14798,'0'0'10250,"-9"1"-6973,0 1-2913,-1 0 0,1 0-1,0 1 1,-1 0 0,1 1 0,1 0-1,-12 7 1,16-9-294,0 0-1,0 1 1,1-1-1,-1 1 1,1 0 0,-1-1-1,1 2 1,0-1 0,0 0-1,1 1 1,-1-1 0,1 1-1,0 0 1,0 0 0,0 0-1,0 0 1,0 0-1,1 0 1,0 0 0,0 0-1,-1 7 1,3-10-70,-1 0 0,1 0 0,0 0 0,0 0 0,-1 0 0,1 0 0,0 0 0,0 0 0,0-1 0,0 1 0,0 0 0,0-1 0,0 1 0,0 0 0,0-1 0,0 1 0,1-1 0,-1 0 0,0 1 0,0-1 0,0 0 0,1 0 0,-1 0 0,0 1 0,0-1 0,1-1 0,-1 1 0,0 0 0,2 0 0,42-3 0,-30-1-55,0-1 1,-1-1-1,1 0 1,-1-1-1,-1 0 1,1-1-1,-2 0 1,1-1-1,19-19 0,35-21-120,-67 48 166,0 1-1,0 0 0,1 0 0,-1-1 0,0 1 0,0 0 1,1 0-1,-1 0 0,0-1 0,1 1 0,-1 0 1,0 0-1,1 0 0,-1 0 0,0 0 0,1 0 1,-1 0-1,0 0 0,1-1 0,-1 1 0,0 0 1,1 1-1,-1-1 0,1 0 0,-1 0 0,0 0 1,1 0-1,-1 0 0,0 0 0,1 0 0,-1 0 0,0 1 1,1-1-1,-1 0 0,1 1 0,-1 14 70,-14 33 616,8-32-386,6-15-289,0-1 0,-1 1 1,1 0-1,0 0 0,0-1 1,0 1-1,0 0 0,-1 0 0,1-1 1,0 1-1,0 0 0,0 0 0,0-1 1,1 1-1,-1 0 0,0 0 0,0-1 1,0 1-1,1 0 0,-1-1 0,0 1 1,1 0-1,-1-1 0,0 1 1,1 0-1,-1-1 0,1 1 0,-1-1 1,1 1-1,-1-1 0,1 1 0,-1-1 1,1 1-1,0-1 0,-1 1 0,1-1 1,0 0-1,2 1 0,0-1 0,-1 0 0,1 0 0,0-1 0,-1 1 1,1 0-1,-1-1 0,1 0 0,0 1 0,4-3 0,58-33-13,55-57-805,-119 92 646,-10 36-31,0-11 321,2 0 0,0 1 0,2 0 0,0 0 0,2 0 0,1 0 0,1 1 0,1-1 0,7 47 0,-5-53-119,-1 1 0,-1-1 0,0 0 0,-6 31 0,6-46 0,-1 1 0,0-1 0,0 0 0,0 1 0,-1-1 0,0 0 0,0 1 0,0-1 0,0 0 0,0-1 0,-1 1 0,0 0 0,0-1 0,0 1 0,0-1 0,0 0 0,-1 0 0,1 0 0,-1-1 0,0 1 0,0-1 0,0 0 0,0 0 0,0 0 0,-7 2 0,10-4 0,0 0 0,0 1 0,-1-1 0,1 0 0,0 0 0,-1 0 0,1 0 0,0 0 0,-1 0 0,1 0 0,0-1 0,0 1 0,-1 0 0,1-1 0,0 1 0,0-1 0,-1 1 0,1-1 0,0 0 0,0 1 0,0-1 0,0 0 0,0 0 0,0 0 0,0 0 0,0 0 0,1 0 0,-1 0 0,0 0 0,0 0 0,1 0 0,-1 0 0,1-1 0,-1 1 0,1 0 0,-1 0 0,1-1 0,0 1 0,0 0 0,-1-1 0,1 1 0,0 0 0,1-3 0,-2-2 0,1-1 0,0 1 0,1-1 0,0 1 0,0-1 0,0 1 0,1-1 0,2-6 0,3-1 0,1-1 0,0 1 0,1 1 0,1 0 0,0 0 0,1 1 0,0 0 0,16-13 0,114-81 0,-40 33 0,-96 69 0,20-17 0,37-36 0,-58 52 0,1 0 0,0 0 0,-1-1 0,0 1 0,-1-1 0,1 0 0,-1 0 0,0 0 0,0-1 0,-1 1 0,0 0 0,0-1 0,-1 0 0,2-8 0,-3 15 0,0-1 0,0 0 0,0 1 0,0-1 0,-1 1 0,1-1 0,0 0 0,0 1 0,0-1 0,-1 1 0,1-1 0,0 0 0,0 1 0,-1-1 0,1 1 0,-1-1 0,1 1 0,0 0 0,-1-1 0,1 1 0,-1-1 0,1 1 0,-1 0 0,1-1 0,-1 1 0,0 0 0,1-1 0,-1 1 0,1 0 0,-1 0 0,-1-1 0,-26 2 0,21 1 0,-1 0 0,1 0 0,0 0 0,0 1 0,-8 4 0,7 0 0,0-1 0,0 1 0,1 1 0,0-1 0,0 1 0,1 0 0,-8 14 0,12-19 0,0 0 0,1 1 0,-1-1 0,1 1 0,0-1 0,0 1 0,0-1 0,0 1 0,1-1 0,-1 8 0,2-9 0,-1 0 0,0-1 0,1 1 0,-1 0 0,1 0 0,-1 0 0,1-1 0,0 1 0,0 0 0,0-1 0,0 1 0,0 0 0,0-1 0,0 0 0,1 1 0,-1-1 0,1 0 0,-1 1 0,1-1 0,-1 0 0,4 1 0,2 2-238,1 0 0,0-1 1,0 0-1,0-1 0,0 0 0,0 0 0,16 1 0,31-3-5963,-14-4-8949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70 278 11819,'0'0'5387,"3"-9"-2377,1 0-2138,-2 5-515,0 0 0,-1 0 0,0 0 0,0 0 0,0 0 0,0 0 0,0 0 0,-1 0 0,0-5 0,0 9-290,0-1 1,1 1-1,-1-1 0,0 1 1,-1 0-1,1-1 0,0 1 0,0-1 1,0 1-1,0-1 0,0 1 1,0-1-1,0 1 0,-1 0 1,1-1-1,0 1 0,0-1 1,-1 1-1,1 0 0,0-1 0,0 1 1,-1 0-1,1-1 0,-1 1 1,1 0-1,0 0 0,-1-1 1,1 1-1,0 0 0,-1 0 1,1 0-1,-1-1 0,1 1 0,-1 0 1,1 0-1,0 0 0,-1 0 1,1 0-1,-1 0 0,1 0 1,-1 0-1,1 0 0,-1 0 1,1 0-1,-1 0 0,1 0 1,0 1-1,-1-1 0,1 0 0,-1 0 1,1 0-1,0 1 0,-1-1 1,1 0-1,-1 0 0,1 1 1,0-1-1,-1 0 0,1 1 1,0-1-1,0 0 0,-1 1 0,1-1 1,-1 1-1,-22 23 53,-10 34 617,31-53-661,1-1 1,-1 1-1,1-1 1,0 1-1,0 0 1,0-1-1,0 1 1,1 0-1,0 0 1,0-1-1,1 10 1,0-13-69,-1-1 0,0 1 0,1-1 0,-1 0 0,1 1 0,-1-1 0,1 1 0,-1-1 0,1 0 0,-1 1 0,1-1 0,0 0 0,-1 0 0,1 1 0,-1-1 0,1 0 0,0 0 0,-1 0 0,1 0 0,0 0 0,-1 0 0,1 0 0,0 0 0,-1 0 0,1 0 0,0 0 0,-1 0 0,1 0 0,-1 0 0,1-1 0,1 1 0,19-8 211,-12 2-179,-1 0 0,1 0 0,-2-1 1,1-1-1,-1 1 0,0-1 0,0 0 0,-1-1 0,0 1 0,7-16 1,-5 8-4,0 0 1,-1-1-1,-1 0 1,-1-1 0,5-21-1,-13 111-640,3-67 605,0 0 0,1-1 0,-1 1 0,1 0 0,0 0 0,1-1 0,-1 1 0,1-1 0,0 1 0,0-1 1,0 1-1,6 6 0,-6-9 19,0-1 1,0 1-1,1-1 1,-1 1-1,1-1 1,-1 0-1,1 0 0,-1 0 1,1 0-1,0-1 1,-1 1-1,1-1 1,0 0-1,0 1 1,-1-1-1,1 0 1,0-1-1,0 1 1,-1 0-1,1-1 1,0 0-1,-1 1 1,1-1-1,0 0 1,-1 0-1,1-1 1,-1 1-1,0 0 0,1-1 1,-1 0-1,0 1 1,2-3-1,9-6 116,-1-1 0,0 1 0,-1-2 0,12-14 0,-15 15-137,0 1 0,0-1 0,0-1 0,-2 1 0,1-1 0,-2 0 0,1-1 0,-2 1 0,0-1 0,0 0 0,-1 0 0,-1 0 0,2-18 0,-4 31-2,0 0 1,0-1-1,0 1 0,0 0 1,0-1-1,0 1 0,1 0 1,-1-1-1,0 1 0,0-1 1,0 1-1,0 0 0,0-1 1,-1 1-1,1 0 0,0-1 1,0 1-1,0-1 0,0 1 1,0 0-1,0-1 0,-1 1 1,1 0-1,0-1 0,0 1 1,0 0-1,-1 0 0,1-1 1,0 1-1,-1 0 0,1 0 1,0-1-1,0 1 0,-1 0 1,1 0-1,-1-1 0,-4 5-173,5-4 161,-6 9-18,0 1-1,0-1 0,1 1 1,0 1-1,1-1 1,0 0-1,-3 18 1,-3 1 4,-5 12 95,1 1 1,2 1-1,3 0 0,0 0 1,3 1-1,2 0 1,2 58-1,2-95-67,0-4 0,0 0 0,0 0 0,0 1 0,1-1 0,-1 0 0,1 0 0,0 0 0,0 1 0,0-1 0,0 0 0,0 0 0,1 0 0,0-1 0,2 5 0,-3-47 0,-10-57 0,6 74 0,0 0 0,2 0 0,0 0 0,4-33 0,-2 55-25,-1 0 1,1 0-1,0 0 1,-1 0-1,1 0 0,0 0 1,0 1-1,-1-1 0,1 0 1,0 0-1,0 1 1,0-1-1,0 0 0,0 1 1,0-1-1,0 1 0,0-1 1,0 1-1,0 0 1,0-1-1,1 1 0,-1 0 1,0 0-1,0 0 0,0 0 1,3 0-1,39 0-1892,-30 1 741,14-1-3453,2 1-2166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53 15439,'0'0'12262,"4"-4"-12198,48-28 491,-46 25 162,-23 8 810,-27 11 676,34-6-2203,0 0 0,0 0 0,0 1 0,1 0 0,-12 13 0,17-17 0,1 1 0,0-1 0,0 1 0,0 0 0,0 0 0,1 0 0,-1 0 0,1 0 0,0 0 0,0 1 0,1-1 0,-1 1 0,1-1 0,0 1 0,0-1 0,0 7 0,2-10 0,-1 0 0,0-1 0,1 1 0,-1-1 0,1 1 0,-1-1 0,1 1 0,-1-1 0,1 0 0,-1 1 0,1-1 0,-1 1 0,1-1 0,0 0 0,-1 0 0,1 1 0,-1-1 0,1 0 0,0 0 0,-1 0 0,1 0 0,0 1 0,-1-1 0,1 0 0,0 0 0,-1 0 0,1-1 0,0 1 0,0 0 0,24-3 0,-16-1 0,1 1 0,0-2 0,-1 1 0,0-1 0,0-1 0,0 0 0,0 0 0,11-11 0,58-67 0,-64 68 0,-10 43 0,-7-7 0,-1-1 0,-1 0 0,-1 0 0,0 0 0,-11 19 0,-50 91 0,45-91 0,-9 26 0,20-39 0,-1-1 0,-21 33 0,46-108-811,19-12-3248,3 0 0,58-79 0,13-22 7059,-100 156-964,-3 9-793,-6 18-378,-10 31-279,1-18-24,7-20-93,0 1 1,0 0-1,2 0 1,-1 0 0,2 0-1,0 0 1,0 1 0,1 17-1,1-31-457,0 1 0,1-1 0,-1 1 0,1-1 0,-1 1 0,1-1 0,-1 1 0,1-1 0,-1 1 0,1-1 0,-1 0-1,1 1 1,-1-1 0,1 0 0,0 0 0,-1 1 0,1-1 0,0 0 0,-1 0 0,1 0 0,0 0 0,-1 0 0,1 0 0,0 0 0,-1 0 0,1 0 0,0 0-1,-1 0 1,2-1 0,20-3 84,-13 0-106,-1-1 1,0 0-1,0 0 0,0-1 1,0 0-1,-1 0 0,0-1 1,-1 0-1,1 0 0,-1 0 1,8-14-1,5-10-474,24-53 0,-77 219 1152,31-79-236,4-55-484,0-1 0,-1 1 1,1 0-1,0 0 0,0-1 0,0 1 0,0-1 1,-1 1-1,1-1 0,0 1 0,0-1 1,0 1-1,0-1 0,0 0 0,0 1 0,0-1 1,0 0-1,0 0 0,0 0 0,0 0 0,0 0 1,0 0-1,0 0 0,1 0 0,0-1 0,33-3-2952,-26 1 1143,0-1 0,0 0 0,-1 0 0,13-10 0,10-7-4566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76 226 11050,'0'0'10880,"-9"10"-9326,2-3-1278,-30 30 1195,35-34-1235,-1 0 1,1 0-1,0 1 1,0-1-1,0 1 0,0-1 1,0 1-1,1 0 1,0-1-1,0 1 0,0 0 1,-1 8-1,3-11-216,0-1-1,0 1 0,1 0 1,-1-1-1,0 1 1,0-1-1,1 1 1,-1-1-1,0 1 0,1-1 1,-1 0-1,0 0 1,1 1-1,-1-1 1,0 0-1,1-1 0,-1 1 1,1 0-1,-1 0 1,2-1-1,34-3-256,125-42-6062,-148 41 5989,0 0 0,-1-1 0,0 0 0,-1-1 0,1-1 1,-1 0-1,-1 0 0,1-1 0,-1-1 0,-1 0 0,13-15 0,-9 8 389,-1 0-1,-1-1 0,0-1 0,-2 0 0,0 0 0,14-38 1,-22 42 4720,-16 36-3437,-17 43-610,24-49-567,-5 11 389,1 1 1,1 0-1,1 0 1,1 1-1,2 0 1,-5 45-1,11-72-571,0-1 0,0 1 0,0-1-1,0 0 1,0 1 0,0-1-1,0 1 1,0-1 0,0 1-1,0-1 1,1 0 0,-1 1-1,0-1 1,0 1 0,0-1-1,1 0 1,-1 1 0,0-1-1,0 0 1,1 1 0,-1-1-1,0 0 1,1 1 0,-1-1-1,1 0 1,-1 0 0,0 1-1,1-1 1,-1 0 0,1 0-1,-1 0 1,0 0 0,1 0-1,-1 1 1,1-1 0,-1 0-1,1 0 1,-1 0 0,1 0-1,-1 0 1,0 0 0,1 0-1,-1-1 1,1 1 0,-1 0-1,1 0 1,-1 0 0,0 0-1,1 0 1,-1-1 0,1 1-1,-1 0 1,0 0 0,1-1-1,-1 1 1,1-1 0,22-16-486,-17 9 382,0-1 1,-1 1-1,0-2 1,0 1-1,-1 0 1,0-1-1,-1 0 1,0 0-1,0 0 1,-1 0-1,0 0 1,-1-1-1,0 1 1,-1 0-1,0-1 1,-2-11-1,-6 44 1105,7-18-959,1 0-1,-1 0 1,1 0-1,0 1 1,0-1 0,1 0-1,0 0 1,-1 1 0,1-1-1,1 0 1,-1 0 0,0 0-1,1 0 1,0-1 0,0 1-1,0 0 1,4 3 0,-4-4-20,1-1 1,1 0-1,-1 0 1,0 0-1,0-1 1,1 1-1,-1-1 1,1 0-1,-1 0 1,1 0-1,0 0 1,-1-1-1,1 1 1,0-1 0,0 0-1,-1 0 1,1 0-1,0-1 1,-1 0-1,7-1 1,-3 0-10,0-1 0,-1 1 1,1-1-1,0-1 0,-1 0 0,0 0 1,0 0-1,0 0 0,0-1 1,-1 0-1,0 0 0,0-1 0,0 1 1,7-12-1,28-26-105,-45 84 889,3-33-630,-3 8 43,0 1 0,2 0-1,-1 0 1,0 23 0,4-39-282,0 0 1,0-1 0,0 1 0,0-1-1,0 1 1,0 0 0,0-1 0,0 1-1,0-1 1,0 1 0,0-1 0,1 1-1,-1-1 1,0 1 0,0-1 0,1 1-1,-1-1 1,0 1 0,1-1 0,-1 1 0,0-1-1,1 1 1,-1-1 0,1 1 0,-1-1-1,0 0 1,1 1 0,-1-1 0,1 0-1,-1 0 1,1 1 0,0-1 0,-1 0-1,1 0 1,-1 0 0,1 0 0,-1 1-1,1-1 1,-1 0 0,1 0 0,0 0 0,-1 0-1,1 0 1,-1-1 0,1 1 0,-1 0-1,1 0 1,0 0 0,-1 0 0,1-1-1,-1 1 1,1 0 0,-1 0 0,1-1-1,-1 1 1,1-1 0,28-21-10205,-11-4-2865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20403,'0'0'2814,"-4"12"-514,-10 28-1175,2 1 0,1 0-1,3 0 1,1 1 0,-2 83-1,9-124-1118,0 1 0,0 0 0,0-1 1,0 1-1,1-1 0,-1 1 0,0-1 0,1 1 0,-1-1 0,1 1 0,-1-1 0,1 1 0,1 2 1,-1-4 1,-1 0 0,0 1 0,1-1 0,-1 0 0,1 1 0,-1-1 0,0 0 0,1 0 1,-1 0-1,1 1 0,-1-1 0,1 0 0,-1 0 0,1 0 0,-1 0 0,1 0 0,-1 0 0,1 0 1,-1 0-1,1 0 0,-1 0 0,1 0 0,-1 0 0,1 0 0,-1 0 0,1 0 0,0-1 1,1 0-17,0 0 0,1-1 1,-1 1-1,0-1 0,0 0 1,-1 1-1,1-1 0,0 0 1,0 0-1,-1 0 0,1 0 1,-1 0-1,0-1 0,2-3 1,3-10-227,-1 0 1,0-1-1,-2 1 0,0-1 1,0 0-1,-2 0 1,0-23-1,-11 85 1249,10-43-988,0 0 1,0 0-1,0 1 1,0-1 0,1 0-1,-1 0 1,0 0 0,1 0-1,0 0 1,-1 0 0,1 0-1,0 0 1,0 0-1,0 0 1,0 0 0,1 0-1,-1-1 1,0 1 0,1-1-1,-1 1 1,1-1-1,2 2 1,-2-1-6,1-1 0,-1-1 0,1 1 0,0 0 0,0 0 0,-1-1 0,1 0 0,0 0 0,0 1-1,-1-1 1,1-1 0,0 1 0,0 0 0,-1-1 0,1 1 0,0-1 0,5-2 0,-3 0-24,1 0 0,0 0 0,-1-1 0,0 1 0,0-1 0,0-1 0,0 1 0,-1 0 0,9-11 0,16-16-128,-31 55-179,0-19 311,-3 7 56,1 1 1,0 0-1,1-1 1,0 2-1,1-1 1,0 0-1,1 0 1,1 1 0,1 16-1,0-29-58,-1 1 0,1-1 0,0 0 0,0 0 0,-1 1 0,1-1 0,0 0 0,0 0 0,0 0 0,0 0 0,0 0 0,1 0 0,-1 0 0,0 0 0,0-1 0,1 1 0,-1 0 0,0-1 0,1 1 0,-1-1 0,1 1 0,-1-1 0,0 0 0,1 1 0,-1-1 0,1 0 0,-1 0 0,1 0 0,-1 0 0,1-1 0,-1 1 0,3-1 0,2 1 0,-1-1 0,1 0 0,0 0 0,0-1 0,-1 0 0,11-5 0,-2-1 0,0-2 0,-1 0 0,0 0 0,-1-1 0,0-1 0,-1 0 0,0 0 0,-1-1 0,0-1 0,12-24 0,-27 49 0,1 0 0,0 1 0,0-1 0,1 1 0,-3 21 0,7-32 0,0 0 0,0-1 0,0 1 0,0 0 0,0-1 0,0 1 0,0-1 0,0 0 0,0 1 0,0-1 0,0 0 0,0 1 0,0-1 0,0 0 0,1 0 0,-1 0 0,0 0 0,0 0 0,0 0 0,0 0 0,0-1 0,0 1 0,1 0 0,-1 0 0,1-1 0,33-7 0,-26 3 0,-1-1 0,1 1 0,-1-1 0,13-12 0,-19 17 0,0-1 0,0 0 0,0 1 0,-1-1 0,1 0 0,0 0 0,-1 0 0,1 0 0,-1 0 0,0 0 0,0 0 0,0-1 0,0 1 0,0 0 0,0-1 0,-1 1 0,1-1 0,-1 1 0,0-1 0,1 1 0,-1-1 0,0 1 0,0 0 0,-1-5 0,0 6-66,0 0 0,1 0 0,-1 0 0,0 1 0,0-1 0,1 0 1,-1 1-1,0-1 0,0 0 0,0 1 0,0-1 0,0 1 0,0 0 0,0-1 0,0 1 0,0 0 0,0-1 0,0 1 1,0 0-1,0 0 0,0 0 0,0 0 0,0 0 0,0 0 0,0 0 0,-2 1 0,-36 7-4058,20-4 846,6-3-3940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24888,'0'0'5413,"70"34"-6983,-50-20-3427,3 3-2305,0-2-7593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14798,'0'0'16138,"-9"6"-15070,-29 23-422,36-28-635,1 0 0,-1 0 1,0 1-1,1-1 1,-1 0-1,1 1 1,0-1-1,-1 1 1,1 0-1,0-1 0,0 1 1,0 0-1,0 0 1,0 0-1,-1 4 1,3-5-17,-1-1 1,0 1-1,0 0 0,0 0 1,0 0-1,1 0 1,-1 0-1,0-1 1,1 1-1,-1 0 1,1 0-1,-1-1 0,1 1 1,-1 0-1,1 0 1,-1-1-1,1 1 1,0-1-1,-1 1 0,1-1 1,0 1-1,0-1 1,-1 1-1,3 0 1,6 2-104,0 1-1,0-2 1,0 1 0,1-1 0,10 0 0,0 2-167,-13-2 248,0 1-1,0 0 0,0 1 0,-1 0 1,0 0-1,1 0 0,-2 1 0,1-1 1,6 8-1,-11-11 54,1 0 0,-1 0-1,0 1 1,0-1 0,0 0 0,0 1 0,0-1 0,0 1 0,0-1-1,0 1 1,-1-1 0,1 1 0,-1 0 0,1-1 0,-1 1 0,1 0-1,-1 0 1,0-1 0,0 1 0,0 0 0,0 0 0,0-1 0,0 1-1,-1 0 1,1-1 0,0 1 0,-1 0 0,1-1 0,-1 1 0,0 0 0,0-1-1,1 1 1,-1-1 0,0 1 0,0-1 0,-1 0 0,1 1 0,0-1-1,0 0 1,-1 0 0,1 0 0,0 0 0,-1 0 0,-1 1 0,-3 2-140,0-1 1,0 0-1,0 0 1,0 0 0,0-1-1,-1 0 1,0 0 0,1-1-1,-1 0 1,0 0 0,1 0-1,-1-1 1,0 0 0,0 0-1,0-1 1,-7-1-1,3-7-6142,0-9-6006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32 16335,'0'0'7837,"-10"-2"-6513,7 1-1247,0 1-1,-1-1 1,1 1 0,0 0-1,-1 0 1,1 0-1,-1 1 1,1-1 0,0 1-1,0-1 1,-1 1-1,1 0 1,0 0 0,0 1-1,0-1 1,0 1-1,0 0 1,0-1 0,0 1-1,1 0 1,-1 1-1,1-1 1,-1 0 0,1 1-1,0-1 1,0 1-1,0 0 1,0 0 0,0 0-1,1 0 1,-1 0-1,1 0 1,0 0 0,0 0-1,0 0 1,1 1 0,-1-1-1,1 0 1,-1 7-1,1-10-43,0 1-1,0-1 0,0 1 0,0 0 0,0-1 0,0 1 1,0-1-1,0 1 0,0-1 0,0 1 0,1-1 0,-1 1 1,0-1-1,0 1 0,0-1 0,1 0 0,-1 1 0,0-1 1,1 1-1,-1-1 0,0 1 0,1-1 0,-1 0 0,0 1 1,1-1-1,-1 0 0,1 1 0,-1-1 0,1 0 0,-1 0 1,1 0-1,-1 1 0,1-1 0,-1 0 0,1 0 0,-1 0 1,1 0-1,0 0 0,28-7 596,25-22-244,-54 29-382,35-23 35,-26 15-86,0 1 0,1 1 0,-1 0 0,1 0 0,0 1 0,0 0 1,1 1-1,0 0 0,0 1 0,0 0 0,13-2 0,-23 5 33,1 0 1,-1 0-1,0 0 0,1 1 0,-1-1 0,0 0 0,1 1 0,-1-1 0,0 0 1,0 1-1,1 0 0,-1-1 0,0 1 0,0 0 0,0-1 0,0 1 0,0 0 1,0 0-1,0 0 0,0 0 0,0 0 0,0 0 0,-1 0 0,1 0 0,0 0 1,0 2-1,9 39 192,1 4-269,-10-45 38,0 1 0,0-1-1,0 1 1,0-1 0,0 1 0,0-1 0,0 0-1,0 1 1,0-1 0,1 0 0,-1 0-1,0 0 1,1 0 0,-1 0 0,1-1-1,-1 1 1,1 0 0,0 0 0,-1-1-1,1 0 1,0 1 0,-1-1 0,4 1-1,1-1-620,-1 0-1,1 0 0,0-1 0,0 1 1,0-2-1,0 1 0,0 0 0,0-1 1,-1 0-1,1 0 0,-1-1 0,10-5 1,20-14-5298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110 134 11723,'0'0'13287,"-9"9"-11392,-2 1-1452,-44 49 1894,51-55-2190,0 1 0,1 0 0,0-1 0,0 1 1,0 0-1,0 0 0,1 1 0,0-1 0,0 0 0,0 1 1,1-1-1,-2 8 0,4-13-141,-1 0 0,1 1-1,-1-1 1,1 1 0,0-1 0,-1 0 0,1 1-1,-1-1 1,1 0 0,0 0 0,-1 1 0,1-1-1,0 0 1,-1 0 0,1 0 0,-1 0 0,1 0-1,0 0 1,-1 0 0,1 0 0,0 0 0,-1 0-1,1 0 1,0-1 0,-1 1 0,1 0 0,1-1 0,20-5 178,-6-2-287,0-2 0,-1 1 0,0-2-1,-1 0 1,0-1 0,-1 0 0,19-23 0,-8 5-111,-1 0-1,30-53 1,-49 75 108,9-13 773,-11 20-213,-6 14-199,-15 35-23,12-32-133,0 0-1,2 0 1,0 0-1,0 1 1,2 0-1,0 0 1,-1 20-1,4-35-213,0 1 0,1-1 0,-1 0 0,0 1 0,1-1 1,-1 0-1,1 1 0,0-1 0,0 0 0,0 0 0,0 0 0,0 0 0,0 0 0,1 0 0,-1 0 0,1 0 1,-1 0-1,1-1 0,0 1 0,0 0 0,-1-1 0,1 0 0,0 1 0,0-1 0,1 0 0,-1 0 0,0 0 1,0 0-1,4 0 0,3 1-1022,-1 0 1,0-1-1,1 0 0,-1 0 1,0-1-1,1-1 1,11-1-1,19-6-13389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6086,'0'0'26313,"13"-7"-25998,-12 6-311,8-4 1,0 0 0,1 0-1,0 1 1,0 0 0,0 0 0,1 1 0,-1 1 0,1 0 0,17-1 0,-27 3-5,-1 0 0,1 0 0,-1 1 0,1-1 0,-1 0 0,1 1 0,-1-1 0,1 0 0,-1 1 0,1-1 0,-1 1 0,1-1 0,-1 0 0,0 1 0,1-1 0,-1 1 0,0 0 0,1-1 0,-1 1 0,0-1 0,0 1 0,1-1 0,-1 1 0,0 0 0,0-1 0,0 1 0,0-1 0,0 1 0,0 0 0,0-1 0,0 1 0,0 0 0,0-1 0,0 1 0,-1-1 0,1 1 0,0-1 0,0 1 0,0 0 0,-1 0 0,-10 27 0,-36 24 0,37-44 0,2 1 0,-1 0 0,1 0 0,-12 19 0,19-27-2,1-1 0,-1 1 0,1 0 0,0-1 0,-1 1 0,1 0 0,-1 0 0,1-1 0,0 1 0,0 0 0,-1 0-1,1-1 1,0 1 0,0 0 0,0 0 0,0 0 0,0-1 0,0 1 0,0 0 0,0 0 0,0 0 0,1-1 0,-1 1 0,0 0 0,0 0 0,1-1 0,-1 1 0,0 0 0,1-1 0,0 2 0,0-1-21,1 0 1,-1-1-1,1 1 0,-1 0 1,1-1-1,0 1 1,-1-1-1,1 1 1,-1-1-1,1 0 1,0 0-1,-1 0 1,4 0-1,4 0-405,1-1 0,-1-1 0,0 1-1,14-6 1,-10 2-2823,-2-1 0,1 0 0,18-14 0,2-3-9540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10890,'0'0'15989,"-4"14"-14836,-9 60 112,3 1 0,0 83 0,10-158-1259,0 1 0,0-1 0,0 0 0,0 0 0,0 0-1,0 0 1,0 1 0,0-1 0,0 0 0,0 0-1,0 0 1,0 1 0,0-1 0,0 0 0,0 0 0,0 0-1,0 0 1,0 0 0,0 1 0,0-1 0,1 0-1,-1 0 1,0 0 0,0 0 0,0 0 0,0 1 0,0-1-1,0 0 1,1 0 0,-1 0 0,0 0 0,0 0 0,0 0-1,0 0 1,1 0 0,-1 0 0,0 0 0,0 0-1,0 0 1,0 0 0,1 1 0,-1-1 0,0 0 0,0 0-1,0-1 1,0 1 0,1 0 0,-1 0 0,0 0-1,0 0 1,13-7 269,7-13 40,5-19-283,27-52 0,-8 11-43,-43 78 11,0 1 0,0-1 0,0 1 0,0-1 0,0 1 0,0-1 0,0 1 0,0 0 0,0-1 0,1 1 0,-1 0 0,1 0 0,-1 0 0,1 0 0,-1 0 0,4-1 0,-5 3-3,1 0 0,-1-1 0,1 1-1,-1 0 1,1-1 0,-1 1 0,0 0 0,1-1 0,-1 1-1,0 0 1,0 0 0,1-1 0,-1 1 0,0 0 0,0 0-1,0-1 1,0 1 0,0 0 0,0 0 0,0 0 0,0-1-1,0 1 1,-1 0 0,1 0 0,0-1 0,-1 2 0,-1 2 4,0 0 1,0 0 0,0 0 0,-1 0-1,1 0 1,-1-1 0,0 1 0,0-1-1,-1 0 1,1 0 0,-1 0 0,1-1 0,-7 5-1,-55 26 60,63-32-61,-9 4 0,0 0 0,-1-1 0,1-1 0,-1 0 0,0 0 0,0-1 0,0 0 0,-12-1 0,23-1-7,0 0-1,1 0 1,-1 1-1,0-1 1,1 0-1,-1 0 1,0 0-1,1 0 1,-1 0-1,0-1 1,1 1 0,-1 0-1,1 0 1,-1 0-1,0 0 1,1-1-1,-1 1 1,1 0-1,-1-1 1,0 1 0,1 0-1,-1-1 1,1 1-1,-1-1 1,1 1-1,0-1 1,-1 1-1,1-1 1,-1 0-1,9-16-651,29-11-1907,-8 17-3334,47-13 0,-62 21 3959,28-8-4603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85 15567,'0'0'11707,"-7"12"-10832,2-2-746,-2 2 273,0 0 0,1 0 0,0 0 0,1 1 1,1 0-1,0 0 0,1 0 0,-2 15 0,5-28-392,0 0 0,0 1 1,0-1-1,1 0 0,-1 0 1,0 0-1,0 1 0,1-1 1,-1 0-1,0 0 0,0 0 1,1 1-1,-1-1 0,0 0 1,1 0-1,-1 0 0,0 0 1,0 0-1,1 0 0,-1 0 1,0 0-1,1 0 0,-1 0 0,0 0 1,1 0-1,-1 0 0,0 0 1,1 0-1,-1 0 0,0 0 1,1 0-1,-1 0 0,0 0 1,0-1-1,1 1 0,-1 0 1,0 0-1,1 0 0,-1-1 1,0 1-1,0 0 0,1-1 1,13-7 180,0-3-165,-2 0 0,0-1 0,0-1 1,-1 0-1,-1 0 0,0-1 0,-1 0 0,13-28 0,-27 59-30,0 0 1,1 0-1,0 0 1,2 1-1,-1 30 1,2-48 3,1 1 1,0-1-1,0 1 1,0-1-1,0 0 1,0 1 0,0-1-1,1 1 1,-1-1-1,0 1 1,0-1-1,0 1 1,0-1 0,0 0-1,1 1 1,-1-1-1,0 1 1,0-1-1,1 0 1,-1 1-1,0-1 1,1 0 0,-1 1-1,0-1 1,1 0-1,-1 0 1,0 1-1,1-1 1,-1 0 0,1 0-1,-1 0 1,1 1-1,-1-1 1,0 0-1,1 0 1,-1 0-1,2 0 1,21-6 4,18-21-10,-29 17 5,0-1 0,-1-1 0,0 0 0,-1 0 0,-1-1 0,0 0 0,0 0 0,-2-1 0,1-1 0,-2 1 0,0-1 0,7-27 0,-36 80 0,21-34-1,-5 11-238,0 0 1,1 0-1,1 0 0,1 1 0,0 0 0,1 0 1,-2 18-1,11-35-8634,1-9 503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12940,'0'0'5413</inkml:trace>
  <inkml:trace contextRef="#ctx0" brushRef="#br0" timeOffset="1">236 117 13132,'0'0'14996,"-12"10"-14174,7-5-726,-20 16 976,-39 44-1,58-59-972,1 0 0,0 0-1,1 0 1,-1 0-1,1 1 1,0 0 0,1 0-1,0 0 1,0 0-1,0 0 1,1 1 0,0-1-1,1 1 1,0 0-1,-1 9 1,3-16-98,-1 1 0,1-1-1,0 0 1,0 0 0,0 0 0,0 0-1,0 0 1,0 0 0,0 0 0,0-1-1,0 1 1,0 0 0,0-1 0,0 1-1,1 0 1,-1-1 0,0 1 0,1-1-1,-1 0 1,0 0 0,1 1 0,-1-1 0,0 0-1,1 0 1,-1 0 0,0 0 0,3-1-1,41-2-106,-36 0-531,-1 1 1,1-2 0,-1 1 0,0-1 0,0 0-1,15-11 1,19-19-9607,-21 13-407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8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18225,'0'0'10885,"10"7"-10137,-5-4-702,-1 0 1,1 0-1,0 0 1,0 0 0,0-1-1,1 0 1,-1 0-1,1 0 1,-1-1 0,1 1-1,-1-1 1,1-1-1,0 1 1,-1-1 0,1 0-1,0 0 1,0-1 0,-1 0-1,1 0 1,0 0-1,-1 0 1,1-1 0,-1 0-1,0 0 1,6-4-1,-6 4 32,0-1-1,0 1 0,-1-1 0,1 0 0,-1-1 0,0 1 1,0-1-1,0 1 0,0-1 0,-1 0 0,1-1 0,-1 1 1,0-1-1,0 1 0,-1-1 0,1 0 0,-1 0 0,0 0 1,-1 0-1,1 0 0,0-9 0,-2 14-77,0-1 0,0 0 0,-1 1 0,1-1 0,0 0 0,-1 1 0,1-1 0,-1 1 0,1-1 0,0 1 0,-1-1 0,1 1 0,-1-1 0,0 1 0,1-1 0,-1 1 0,1-1 0,-1 1 0,0 0 0,1 0 0,-1-1 0,0 1 0,1 0 0,-1 0 0,0 0 0,1 0 0,-1 0 0,0-1 0,0 1 0,1 1 0,-1-1 0,0 0 0,1 0 0,-2 0 0,-28 6 0,16 3 0,0 1 0,1 1 0,0 0 0,1 0 0,0 1 0,0 1 0,2 0 0,-1 0 0,2 1 0,0 0 0,1 1 0,-10 23 0,17-37-125,0 1 0,0-1 1,0 0-1,1 1 0,-1-1 0,0 0 1,1 1-1,0-1 0,-1 1 0,1-1 1,0 1-1,0-1 0,-1 1 0,1-1 0,0 1 1,1-1-1,-1 1 0,0-1 0,0 1 1,1-1-1,-1 1 0,1-1 0,-1 1 0,1-1 1,-1 0-1,1 1 0,0-1 0,0 0 1,0 0-1,0 1 0,0-1 0,0 0 1,0 0-1,0 0 0,0 0 0,0 0 0,1 0 1,-1-1-1,0 1 0,1 0 0,-1-1 1,0 1-1,1-1 0,-1 1 0,1-1 1,1 1-1,4 0-966,-1-1 0,1 0 0,0 0 0,-1 0 0,1-1 0,0 0 0,-1 0 1,1-1-1,11-4 0,15-9-11284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4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15086,'0'0'8499,"-9"2"-6070,0-1-1957,0 1 1,1 1-1,-1-1 0,0 2 1,-10 4-1,15-6-310,-1 1-1,1-1 1,1 0-1,-1 1 1,0 0-1,1 0 1,-1 0-1,1 0 1,0 1-1,0 0 1,0-1-1,0 1 1,1 0-1,0 0 1,-3 5-1,5-9-155,0 0 0,0 1 0,0-1 0,0 0-1,0 1 1,0-1 0,0 0 0,0 1 0,0-1-1,0 0 1,0 1 0,0-1 0,0 0 0,0 1-1,1-1 1,-1 0 0,0 1 0,0-1-1,0 0 1,0 0 0,1 1 0,-1-1 0,0 0-1,0 0 1,0 1 0,1-1 0,-1 0 0,0 0-1,0 0 1,1 1 0,-1-1 0,0 0 0,1 0-1,-1 0 1,0 0 0,1 0 0,19 5 124,30-5-284,-38-1-95,-6 1 140,0 1 0,1-1 0,-1 1 0,0 0 0,1 0 0,-1 1 0,0 0 0,0 0 0,0 1 0,7 3 0,-12-5 107,0 0 1,0 0-1,0-1 0,0 1 0,0 0 1,0 0-1,0 0 0,0 0 0,0 0 1,-1 0-1,1 0 0,0 1 0,-1-1 1,1 0-1,-1 0 0,1 1 1,-1-1-1,0 0 0,1 0 0,-1 1 1,0 1-1,0-1 66,-1 0 1,1 1 0,-1-1-1,0 0 1,0 1-1,0-1 1,0 0 0,0 0-1,-1 0 1,1 0-1,0 0 1,-1 0 0,0 0-1,1-1 1,-1 1-1,-2 1 1,-6 7-53,-1-2-1,0 1 1,0-2 0,0 1-1,-1-1 1,-16 6-1,-17-3-6151,27-10-2348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0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78 11050,'-4'-33'8176,"9"10"-4125,-3 22-3959,0-1-1,-1 0 0,1 0 0,0 1 0,0-1 0,0 1 1,1-1-1,-1 1 0,0 0 0,0 0 0,1 0 0,-1 0 1,1 1-1,-1-1 0,1 1 0,-1-1 0,1 1 0,-1 0 1,1 0-1,3 0 0,-4 0-60,0-1 1,-1 1-1,1 0 1,0 0 0,0 0-1,-1 0 1,1 0-1,0 0 1,-1 1-1,1-1 1,0 0-1,0 1 1,-1-1 0,1 1-1,-1 0 1,1-1-1,-1 1 1,1 0-1,-1 0 1,1 0-1,-1 0 1,0 1 0,2 0-1,-2 1 41,-1-1 0,1 1 0,0 0 0,-1 0 0,0 0 0,0-1 0,1 1 0,-2 0 0,1 0 0,0 0-1,-1 0 1,1-1 0,-1 1 0,-1 4 0,-21 57 1260,18-52-1203,0-1 0,1 1 0,0 0 1,1 0-1,0 0 0,1 0 0,-1 13 0,3-24-120,0 0 0,0 0-1,0-1 1,1 1 0,-1 0-1,0 0 1,1-1 0,-1 1 0,0 0-1,1-1 1,-1 1 0,0-1-1,1 1 1,-1 0 0,1-1 0,-1 1-1,1-1 1,0 1 0,-1-1 0,1 1-1,0-1 1,-1 0 0,1 1-1,0-1 1,-1 0 0,1 0 0,0 1-1,-1-1 1,1 0 0,0 0-1,0 0 1,-1 0 0,1 0 0,0 0-1,0 0 1,-1 0 0,1 0-1,0 0 1,0 0 0,-1 0 0,1-1-1,0 1 1,0 0 0,-1-1-1,1 1 1,0 0 0,0-2 0,39-16 629,-8-7-224,0 0-1,43-47 1,-8 8-171,-67 63-247,0 1 0,0 0-1,1 0 1,-1-1 0,0 1-1,0 0 1,1 0 0,-1-1-1,0 1 1,1 0 0,-1 0-1,0 0 1,1 0 0,-1 0-1,0 0 1,1 0 0,-1-1-1,0 1 1,1 0 0,-1 0-1,1 0 1,-1 0 0,0 0-1,1 1 1,-1-1 0,0 0-1,1 0 1,-1 0 0,0 0-1,1 0 1,-1 0 0,0 1-1,1-1 1,-1 0 0,0 0-1,1 0 1,-1 1 0,0-1-1,0 0 1,1 0 0,-1 1-1,0-1 1,0 0 0,0 1-1,1-1 1,-1 0 0,0 1-1,0-1 1,0 0 0,0 1 0,0-1-1,0 0 1,0 1 0,0-1-1,0 1 1,0-1 0,0 0-1,0 1 1,0-1 0,0 0-1,0 1 1,0-1 0,0 0-1,0 1 1,0-1 0,0 37-87,-1-27 152,0 33 48,0-18 90,1-1-1,3 26 1,-3-49-194,0 0 0,0 0 0,0-1 0,0 1 0,0 0 0,1 0 1,-1-1-1,0 1 0,0 0 0,0 0 0,1-1 0,-1 1 0,1 0 0,-1 0 0,0-1 0,1 1 0,-1-1 0,1 1 0,-1 0 1,1-1-1,0 1 0,-1-1 0,1 1 0,0-1 0,-1 1 0,1-1 0,0 0 0,-1 1 0,1-1 0,0 0 0,0 0 1,0 1-1,0-1 0,1 0 6,1-1 1,-1 1 0,0-1 0,0 1-1,0-1 1,1 0 0,-1 0 0,0 0-1,0 0 1,-1 0 0,4-3 0,42-41 117,-39 36-129,-1 0 0,0-1 0,0 0 0,-1-1 0,0 1 0,-1-1 0,0 0 0,-1-1 0,0 1 0,-1-1 0,0 1 0,1-21 0,-4 31-21,-1 1 0,1 0 1,-1-1-1,0 1 0,0 0 0,1 0 1,-1 0-1,0-1 0,1 1 0,-1 0 1,0 0-1,0 0 0,1 0 0,-1 1 1,0-1-1,0 0 0,1 0 0,-1 0 0,0 0 1,1 1-1,-1-1 0,0 0 0,1 1 1,-1-1-1,0 0 0,1 1 0,-1-1 1,1 1-1,-1-1 0,1 1 0,-1-1 1,1 1-1,-1 0 0,1-1-23,1 0-1,-1 0 1,0 0-1,1 0 1,-1 0 0,1 0-1,-1 1 1,0-1-1,1 0 1,-1 0 0,0 0-1,1 0 1,-1 0-1,0 1 1,1-1 0,-1 0-1,0 0 1,1 0-1,-1 1 1,0-1 0,0 0-1,1 0 1,-1 1-1,0-1 1,0 0 0,0 1-1,1-1 1,-1 0-1,0 1 1,0-1 0,0 0-1,0 1 1,0-1-1,0 1 1,1-1-1,-1 0 1,0 1 0,0-1-1,0 0 1,0 1-1,0-1 1,-1 1 0,1-1-1,0 0 1,0 1-1,0-1 1,0 0 0,0 1-1,0-1 1,-1 0-1,1 1 1,0-1 0,0 0-1,0 1 1,-1-1-1,1 0 1,0 0 0,-1 1-1,31-1-12543,-15-2-2439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14862,'0'0'9823,"0"8"-8862,-3 79 974,-16 107 0,18-185-1849,-2 16 586,7-20-263,6-13-71,8-15-134,-15 19-277,0-1 0,-1 1-1,1 0 1,1 0 0,-1 0-1,1 0 1,-1 1-1,1 0 1,0-1 0,0 1-1,1 0 1,-1 1-1,1-1 1,6-2 0,-10 6 52,-1 0 1,1-1-1,0 1 1,-1 0-1,1-1 1,0 1-1,-1 0 1,1 0 0,-1-1-1,1 1 1,-1 0-1,0 0 1,1 0-1,-1 0 1,0 0-1,1 0 1,-1 0 0,0 0-1,0 0 1,0 0-1,0 0 1,0 0-1,0-1 1,0 1-1,-1 1 1,1 37 60,0-31-45,0-6 35,-1 0-1,1 0 1,0 0-1,0 0 1,0 0-1,1 1 1,-1-1-1,0 0 1,1 0-1,-1 0 1,1 0-1,0 0 1,-1-1 0,1 1-1,0 0 1,0 0-1,1 0 1,-1-1-1,0 1 1,0 0-1,1-1 1,-1 1-1,4 1 1,-3-3 50,-1 1 1,1-1-1,0 0 0,0 0 1,0 0-1,0-1 0,0 1 1,0 0-1,0-1 0,0 1 0,0-1 1,0 0-1,-1 1 0,1-1 1,0 0-1,0 0 0,-1 0 1,1 0-1,-1-1 0,1 1 1,-1 0-1,1-1 0,-1 1 1,0-1-1,1-1 0,10-8-42,-1-1 0,0 0 0,-1-1 0,-1 0 0,0 0 0,-1-1 0,0 0 0,9-25 0,-23 63-38,2 0 0,0-1 0,2 1 0,1 46 0,0-70-62,1 0-1,0 1 1,0-1-1,0 0 1,0 1-1,0-1 1,0 0-1,0 0 1,0 1-1,0-1 1,1 0-1,-1 1 1,0-1-1,0 0 1,0 1-1,0-1 1,0 0-1,0 0 1,1 1-1,-1-1 1,0 0-1,0 0 0,0 0 1,1 1-1,-1-1 1,0 0-1,0 0 1,1 0-1,-1 1 1,0-1-1,0 0 1,1 0-1,-1 0 1,0 0-1,0 0 1,1 0-1,-1 0 1,0 0-1,1 1 1,-1-1-1,0 0 1,1 0-1,-1 0 1,0-1-1,0 1 1,1 0-1,-1 0 1,0 0-1,1 0 1,-1 0-1,0 0 1,0 0-1,1 0 1,-1-1-1,0 1 1,0 0-1,1 0 1,-1-1 0,13-14-9624,-9-6-5864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6182,'0'0'7559,"0"49"-15022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108 264 19378,'0'0'2114,"-10"7"486,7-4-2344,-51 45 2533,52-46-2692,0 1 0,-1-1 0,1 1-1,0-1 1,0 1 0,1 0-1,-1-1 1,0 1 0,1 0 0,0 0-1,0 1 1,0-1 0,0 0-1,0 0 1,1 0 0,-1 1-1,1-1 1,0 0 0,0 0 0,0 1-1,1 5 1,0-9-87,-1 1-1,1-1 0,-1 1 1,1-1-1,-1 1 1,1-1-1,-1 0 1,1 1-1,0-1 1,-1 0-1,1 0 1,0 1-1,-1-1 1,1 0-1,0 0 1,-1 0-1,1 0 1,0 0-1,-1 0 0,1 0 1,0 0-1,-1 0 1,1 0-1,0 0 1,-1 0-1,1-1 1,0 1-1,-1 0 1,2-1-1,19-7 310,-10 1-242,-1-1-1,0 0 1,-1-1 0,0 0-1,0-1 1,-1 1-1,0-2 1,12-21-1,-8 12 11,-2-1-1,0 0 1,-1-1-1,6-24 0,-11 31-3,0 0 0,-1 0 1,-1 0-1,0-25 0,-2 37-76,0 0 1,0 0-1,0 0 1,-1 0-1,0 1 1,1-1-1,-1 0 1,0 0-1,0 1 1,-1-1-1,1 0 1,0 1-1,-4-4 1,4 4-13,-1 1 1,1 0-1,-1 0 1,0 0-1,1 0 1,-1 0-1,0 0 1,0 0-1,0 0 1,0 1-1,0-1 0,1 1 1,-1 0-1,0-1 1,0 1-1,0 0 1,0 0-1,0 0 1,0 1-1,0-1 1,0 0-1,-3 1 1,-2 2 24,0 0 1,0 0-1,0 0 1,1 1-1,-1 0 1,1 0-1,0 0 1,0 1-1,0 0 1,1 0-1,-1 1 1,-4 6-1,-9 11 488,-25 41-1,42-62-500,0 1 0,1-1 0,-1 1 1,1-1-1,0 1 0,0 0 0,0-1 0,0 1 0,0 0 0,0 0 1,1 0-1,0-1 0,-1 6 0,2-6-8,-1-1 1,1 0-1,0 0 1,-1 0-1,1 0 0,0 0 1,0 0-1,-1 0 0,1 0 1,0 0-1,0-1 1,0 1-1,0 0 0,0 0 1,0-1-1,0 1 0,1-1 1,-1 1-1,0-1 1,0 1-1,0-1 0,1 0 1,-1 0-1,0 0 0,0 1 1,1-1-1,-1 0 1,0 0-1,0-1 0,1 1 1,1 0-1,66-3-1543,-43 0-141,1 2 0,52 5 1,-76-3 1497,0-1 0,0 1 0,0 0 0,-1 0 0,1 0 0,0 1 0,-1-1 0,1 0 0,-1 1 0,1 0 0,-1 0 0,0-1 0,0 2 0,0-1 0,0 0 0,0 0 0,2 3 0,21 47-1434,-7-11-3925,-9-27-289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49 117 23991,'0'0'8167,"-21"73"-8135,15-44 0,-1 0 1,1-2-98,1-6-415,3-4-897,0-6-1058,2-8-1761</inkml:trace>
  <inkml:trace contextRef="#ctx0" brushRef="#br0" timeOffset="1">66 0 19058,'0'0'13293,"8"26"-19219,-1-16 641,2-1-2498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21364,'0'0'11403,"-15"61"-11403,11-32 0,0 1 0,1-2 0,1-2 0,0-2 0,1-6 0,-1-4-128,1-5-2563,-2-6-1088,-1-3-1634,-1-1-3492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16592,'0'0'6811,"-11"6"-4200,1-1-2044,-57 31 2412,63-33-2825,-1-1 1,1 1 0,0 0 0,0 0-1,1 0 1,-1 1 0,1-1 0,-1 1-1,1 0 1,0 0 0,1 0 0,-1 0-1,-2 6 1,5-10-150,1 1 0,-1 0 0,0-1 0,0 1 0,1-1 0,-1 1 0,0-1 0,1 1 0,-1-1 0,0 1 0,1-1 0,-1 0 0,1 1 0,-1-1 0,1 1 0,-1-1 0,1 0 0,-1 0 0,1 1 0,-1-1 0,1 0 0,-1 0 0,1 1 0,0-1 0,-1 0 0,1 0 0,-1 0 0,1 0 0,0 0 0,-1 0 0,1 0 0,-1 0 0,1 0 0,1-1 1,31 1-10,-25 0-29,31-2-220,-28 1 174,0 0 0,1 1 0,-1 0 0,1 0 0,-1 2 0,15 2 0,-25-3 96,0-1 1,1 0 0,-1 1-1,0-1 1,0 1-1,0-1 1,0 1 0,0 0-1,0 0 1,0-1 0,0 1-1,0 0 1,-1 0 0,1 0-1,0 0 1,0 0-1,-1 0 1,1 0 0,0 0-1,-1 0 1,0 0 0,1 0-1,-1 1 1,1-1-1,-1 0 1,0 0 0,0 0-1,0 1 1,0-1 0,0 0-1,0 0 1,0 0-1,0 1 1,0-1 0,0 0-1,-1 0 1,1 0 0,-1 1-1,1-1 1,-1 0-1,1 0 1,-1 0 0,1 0-1,-1 0 1,0 0 0,0 0-1,-1 1 1,-2 4 105,0-1 0,0 1 0,-1-1 1,0 0-1,0 0 0,-11 8 0,7-8-456,1-1-1,-1 0 1,1 0-1,-1-1 1,0 0-1,-1 0 1,1-1-1,0 0 1,-1-1 0,1 0-1,-1-1 1,-10 0-1,-4-2-6413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133 183 12043,'0'0'9871,"-9"1"-7960,3-1-1716,0 1 0,0 0-1,0 1 1,0-1 0,1 1 0,-1 0-1,1 1 1,-1-1 0,1 1 0,0 0-1,0 0 1,0 1 0,1-1 0,-1 1-1,1 0 1,0 1 0,0-1 0,0 1-1,0-1 1,1 1 0,0 0 0,0 0-1,0 1 1,-3 8 0,5-10-137,0 0-1,0-1 1,1 1 0,-1 0-1,1 0 1,0 0 0,0-1-1,1 7 1,-1-9-52,0 0 0,0 0-1,0-1 1,1 1 0,-1 0 0,0-1-1,1 1 1,-1 0 0,1-1-1,-1 1 1,0-1 0,1 1 0,-1-1-1,1 1 1,0-1 0,-1 1 0,1-1-1,-1 1 1,1-1 0,0 0 0,-1 1-1,1-1 1,0 0 0,-1 0 0,1 1-1,0-1 1,0 0 0,-1 0 0,1 0-1,0 0 1,0 0 0,-1 0 0,1 0-1,0 0 1,0 0 0,-1 0 0,1-1-1,0 1 1,-1 0 0,1 0 0,0-1-1,-1 1 1,1 0 0,0-1 0,-1 1-1,1-1 1,-1 1 0,2-1 0,7-5 50,0 0 0,-1-1 0,1 0 0,-1 0 0,-1-1 0,0 1 1,0-2-1,6-8 0,1-2-93,-1-1 0,17-37 1,-23 37 27,-6 11 131,-5 13 416,-7 12-462,1 1-1,0 1 1,1 0 0,2 0-1,-1 1 1,2 0 0,1 0 0,0 0-1,1 1 1,-2 38 0,6-57-57,0 0 0,0 0 0,0 0 0,0 0 0,0-1 0,0 1 0,0 0 0,0 0 0,1 0 0,-1 0 0,0-1 0,0 1 0,1 0 0,-1 0 0,1-1 0,-1 1 0,1 0 0,-1 0 0,1-1 0,-1 1 0,1-1 0,-1 1 0,1 0 0,0-1 0,-1 1 1,1-1-1,0 0 0,-1 1 0,1-1 0,0 1 0,0-1 0,0 0 0,-1 0 0,1 1 0,0-1 0,0 0 0,0 0 0,0 0 0,-1 0 0,1 0 0,0 0 0,0 0 0,0 0 0,0-1 0,-1 1 0,1 0 0,0 0 0,0-1 0,0 1 0,-1 0 0,1-1 0,0 1 0,1-2 0,4 0 39,0-1-1,-1 0 1,1-1-1,-1 0 0,10-7 1,12-19-56,0-1 0,-2 0 1,-2-2-1,-1-1 1,-1-1-1,-2-1 0,-2 0 1,15-45-1,-28 67-2,-41 55 0,15-9 0,1 0 0,-26 56 0,39-71 0,1 0 0,1 0 0,1 0 0,0 1 0,2-1 0,0 1 0,-1 31 0,4-47-8,0 0-1,0 0 1,0 0-1,0 1 1,0-1-1,1 0 1,-1 0 0,1 0-1,0 0 1,0 0-1,0 0 1,-1 0-1,2 0 1,-1 0 0,0 0-1,0-1 1,1 1-1,-1 0 1,1-1-1,-1 1 1,1-1 0,0 0-1,2 2 1,0-1-50,0 0 1,0-1-1,0 1 1,1-1-1,-1 0 0,0 0 1,1-1-1,-1 1 1,0-1-1,1 0 1,4-1-1,2 0-277,-1 0 0,1-1 0,-1 0 0,0-1 0,0 0-1,0-1 1,0 0 0,-1 0 0,14-9 0,2-9-5783,-5 0-1553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16976,'0'0'8130,"-11"4"-5663,2 1-2082,0 0 1,0 1-1,0 0 1,0 0-1,1 1 1,-9 9-1,13-11-259,0-1-1,0 0 1,0 1 0,0 0-1,1 0 1,0 0 0,0 0-1,0 1 1,1-1-1,0 1 1,0 0 0,0-1-1,1 1 1,0 0 0,-1 7-1,3-12-120,-1 0 0,1-1 0,-1 1 0,1-1 0,-1 1 0,1-1 0,0 1 0,-1-1 0,1 1 0,0-1 0,-1 0 0,1 0 0,0 1 0,0-1 0,-1 0 0,1 0 0,0 1 0,0-1 0,-1 0 0,1 0 0,0 0 0,0 0 0,-1 0 0,1 0 0,0-1 0,0 1 0,1 0 0,25-4 95,-6-2-259,-4 0-607,0 2-1,0 0 1,1 1 0,-1 0 0,26 1 0,-42 2 791,1 0 0,-1 0 1,0 0-1,0 0 0,0 1 1,1-1-1,-1 0 0,0 1 0,0-1 1,0 1-1,0 0 0,0-1 1,1 1-1,-1 0 0,0 0 0,-1 0 1,1-1-1,0 1 0,0 0 1,0 0-1,0 0 0,-1 0 0,1 1 1,-1-1-1,1 0 0,-1 0 0,1 0 1,-1 0-1,1 1 0,-1-1 1,0 0-1,0 0 0,0 1 0,0-1 1,0 0-1,0 0 0,0 1 1,0-1-1,0 0 0,0 0 0,-1 1 1,1-1-1,0 0 0,-1 0 0,0 2 1,-1 3 382,0 1 1,0-1-1,-1 0 1,0 0-1,0 0 1,0-1-1,-7 10 1,1-5-365,-1 0 0,0-1 0,0 0 0,-1 0-1,0-1 1,0 0 0,-1-1 0,0-1 0,-1 0 0,1 0 0,-1-1 0,-17 4 0,30-9-111,-1 0-1,1 0 1,-1 0 0,1 0 0,0 0-1,-1 0 1,1 0 0,0 0 0,-1 0-1,1 0 1,0 0 0,-1 0 0,1 0-1,0 0 1,-1 0 0,1 0 0,0 0-1,-1 0 1,1-1 0,0 1 0,-1 0-1,1 0 1,0 0 0,-1-1 0,1 1-1,0 0 1,0 0 0,-1-1 0,1 1-1,0 0 1,0-1 0,0 1 0,-1 0-1,1-1 1,0 1 0,0 0 0,0-1-1,0 1 1,0 0 0,0-1 0,0 1-1,0 0 1,0-1 0,0 1-1,0 0 1,0-1 0,0 1 0,0-1-1,0 1 1,0 0 0,0-1 0,0 1-1,0 0 1,1-1 0,-1 1 0,0 0-1,0-1 1,0 1 0,1 0 0,-1-1-1,13-20-7349,5 2 295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47 10025,'0'0'18509,"-9"9"-17895,2-3-429,1 0 1,0 1 0,0 0-1,0 0 1,1 0 0,0 1-1,0 0 1,1 0-1,0 0 1,1 0 0,0 1-1,0-1 1,1 1 0,0 0-1,0 0 1,1 0 0,-1 14-1,3-21-178,-1-1-1,0 0 0,1 0 1,-1 1-1,1-1 1,-1 0-1,1 0 0,0 1 1,-1-1-1,1 0 0,0 0 1,0 0-1,0 0 0,0 0 1,0 0-1,0 0 0,0-1 1,0 1-1,1 0 0,-1 0 1,0-1-1,0 1 0,0-1 1,1 1-1,-1-1 0,0 0 1,1 1-1,-1-1 1,0 0-1,1 0 0,-1 0 1,1 0-1,-1 0 0,0 0 1,1 0-1,2-1 0,1 0-1,0 1-1,0-1 0,-1 0 0,1-1 1,0 1-1,0-1 0,-1 0 0,1 0 1,4-3-1,0-2-4,0-1 0,-1 0 0,-1 0 0,1-1 0,-1 0 0,-1 0 0,7-12 0,-10 16 0,0 0 0,0 1 0,-1-1 0,0-1 0,0 1 0,-1 0 0,1 0 0,-1-1 0,0 1 0,-1-1 0,1 1 0,-1 0 0,0-1 0,0 1 0,-1-1 0,-2-10 0,2 14-335,-1 0 0,1-1 0,-1 1 0,1 0 0,-1 0 0,0 1 0,0-1 0,0 0 0,0 0 0,0 1 0,-1 0 0,1-1 0,0 1 0,-1 0 0,-3-1 0,-15-11-7395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20852,'0'0'4281,"-2"11"-3171,-8 60 143,3 0 0,2 81 0,5-151-1209,-1 0 1,1 0 0,0 0-1,0 1 1,0-1-1,0 0 1,0 0-1,1 0 1,-1 1 0,0-1-1,1 0 1,-1 0-1,0 0 1,1 0 0,-1 1-1,1-1 1,0 0-1,-1 0 1,1 0 0,0 0-1,0-1 1,0 1-1,1 2 1,-1-3 0,1 0 0,-1 0 0,0 0 0,1 0 0,-1 0 0,0 0 0,0 0 0,1 0 0,-1 0 0,0 0 0,0-1 0,1 1 0,-1-1 0,0 1 0,0-1 0,0 1 0,0-1 0,2-1 0,9-6 167,-1-1 0,0-1-1,12-12 1,-13 11-235,-8 9 15,0 0-1,0 1 1,0-1 0,0 0 0,0 0-1,0 1 1,1 0 0,-1-1 0,1 1-1,-1 0 1,1 0 0,-1 0 0,1 0-1,-1 1 1,6-2 0,-7 3 7,0 0 1,0-1-1,0 1 1,1 0-1,-1-1 0,0 1 1,0 0-1,0 0 1,-1 0-1,1 0 1,0 0-1,0 0 1,0 0-1,-1 0 1,1 0-1,-1 0 1,1 1-1,-1-1 0,1 0 1,-1 0-1,1 1 1,-1-1-1,0 0 1,0 1-1,0-1 1,0 0-1,0 0 1,0 1-1,0-1 1,0 0-1,-1 3 1,0 29-171,-11 58 1,11-84 3,14-13-10531,8-16 5351,-18 19 3386,19-19-8155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35 15214,'0'0'10640,"-10"12"-9338,6-7-1175,-43 59 1220,43-57-1215,0 0 0,1 0 1,-1 1-1,2-1 1,-1 1-1,1 0 0,0-1 1,1 1-1,-2 16 1,3-24-120,0 1 1,1 0 0,-1 0 0,0 0 0,0 0 0,0-1-1,1 1 1,-1 0 0,0 0 0,1-1 0,-1 1 0,1 0-1,-1-1 1,1 1 0,-1 0 0,1-1 0,-1 1-1,1-1 1,0 1 0,-1-1 0,1 1 0,0-1 0,0 1-1,-1-1 1,1 0 0,0 1 0,0-1 0,-1 0-1,1 0 1,0 1 0,0-1 0,0 0 0,0 0 0,-1 0-1,1 0 1,0 0 0,0 0 0,0 0 0,0-1-1,-1 1 1,1 0 0,0 0 0,0-1 0,-1 1 0,1 0-1,0-1 1,0 0 0,4 0 66,0-1 0,0 0 0,0 0 0,0 0-1,-1-1 1,8-5 0,0-3-17,-1 0 0,0-1 0,-1-1-1,0 0 1,10-17 0,-15 21-8,-1 1-1,1-1 1,-1 0 0,-1-1-1,0 1 1,0-1 0,-1 1-1,0-1 1,1-17 0,-14 34 217,3 5-239,0 1 0,1-1 0,0 1 0,1 1 0,0-1-1,2 1 1,-1 0 0,2 0 0,0 0 0,0 1 0,0 21 0,3-36-33,0 1 0,0-1 0,1 1 0,-1-1 0,0 1 0,1-1 0,-1 1 0,0-1 0,1 1 0,-1-1 0,0 0 0,1 1 0,-1-1 0,1 0 0,-1 1 0,1-1 0,-1 0 0,1 1 0,-1-1 0,1 0 0,-1 0 0,1 0 0,-1 0 0,1 0 0,-1 1 0,1-1 0,-1 0 0,1 0 0,0 0 0,-1 0 0,1 0 0,-1-1 0,1 1 0,-1 0 0,1 0 0,-1 0 0,1 0 0,-1-1 0,1 1 0,-1 0 0,1 0 0,-1-1 0,1 1 0,0-1 0,26-12 0,10-17 0,18-13 0,-51 40 0,0 0 0,0 1 0,1 0 0,-1 0 0,1 0 0,-1 0 0,1 1 0,0 0 0,0 0 0,9-1 0,-12 2 0,-1 1 0,1-1 0,-1 1 0,1 0 0,-1-1 0,1 1 0,-1 0 0,0 0 0,0 0 0,1 0 0,-1 0 0,0 0 0,0 0 0,0 1 0,0-1 0,0 0 0,-1 1 0,1-1 0,0 0 0,0 1 0,-1-1 0,1 1 0,-1-1 0,1 1 0,-1-1 0,0 1 0,0-1 0,0 3 0,6 57 0,-5-48 0,-1-12 0,0 1 0,0-1 0,-1 0 0,1 1 0,1-1 0,-1 1 0,0-1 0,0 0 0,0 1 0,1-1 0,-1 0 0,1 1 0,-1-1 0,1 0 0,-1 0 0,1 0 0,0 1 0,0-1 0,1 2 0,-1-4 0,0 1 0,0-1 0,0 1 0,-1-1 0,1 0 0,0 1 0,0-1 0,-1 0 0,1 0 0,0 0 0,-1 1 0,1-1 0,-1 0 0,1 0 0,-1 0 0,1 0 0,-1 0 0,1-2 0,18-59 0,-16 33 0,0 1 0,-2-37 0,-1 45 0,1 20-138,0 0-1,0-1 1,0 2-1,0-1 1,0 0 0,0 0-1,0 0 1,0 0 0,-1 1-1,1-1 1,0 0-1,0 1 1,0-1 0,0 1-1,0-1 1,0 1 0,-1-1-1,1 1 1,0 0-1,0-1 1,-1 1 0,2 1-1,-1-1-639,8 3-878,-1 0 0,0-1 0,1 0 0,0-1 1,0 0-1,0 0 0,0 0 0,0-1 0,0-1 0,11 0 0,17 0-1024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121 195 8808,'0'0'14953,"-11"1"-13218,7-2-1618,0 1-1,0 0 1,1 0 0,-1 1-1,0-1 1,0 1-1,0 0 1,1 0 0,-1 0-1,1 0 1,-1 1 0,1-1-1,-1 1 1,1 0-1,0 0 1,0 0 0,-1 1-1,2-1 1,-1 1 0,0 0-1,0-1 1,1 1-1,0 0 1,0 1 0,-4 4-1,3-2 135,0 0-1,0 0 1,1 0-1,-1 0 0,1 1 1,1-1-1,-1 1 1,1-1-1,0 1 1,1 12-1,0-18-225,0-1-1,0 1 1,1-1 0,-1 1-1,0-1 1,0 1 0,1-1-1,-1 0 1,1 1 0,-1-1-1,0 0 1,1 1 0,-1-1-1,1 0 1,-1 1 0,1-1-1,-1 0 1,1 0-1,-1 1 1,1-1 0,-1 0-1,1 0 1,-1 0 0,1 0-1,-1 0 1,1 0 0,0 0-1,-1 0 1,1 0 0,-1 0-1,1 0 1,-1 0 0,1 0-1,-1 0 1,1-1 0,22-5 464,-15 1-472,0 0-1,0-1 1,-1 0-1,0-1 1,0 1 0,0-1-1,8-11 1,41-62-40,-44 63 20,87-151 3,-97 168 0,-2 8 0,-3 14 0,-10 21 9,-17 67 10,28-98-38,0 0 0,1 1 0,0-1 0,1 0 1,1 0-1,-1 0 0,4 15 0,-3-25-202,-1 0 1,1 1-1,0-1 0,0 0 0,0 1 0,0-1 1,1 0-1,-1 0 0,0 0 0,1 0 0,0 0 1,3 3-1,17 5-9593,-4-9-4445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11627,'0'0'15327,"0"12"-13843,-2 53 2,0 1-72,8 96-1,-6-160-1411,0 0 0,1 1 0,0-1 1,0 0-1,-1 1 0,1-1 0,1 0 0,-1 0 0,0 0 1,0 0-1,1 0 0,1 2 0,3-4-261,-9-19-572,0 12 565,0 1 1,-1-1-1,0 1 1,0 0 0,0 0-1,-1 0 1,1 0-1,-1 1 1,-9-7 0,-54-41 239,120 52 104,-39 0-295,31-4 16,22-5-7881,-13 1 1084,-17 4 5133,-6 3 3436,-1 2 11383,-45 14-11454,6-5-1202,0 1 0,1 1 0,1-1 0,0 2 1,0-1-1,-6 14 0,10-17-88,1-1 1,0 1-1,0 0 1,0-1-1,1 1 1,1 0-1,-1 0 0,1 1 1,1-1-1,-1 0 1,2 13-1,-1-20-202,1 0 0,-1 0 0,0 0 0,0 0 0,1 0 0,-1 0 0,1 0 0,-1 0 0,0 0 0,1 0 0,0 0 0,-1 0 0,1-1 0,0 1 0,-1 0 0,1 0 0,0-1 0,0 1 0,-1 0 0,1-1 0,0 1 0,0-1 0,0 1 0,0-1 0,1 1 0,31 0 115,-26-3-112,1 0 0,-1 0-1,0 0 1,1-1 0,-2 0-1,11-6 1,-6 1-11,-1 0 0,-1 0 0,0-1 0,0-1 0,14-18 0,-19 23 0,0-1 0,-1 0 0,0 0 0,0 0 0,0-1 0,-1 1 0,1-1 0,-2 1 0,1-1 0,-1 0 0,0 0 0,0-10 0,-1 16 4,-1-1 0,0 1-1,1-1 1,-1 1 0,0-1 0,0 1 0,0 0-1,0 0 1,0-1 0,-1 1 0,1 0-1,0 0 1,-1 0 0,1 0 0,0 0 0,-1 1-1,1-1 1,-1 0 0,1 1 0,-1-1 0,1 1-1,-1-1 1,0 1 0,1 0 0,-1 0 0,0 0-1,1-1 1,-1 2 0,-1-1 0,-57-1-433,56 1 285,-14 3-2812,7 0-2138,3 0-3309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12908,'0'0'6582,"-3"8"-4665,-1 8-857,0 1 1,1 0 0,1-1-1,0 1 1,2 29-1,0-45-1034,0 0 1,0 0-1,0 0 0,0 0 0,0 0 0,1 0 0,-1-1 0,0 1 1,0 0-1,1 0 0,-1 0 0,0 0 0,1 0 0,-1-1 0,1 1 1,-1 0-1,1 0 0,-1-1 0,1 1 0,0 0 0,-1-1 0,1 1 1,0-1-1,0 1 0,-1-1 0,1 1 0,0-1 0,0 1 0,0-1 1,0 0-1,-1 1 0,1-1 0,0 0 0,0 0 0,0 0 0,0 0 1,0 0-1,0 0 0,0 0 0,0 0 0,0 0 0,-1 0 0,1 0 1,0 0-1,0-1 0,0 1 0,0 0 0,0-1 0,0 1 0,0-1 0,4-1 151,0-1 1,0 1-1,-1-1 0,1 0 0,-1-1 0,0 1 0,5-5 0,10-18 254,13-15-315,-31 39-117,1 0-1,-1 1 1,1-1-1,0 0 0,-1 1 1,1 0-1,0-1 1,0 1-1,0 0 1,0 0-1,0 0 1,0 0-1,0 0 1,1 0-1,3 0 1,-6 2 2,1-1 0,0 1 0,0-1 0,-1 1 0,1 0 0,0-1-1,0 1 1,-1 0 0,1 0 0,-1-1 0,1 1 0,-1 0 0,1 0 0,-1 0 0,0 0 0,1 0 0,-1-1 0,0 1 0,1 0 0,-1 0 0,0 0 0,0 0 0,0 0 0,0 1 0,3 33 552,-2-28-410,0 5-5,6 39 417,-7-50-544,0 0 0,0 0-1,1-1 1,-1 1-1,0 0 1,1 0-1,-1-1 1,1 1-1,-1 0 1,1-1-1,-1 1 1,1-1-1,0 1 1,-1-1-1,1 1 1,-1-1-1,1 1 1,0-1 0,0 0-1,1 1 1,-1-1-7,0 0 1,1 0 0,-1 0-1,0 0 1,0 0 0,0-1 0,1 1-1,-1 0 1,0-1 0,0 1-1,0-1 1,0 0 0,0 1-1,0-1 1,0 0 0,0 1 0,0-1-1,1-2 1,35-34 7,26-23-5,-59 57-16,0 0 0,1 0 0,-1 0 0,1 0 0,0 1 1,0 0-1,0 0 0,0 0 0,0 0 0,0 1 1,0 0-1,11-1 0,-16 2-89,1 0 0,0 0 0,0 0 1,-1 0-1,1 0 0,0 0 0,-1 0 0,1 1 1,0-1-1,-1 0 0,1 0 0,0 1 0,-1-1 1,1 0-1,-1 1 0,1-1 0,-1 0 0,1 1 0,-1-1 1,1 1-1,-1-1 0,1 1 0,-1-1 0,1 1 1,-1 0-1,0-1 0,1 1 0,-1-1 0,0 1 1,1 0-1,-1-1 0,0 1 0,0 0 0,0 1 0,1 16-6216,-1-12 2524,0 1-4655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12332,'0'0'10570,"54"34"-12941,-39-16-447,-1-2-1506,-2-5-3107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9097,'0'0'20819,"59"-43"-20082,-26 39-609,-2 3-96,0 1-288,2 0-1217,-1 0-2243,-5 0-2146,1 0-1408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9801,'0'0'10971,"-3"11"-9023,-12 46-315,4 0-1,1 1 1,4 1-1,0 60 1,6-117-1619,0 0 0,0 0 0,0 0 0,0 0 0,0 0 0,0 0 1,1 0-1,-1 0 0,1 0 0,-1 0 0,1 0 0,0 0 0,0 0 1,0 0-1,0-1 0,0 1 0,0 0 0,0-1 0,0 1 0,1-1 0,-1 1 1,1-1-1,-1 1 0,1-1 0,0 0 0,-1 0 0,1 0 0,2 1 1,-1-1-16,0-1 0,-1 0 1,1 0-1,-1 0 0,1 0 1,-1 0-1,1-1 0,-1 1 1,1-1-1,-1 1 0,1-1 1,-1 0-1,1 0 0,-1 0 1,0 0-1,1 0 1,-1-1-1,0 1 0,0-1 1,0 0-1,0 1 0,2-4 1,5-4-78,-2 0 1,1-1 0,-1 0-1,0 0 1,8-18 0,-13 23 95,1 0 1,-1 0-1,0 0 1,0 0-1,-1-1 1,0 1-1,0 0 0,0-1 1,-1 1-1,1-1 1,-1 1-1,0-1 1,-1 1-1,-1-11 1,1 15-17,0 0-1,0 0 1,1 0 0,-1-1 0,0 1-1,0 0 1,0 0 0,0 0 0,0 0 0,0 1-1,0-1 1,0 0 0,-1 0 0,1 0-1,0 1 1,0-1 0,-1 1 0,1-1 0,0 1-1,-1 0 1,1-1 0,-1 1 0,1 0-1,0 0 1,-1 0 0,1 0 0,-1 0 0,1 0-1,0 0 1,-1 1 0,1-1 0,-3 1-1,0 0-6,-1 0 0,1 1-1,0-1 1,0 1 0,0 0-1,0 0 1,0 0 0,0 0-1,-4 4 1,-30 36 100,37-40-45,-1 0-1,0 1 1,0-1 0,1 0-1,0 1 1,-1-1-1,1 1 1,0 0 0,0-1-1,0 1 1,1 0-1,-1 0 1,1 0-1,-1-1 1,1 1 0,0 0-1,0 3 1,3-4-27,-1-1 1,1 0 0,-1-1-1,1 1 1,0 0 0,0-1-1,-1 0 1,1 1 0,0-1-1,0 0 1,-1 0 0,1-1 0,4 0-1,0 1 30,67-6-28,-59 3-157,-1 1-1,1 1 0,-1 0 0,1 1 1,0 0-1,-1 2 0,1-1 1,18 6-1,-30-5 202,0 0 0,-1 0 1,1 0-1,-1 0 0,1 0 1,-1 0-1,0 1 0,0-1 0,0 1 1,0 0-1,0 0 0,0-1 0,-1 1 1,0 0-1,1 1 0,-1-1 0,1 6 1,-1-7 151,-2-31-221,-2-1 0,-9-41 0,4 25 0,54 50-12807,-23-4 8419,3 0-2151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5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12748,'0'0'12519,"-2"12"-11318,-7 26-534,-5 25 1093,2 1 0,-6 101 0,18-165-1758,0 0 1,0-1 0,1 1 0,-1 0-1,0-1 1,1 1 0,-1-1-1,0 1 1,1 0 0,-1 0-1,1-1 1,-1 1 0,0 0 0,1 0-1,-1-1 1,1 1 0,-1 0-1,1 0 1,-1 0 0,1 0 0,-1 0-1,1 0 1,-1 0 0,1 0-1,-1 0 1,0 0 0,1 0 0,-1 0-1,1 0 1,-1 0 0,1 0-1,-1 0 1,1 1 0,-1-1-1,1 0 1,-1 0 0,0 0 0,1 1-1,-1-1 1,1 0 0,-1 1-1,0-1 1,1 0 0,-1 1 0,0-1-1,1 0 1,-1 1 0,0-1-1,0 1 1,0-1 0,1 1 0,-1-1-1,0 0 1,0 1 0,0-1-1,0 1 1,0-1 0,0 1-1,0-1 1,0 1 0,0-1 0,0 1-1,0-1 1,0 1 0,0-1-1,0 1 1,0 0 0,25-32 165,-13 4-168,-2-1 0,0 0 0,5-29 0,-6 24 0,20-54 0,-28 86 0,-1 0 0,0 0 0,0 0 0,1 0 0,-1 0 0,1 0 0,-1 0 0,1 0 0,-1 0 0,1 0 0,-1 0 0,1 0 0,0 1 0,0-1 0,-1 0 0,1 0 0,0 1 0,0-1 0,0 0 0,0 1 0,0-1 0,0 1 0,0-1 0,0 1 0,0 0 0,0-1 0,0 1 0,0 0 0,0 0 0,0 0 0,2 0 0,-2 0 0,0 1 0,0 0 0,0 0 0,1 0 0,-1 0 0,-1 0 0,1 0 0,0 0 0,0 1 0,0-1 0,-1 0 0,1 0 0,0 1 0,-1-1 0,1 0 0,-1 1 0,0-1 0,1 1 0,-1-1 0,0 0 0,0 1 0,0-1 0,0 3 0,0 3 0,-1 1 0,1-1 0,-1 1 0,-1-1 0,1 1 0,-1-1 0,-1 0 0,1 0 0,-1 0 0,0 0 0,-1 0 0,0 0 0,0-1 0,-7 9 0,4-6 0,-1-1 0,1-1 0,-1 0 0,0 0 0,-1 0 0,0-1 0,0 0 0,0-1 0,-18 8 0,25-12-102,1 0 1,0-1-1,-1 1 0,1 0 1,-1-1-1,1 0 0,0 1 1,-1-1-1,1 0 0,-1 0 1,1 1-1,-1-1 0,1-1 1,-1 1-1,1 0 0,-1 0 0,1 0 1,-1-1-1,-2 0 0,4 0-104,-1 0 1,0 1-1,1-1 0,-1 0 0,1 0 0,0 1 0,-1-1 0,1 0 0,0 0 0,0 0 0,-1 0 0,1 0 0,0 0 0,0 1 0,0-1 1,0 0-1,0 0 0,0 0 0,0 0 0,0 0 0,1 0 0,-1 0 0,0-1 0,3-5-1460,-1 0 1,1 0-1,0 0 0,1 0 0,0 1 0,5-8 1,8-8-9679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5605,'0'0'18290,"3"11"-16700,0 14-530,-1 1 0,-1 0 0,-4 43 0,0 8 1961,3-77-3021,0 0 1,0 1-1,0-1 0,0 0 1,0 1-1,1-1 1,-1 0-1,0 0 1,0 1-1,0-1 0,0 0 1,1 0-1,-1 1 1,0-1-1,0 0 1,0 0-1,1 1 1,-1-1-1,0 0 0,0 0 1,1 0-1,-1 1 1,0-1-1,1 0 1,-1 0-1,0 0 0,1 0 1,-1 0-1,0 0 1,0 0-1,1 0 1,-1 0-1,0 0 1,1 0-1,-1 0 0,0 0 1,1 0-1,-1 0 1,0 0-1,1 0 1,-1 0-1,0 0 0,1 0 1,-1-1-1,0 1 1,0 0-1,1 0 1,-1 0-1,0 0 1,0-1-1,1 1 0,-1 0 1,0 0-1,0-1 1,0 1-1,1 0 1,-1 0-1,0-1 0,0 1 1,0-1-1,17-14-5,-10-5 5,0 0 0,-1 0 0,-1 0 0,-1 0 0,-1-1 0,1-34 0,-4 57 0,1 1 0,0-1 0,-1 0 0,1 1 0,0-1 0,0 0 0,1 0 0,-1 0 0,0 0 0,1 0 0,-1 0 0,1 0 0,-1 0 0,1-1 0,0 1 0,0-1 0,0 1 0,0-1 0,0 0 0,0 1 0,0-1 0,1 0 0,-1 0 0,0-1 0,1 1 0,-1 0 0,0-1 0,1 0 0,-1 1 0,1-1 0,-1 0 0,1 0 0,-1 0 0,0-1 0,1 1 0,-1-1 0,1 1 0,-1-1 0,0 0 0,1 0 0,-1 0 0,0 0 0,0 0 0,0 0 0,0 0 0,0-1 0,0 1 0,0-1 0,0 0 0,-1 0 0,1 1 0,1-4 0,33-39 0,-28 34 0,-1-1 0,2 1 0,0 1 0,10-10 0,-19 19 0,0 0 0,1 0 0,-1 0 0,0 0 0,0 0 0,0 0 0,0 0 0,1 0 0,-1 0 0,0 0 0,0 0 0,0 0 0,0 0 0,1 0 0,-1 0 0,0 0 0,0 0 0,0 0 0,0 0 0,1 0 0,-1 0 0,0 1 0,0-1 0,0 0 0,0 0 0,0 0 0,1 0 0,-1 0 0,0 0 0,0 0 0,0 1 0,0-1 0,0 0 0,0 0 0,0 0 0,0 0 0,0 0 0,0 1 0,1-1 0,-1 0 0,0 0 0,0 0 0,0 0 0,0 1 0,0-1 0,0 0 0,0 0 0,0 0 0,0 0 0,0 1 0,0-1 0,0 0 0,0 0 0,-1 0 0,1 0 0,0 1 0,0 8 0,-12 61 0,7-51 0,2 1 0,-3 39 0,5-58 0,1 0 0,0-1 0,0 1 0,0 0 0,0 0 0,0 0 0,0-1 0,0 1 0,0 0 0,1 0 0,-1 0 0,0-1 0,0 1 0,0 0 0,1 0 0,-1-1 0,1 1 0,-1 0 0,0-1 0,1 1 0,-1 0 0,1-1 0,-1 1 0,1-1 0,0 1 0,-1-1 0,1 1 0,0-1 0,-1 1 0,1-1 0,0 0 0,-1 1 0,1-1 0,0 0 0,0 0 0,-1 1 0,1-1 0,0 0 0,0 0 0,0 0 0,-1 0 0,1 0 0,0 0 0,0 0 0,0 0 0,-1-1 0,1 1 0,0 0 0,0 0 0,-1 0 0,1-1 0,1 0 0,2-1 0,1 0 0,-1 0 0,0 0 0,0-1 0,0 0 0,0 1 0,6-8 0,20-22 0,-3-1 0,-1-1 0,-1-2 0,-2 0 0,-1-1 0,-2-2 0,18-49 0,-132 303 0,83-183 0,4-16 0,1 0 0,0 1 0,2-1 0,0 1 0,1 0 0,-2 22 0,5-39 0,0 1 0,0-1 0,0 0 0,0 1 0,1-1 0,-1 1 0,0-1 0,0 0 0,0 1 0,0-1 0,0 0 0,1 1 0,-1-1 0,0 0 0,0 0 0,1 1 0,-1-1 0,0 0 0,0 0 0,1 1 0,-1-1 0,0 0 0,1 0 0,-1 0 0,0 1 0,1-1 0,-1 0 0,0 0 0,1 0 0,-1 0 0,0 0 0,1 0 0,-1 0 0,1 0 0,-1 0 0,0 0 0,1 0 0,-1 0 0,0 0 0,1 0 0,-1 0 0,0 0 0,1 0 0,-1-1 0,1 1 0,-1 0 0,0 0 0,0 0 0,1-1 0,-1 1 0,0 0 0,1 0 0,-1 0 0,0-1 0,0 1 0,1 0 0,-1-1 0,0 1 0,0 0 0,0-1 0,20-15 0,-10 0 0,-1 1 0,0-1 0,-1-1 0,-1 1 0,0-1 0,-1-1 0,-1 1 0,-1-1 0,2-22 0,-6 45 0,0-1 0,-1 0 0,2 0 0,-1 0 0,0 1 0,1-1 0,-1 0 0,1 0 0,1 0 0,-1 0 0,0 0 0,1 0 0,3 6 0,-2-8 0,-1 0 0,1 0 0,0 0 0,-1 0 0,1-1 0,0 1 0,0-1 0,0 0 0,0 1 0,1-2 0,-1 1 0,0 0 0,0 0 0,1-1 0,-1 0 0,0 0 0,0 0 0,6-1 0,-3 1 0,1 0 0,-1-1 0,1-1 0,-1 1 0,1-1 0,-1 0 0,0 0 0,0-1 0,0 0 0,0 0 0,0 0 0,-1-1 0,1 1 0,-1-2 0,0 1 0,0 0 0,-1-1 0,1 0 0,-1 0 0,0 0 0,0-1 0,-1 1 0,0-1 0,4-8 0,-7 13 0,0 1 0,0 0 0,0 0 0,0-1 0,0 1 0,0 0 0,-1-1 0,1 1 0,0 0 0,0 0 0,0-1 0,0 1 0,-1 0 0,1 0 0,0-1 0,0 1 0,-1 0 0,1 0 0,0 0 0,0 0 0,-1-1 0,1 1 0,0 0 0,0 0 0,-1 0 0,1 0 0,0 0 0,-1 0 0,1 0 0,0 0 0,0 0 0,-1 0 0,1 0 0,0 0 0,-1 0 0,1 0 0,0 0 0,-1 0 0,1 0 0,0 0 0,0 0 0,-1 0 0,1 0 0,0 1 0,0-1 0,-1 0 0,1 0 0,0 0 0,-1 1 0,-14 4 0,10-2 0,1 0 0,-1 0 0,1 1 0,0-1 0,0 1 0,0 0 0,1 0 0,-1 1 0,1-1 0,0 1 0,0-1 0,1 1 0,-1 0 0,1 0 0,0 1 0,0-1 0,1 0 0,0 0 0,0 1 0,0-1 0,0 1 0,1 10 0,1-15-8,-1 0-1,1 0 1,-1 0 0,1 1 0,0-1-1,-1 0 1,1 0 0,0 0-1,0 0 1,0 0 0,0-1 0,0 1-1,0 0 1,0 0 0,0 0-1,0-1 1,0 1 0,1-1-1,-1 1 1,0-1 0,0 1 0,1-1-1,-1 0 1,0 0 0,2 1-1,36 1-2493,-36-2 2129,24 0-6882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43 19571,'-4'0'312,"0"1"0,0-1 1,0 1-1,1 0 0,-1 0 1,0 1-1,0-1 1,1 1-1,-1 0 0,1 0 1,-1 0-1,1 0 0,0 1 1,0-1-1,0 1 1,0 0-1,0 0 0,0 0 1,1 0-1,0 0 0,-3 5 1,1-2-241,0 1-1,1 0 1,0 0-1,0 0 1,1 0 0,0 1-1,0-1 1,0 1 0,1-1-1,0 12 1,1-19-60,0 1-1,0-1 0,0 0 1,0 1-1,0-1 1,1 0-1,-1 1 1,0-1-1,0 0 1,0 1-1,1-1 1,-1 0-1,0 1 0,1-1 1,-1 0-1,0 0 1,1 0-1,-1 1 1,0-1-1,1 0 1,-1 0-1,0 0 0,1 0 1,-1 1-1,0-1 1,1 0-1,-1 0 1,1 0-1,-1 0 1,0 0-1,1 0 1,-1 0-1,1 0 0,-1 0 1,0 0-1,1 0 1,-1-1-1,0 1 1,1 0-1,-1 0 1,1 0-1,-1 0 0,0 0 1,1-1-1,-1 1 1,0 0-1,1-1 1,19-10 783,-7 0-419,0 0-1,-1-2 0,-1 1 0,0-1 0,-1-1 0,0 0 0,-1-1 1,-1 0-1,0 0 0,8-25 0,-25 125-301,6-49-84,-2 95 10,5-131-40,0 1-1,-1 0 1,1 0 0,0-1-1,0 1 1,0 0-1,0 0 1,0-1 0,0 1-1,0 0 1,0 0 0,1-1-1,-1 1 1,0 0-1,0-1 1,0 1 0,1 0-1,-1-1 1,0 1 0,1 0-1,-1-1 1,1 1-1,-1-1 1,1 1 0,-1 0-1,1-1 1,-1 1 0,1-1-1,0 0 1,-1 1-1,1-1 1,-1 1 0,1-1-1,0 0 1,-1 0 0,1 1-1,0-1 1,0 0 0,-1 0-1,1 0 1,0 0-1,0 0 1,-1 0 0,1 0-1,0 0 1,0 0 0,0 0-1,2-1-323,0 0-1,-1 0 1,1 0 0,-1-1-1,1 1 1,-1-1 0,0 1-1,0-1 1,1 0 0,-1 0-1,3-3 1,14-21-5722,0-4-2178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17649,'0'0'5669,"-6"9"-3582,2-3-1897,-1 2 216,0 0 0,0 0 0,1 1 0,0 0 0,0 0 0,1 0 0,0 0 0,1 0 0,-2 14 0,6-22-345,1 0-1,0 0 1,-1-1 0,1 1 0,0-1 0,0 1-1,0-1 1,0 0 0,-1 0 0,1 0 0,0 0-1,3-1 1,-3 1-2,26-3 180,-19 2-308,-1 0 0,1 1 0,0 0 0,0 0 0,0 1 0,18 3 0,-26-3 121,0 0 0,0 0-1,0 1 1,0-1 0,0 0 0,0 1 0,0-1 0,0 1 0,0-1 0,-1 1 0,1 0 0,0 0 0,-1 0 0,0 0-1,1 0 1,-1 0 0,0 0 0,0 1 0,0-1 0,-1 0 0,1 1 0,0-1 0,-1 0 0,0 1 0,1-1 0,-1 1 0,0-1-1,0 0 1,0 1 0,-1-1 0,1 1 0,-1-1 0,0 3 0,0 0-11,-1 0 1,0-1-1,0 1 0,0-1 0,0 1 1,-1-1-1,0 0 0,1 0 0,-2 0 1,1-1-1,0 1 0,-1-1 0,1 1 1,-1-1-1,0 0 0,0-1 1,-1 1-1,1-1 0,-8 4 0,5-3-67,-1 1-1,0-1 1,1 0-1,-1-1 1,-1 0-1,1 0 1,0-1-1,0 0 1,-1 0-1,-15-1 1,13-6-2399,6-5-3403,0-6-5634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36 15759,'0'0'7420,"-9"1"-5797,1 1-1463,1 0 0,0 1 0,0 0 0,0 0-1,1 1 1,-1 0 0,1 0 0,0 0 0,0 1 0,0 0 0,1 0 0,-1 1-1,1-1 1,0 1 0,1 0 0,0 0 0,0 1 0,-6 11 0,9-16-125,-20 41 716,20-41-700,0 0 0,0 1 0,0-1-1,0 1 1,0 0 0,1-1 0,-1 1-1,1 0 1,0-1 0,0 1 0,0 0 0,0-1-1,0 1 1,1 3 0,0-6-41,-1 1 0,1-1 0,-1 1-1,1-1 1,-1 0 0,1 1 0,-1-1 0,1 0 0,0 1 0,-1-1 0,1 0 0,-1 0 0,1 1-1,0-1 1,-1 0 0,1 0 0,0 0 0,-1 0 0,1 0 0,0 0 0,0 0 0,-1 0 0,1 0 0,-1-1-1,1 1 1,0 0 0,-1 0 0,1 0 0,0-1 0,-1 1 0,1 0 0,-1-1 0,1 1 0,-1-1 0,1 1-1,-1 0 1,2-2 0,20-15 313,-9 3-99,-1 0 0,0-1-1,-1-1 1,0 0 0,-2 0-1,0-1 1,0 0 0,-2-1 0,0 0-1,5-24 1,-20 85-396,2 1 0,2-1 0,2 63-1,2-105 22,0 1-1,0-1 0,0 0 0,1 1 0,-1-1 1,0 0-1,1 1 0,-1-1 0,1 0 0,-1 1 0,1-1 1,0 0-1,0 0 0,-1 0 0,1 0 0,0 0 0,0 0 1,2 2-1,-2-2-176,0-1 0,0 1 1,1-1-1,-1 1 0,0-1 0,0 1 1,0-1-1,1 0 0,-1 0 0,0 1 1,0-1-1,1 0 0,-1 0 0,0 0 1,1-1-1,-1 1 0,0 0 1,0 0-1,1-1 0,-1 1 0,2-1 1,14-10-5551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95 287 18642,'0'0'7281,"-8"9"-6453,-5 4-552,1 1 1,1 1-1,-15 24 1,23-34-236,0 0 0,0 0 0,0 0 0,1 0 0,0 1 0,0-1 0,0 1 0,1-1 0,-1 1 0,2 0-1,-1-1 1,0 1 0,1 0 0,0 0 0,1 0 0,-1-1 0,1 1 0,2 7 0,-2-11-61,0-1 0,0 0 1,0 0-1,0 0 0,0-1 0,0 1 0,0 0 0,0 0 1,1-1-1,-1 1 0,0 0 0,1-1 0,-1 1 0,0-1 0,1 0 1,-1 1-1,1-1 0,-1 0 0,0 0 0,1 0 0,-1 0 1,1 0-1,-1 0 0,0 0 0,1-1 0,-1 1 0,1 0 1,-1-1-1,2 0 0,40-17-1072,-28 7 827,0-1 0,-1-1-1,0 0 1,-2-1 0,1 0-1,-2-1 1,0-1 0,0 0-1,-2 0 1,0-1 0,7-18-1,-7 12 595,0-1 0,-2 1 0,-1-1 0,-1 0 0,-1 0-1,-1-1 1,-1 0 0,-2-25 0,0 48-250,0-1 0,0 1 0,0-1-1,0 1 1,-1 0 0,1-1 0,-1 1 0,0 0 0,0 0 0,0-1-1,0 1 1,0 0 0,0 0 0,-1 0 0,-1-2 0,2 3-34,0 0 1,0 1-1,0-1 0,0 0 1,0 0-1,-1 1 1,1-1-1,0 1 1,0-1-1,-1 1 0,1 0 1,0-1-1,-1 1 1,1 0-1,0 0 0,-1 0 1,1 0-1,0 0 1,-3 1-1,0 0-13,0 0 1,0 0-1,0 1 0,0 0 0,0-1 0,0 2 1,1-1-1,-1 0 0,1 1 0,-1-1 0,1 1 1,0 0-1,0 0 0,-4 7 0,-4 4 179,1 0-1,1 1 1,0 1 0,1-1-1,1 1 1,0 1-1,1-1 1,1 1 0,0 0-1,-3 26 1,8-42-204,0 0 1,0 0-1,0-1 0,0 1 1,0 0-1,0 0 0,1-1 0,-1 1 1,0 0-1,0-1 0,0 1 1,1 0-1,-1-1 0,0 1 1,1 0-1,-1-1 0,1 1 1,-1-1-1,0 1 0,1-1 1,-1 1-1,1-1 0,0 1 0,-1-1 1,1 1-1,-1-1 0,1 0 1,0 1-1,0-1 0,27 2 189,26-18 35,-28 3-218,-20 9-64,0 0 0,-1 1 1,1 0-1,1 0 0,-1 1 1,0-1-1,1 1 0,-1 1 1,1-1-1,-1 1 0,1 0 1,11 1-1,-17 0 47,0 1 0,1 0 0,-1-1 0,0 1 0,0 0 0,0 0 0,0 0 0,-1 0 0,1 0 0,0 0 0,0 0 0,0 0 0,-1 0 0,1 0 0,-1 1 0,1-1 0,-1 0 0,1 0 0,-1 1 0,0-1 0,1 0 0,-1 1 0,0-1 0,0 0 0,0 2 0,0 41 346,0-33-196,0-6-129,1 22-108,-1 0 0,-2 0 1,-1 0-1,0-1 0,-10 34 0,14-68-12860,6-6 3128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61 9705,'0'0'20073,"-7"12"-19951,-2 2 29,1 1 0,1-1-1,0 1 1,1 0 0,1 1-1,0 0 1,1-1 0,-4 32-1,8-46-147,0-1 0,0 1 0,0-1 0,0 1 0,1-1 0,-1 1 0,0-1 0,0 1 0,0-1 0,1 1 0,-1-1 0,0 1 0,0-1 0,1 0 0,-1 1 0,0-1 0,1 0 0,-1 1 0,0-1 0,1 0 0,-1 1 0,1-1 0,-1 0 0,1 0 0,-1 1 0,1-1 0,-1 0 0,0 0 0,1 0 0,-1 0 0,1 0 0,-1 0 0,1 0 0,-1 0 0,1 0 0,-1 0 0,1 0 0,-1 0 0,1 0 0,-1 0 0,1 0 0,-1 0 0,1 0 0,-1-1 0,1 1 0,-1 0 0,1 0 0,-1-1 0,0 1 0,2-1 0,24-15 266,-12 0-193,-1 0 1,19-31-1,-19 28-47,0 1-1,17-19 1,-30 36-34,0 1 1,0 0-1,1-1 0,-1 1 1,0 0-1,0 0 0,0-1 1,1 1-1,-1 0 0,0 0 1,0 0-1,1-1 0,-1 1 1,0 0-1,1 0 0,-1 0 1,0 0-1,1 0 1,-1-1-1,0 1 0,1 0 1,-1 0-1,0 0 0,1 0 1,-1 0-1,0 0 0,1 0 1,-1 0-1,0 0 0,1 0 1,-1 0-1,0 1 0,1-1 1,-1 0-1,1 0 0,4 14-35,-3 32 119,-1-32-68,-2-13-1,1 0 0,0 0 0,0 0-1,0 0 1,1 0 0,-1-1 0,0 1-1,0 0 1,0 0 0,1 0 0,-1 0-1,0-1 1,1 1 0,-1 0 0,0 0-1,1-1 1,-1 1 0,1 0 0,0-1-1,-1 1 1,1 0 0,0-1 0,-1 1-1,1-1 1,0 1 0,-1-1 0,1 1-1,0-1 1,0 0 0,0 1-1,1-1-11,0 0 0,0 0 0,0-1-1,0 1 1,-1 0 0,1-1 0,0 0-1,0 1 1,0-1 0,-1 0 0,1 0-1,-1 0 1,3-2 0,10-7-225,0-1-1,17-20 1,-21 21-29,-1 1 114,10-5-43,-18 14 216,-1 1-1,1 0 1,0 0 0,-1 0 0,1 0 0,-1 0 0,1 0 0,-1 0 0,0 0 0,1 0 0,-1 1 0,0-1-1,0 0 1,0 0 0,0 0 0,0 0 0,0 0 0,0 0 0,0 1 0,0-1 0,-1 2 0,2 6-71,1 0-1,-1 0 1,2 0 0,-1-1 0,1 1 0,0 0 0,1-1 0,0 0 0,0 0 0,10 13 0,-8-13-29,-1 0 0,-1 0 0,1 0 0,-1 0-1,0 1 1,-1 0 0,0 0 0,-1 0 0,0 0 0,2 17-1,-4-20 165,0 0-1,0 1 0,0-1 0,-1 0 0,0-1 1,-1 1-1,-2 9 0,3-13-41,0 0 0,0-1 0,0 1 0,0 0 0,-1-1 0,1 1 0,0-1 0,-1 0 0,1 1 0,-1-1 0,1 0 0,-1 0-1,0 0 1,1 0 0,-1 0 0,0 0 0,0 0 0,0-1 0,0 1 0,0-1 0,0 1 0,0-1 0,0 0 0,0 0 0,1 0 0,-4 0 0,4-1-47,-1 0 1,1 0 0,0 0-1,0 0 1,0 0-1,0 0 1,0 0-1,0 0 1,0 0 0,0-1-1,1 1 1,-1 0-1,0-1 1,1 1-1,-1-1 1,1 1 0,-1-1-1,1 1 1,0 0-1,0-1 1,0 0 0,0 1-1,0-1 1,0 1-1,0-1 1,0 1-1,1-3 1,5-46 33,1 35-40,1 1 0,1 0 0,0 1 0,1 0 0,13-14 0,16-22 0,-11 11 0,-14 19 0,0 0 0,-1-1 0,18-39 0,-30 58 0,-1 1 0,0 0 0,0 0 0,1-1 0,-1 1 0,0 0 0,0 0 0,0-1 0,0 1 0,1 0 0,-1-1 0,0 1 0,0 0 0,0-1 0,0 1 0,0 0 0,0-1 0,0 1 0,0 0 0,0-1 0,0 1 0,0 0 0,0-1 0,0 1 0,0-1 0,0 1 0,0 0 0,0-1 0,-1 1 0,1 0 0,0 0 0,0-1 0,0 1 0,0 0 0,-1-1 0,1 1 0,-13 6 0,-12 20 0,19-18 0,1 0 0,1 0 0,-1 0 0,1 1 0,1-1 0,0 1 0,0 0 0,0 0 0,1 0 0,1 1 0,0-1 0,-1 14 0,2-22-77,1 1 1,-1-1-1,0 1 1,1-1-1,-1 1 1,1-1-1,-1 0 1,1 1-1,0-1 1,0 0-1,-1 1 1,1-1-1,0 0 0,0 0 1,0 0-1,0 0 1,0 0-1,1 0 1,-1 0-1,0 0 1,0 0-1,2 0 1,1 1-747,-1 0 0,1-1 0,-1 1 0,1-1 0,0 0 1,-1 0-1,1 0 0,6 0 0,14-1-13489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118 284 9897,'-7'-5'10659,"-9"6"-7364,-12 7-2499,-12 18-469,38-24-232,0-1 0,0 1 0,0 0 0,0-1 0,0 1 0,0 0 0,1 0 0,-1 0 0,1 0 0,-1 1 0,1-1 0,0 0 0,0 1 0,0-1 0,-1 4 0,25-15 1112,-4-6-1135,0-1 0,-1-1 0,-1 0 0,0-2 0,15-21 0,-35 48-57,1 0 0,0-1 1,1 1-1,0 0 0,0 13 0,1-17-15,0 0 8,-1 0 0,1 0 0,1 0 1,-1 1-1,0-1 0,1 0 0,0 0 0,0 0 0,0 0 0,1-1 1,1 5-1,-2-7 0,-1 0 0,1 0 0,-1 0 0,1-1 0,0 1 1,-1 0-1,1-1 0,0 1 0,0-1 0,-1 1 0,1-1 0,0 1 1,0-1-1,0 1 0,0-1 0,-1 0 0,1 1 0,0-1 0,0 0 1,2 0-1,-1 0 29,0 0 1,0 0 0,0-1-1,0 1 1,0-1-1,0 0 1,0 1 0,0-1-1,0 0 1,0 0 0,0 0-1,0-1 1,1 0-1,8-7 265,-1-1-1,0 1 0,-1-2 0,0 1 0,-1-1 0,0-1 0,7-12 0,43-90 873,-47 88-1119,0-1 0,10-42 0,-58 188-55,20-69 0,-12 55 0,23-59 0,2 1 0,1 0 0,4 49 0,1-20 0,-2-75 0,0 0 0,0 0 0,0 0 0,0 0 0,0 0 0,0 0 0,0-1 0,0 1 0,-1 0 0,1 0 0,0 0 0,-1 0 0,1 0 0,0-1 0,-1 1 0,1 0 0,-1 0 0,1 0 0,-1-1 0,1 1 0,-1 0 0,0-1 0,1 1 0,-1-1 0,0 1 0,0-1 0,1 1 0,-1-1 0,0 1 0,0-1 0,0 0 0,1 1 0,-1-1 0,0 0 0,0 0 0,0 0 0,0 1 0,0-1 0,0 0 0,0 0 0,1 0 0,-1 0 0,0-1 0,0 1 0,0 0 0,-1-1 0,-1 1 0,1-1 0,-1 0 0,1 0 0,-1 0 0,1 0 0,0 0 0,0-1 0,-1 1 0,1-1 0,0 0 0,0 1 0,1-1 0,-1 0 0,0 0 0,-2-4 0,-2-10 0,1-1 0,0 0 0,1 0 0,1-1 0,1 1 0,0 0 0,2-1 0,0 0 0,2-20 0,-2 37 0,0-2-60,1-1 1,-1 1-1,0-1 0,1 1 1,0-1-1,0 1 0,0-1 1,0 1-1,0-1 0,1 1 1,0 0-1,-1 0 0,1 0 1,0 0-1,0 0 0,1 0 1,-1 1-1,1-1 0,-1 1 1,1-1-1,0 1 0,0 0 0,0 0 1,5-2-1,5-1-619,-1 0 0,1 1 0,0 1 0,1 0 0,15-1 0,21-4-2376,-27 1-6037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17008,'1'5'7067,"1"10"-3353,0 103-2126,-6-85-1033,0-1 1,-3 0-1,0 0 0,-2-1 0,-18 41 0,39-122-496,18-60-59,-24 82 0,1 1 0,1-1 0,1 2 0,1-1 0,15-25 0,-24 51 0,0-1 0,0 1 0,0-1 0,0 1 0,0 0 0,0-1 0,0 1 0,1 0 0,-1 0 0,1 0 0,-1 0 0,0 0 0,1 0 0,2-1 0,-3 1 0,0 1 0,-1 0 0,1 0 0,0 0 0,-1 0 0,1 0 0,0 0 0,-1 0 0,1 0 0,0 0 0,-1 1 0,1-1 0,-1 0 0,1 0 0,0 0 0,-1 1 0,1-1 0,-1 0 0,1 1 0,-1-1 0,1 0 0,-1 1 0,1-1 0,-1 1 0,1-1 0,0 1 0,0 1 0,-1 0 0,1-1 0,0 1 0,-1 0 0,1 0 0,-1-1 0,1 1 0,-1 0 0,0 0 0,0 0 0,1-1 0,-2 1 0,1 0 0,0 0 0,0 0 0,0 0 0,-1-1 0,1 1 0,-1 0 0,0 0 0,1-1 0,-1 1 0,0 0 0,0-1 0,0 1 0,-2 1 0,-12 16-9,-1-1 1,-1-1-1,-1 0 0,0-2 1,-1 0-1,0-1 0,-29 15 1,59-46-13926,5-1 3434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33 19923,'0'0'5568,"-3"10"-3428,-8 55-999,3 1 0,3 1 0,3 72 0,1-34-569,3-154-795,3 0-1,2 0 1,2 1-1,2 0 1,3 1-1,30-73 1,-40 114 197,0-1 0,0 1 1,1 0-1,0 0 0,1 1 1,-1-1-1,1 1 0,0 1 0,10-8 1,-14 11 15,0 0 0,-1-1 1,1 1-1,0 0 0,0 0 1,0 0-1,0 0 0,0 1 1,0-1-1,0 0 0,0 1 1,0 0-1,0-1 0,0 1 1,1 0-1,-1 0 0,0 0 1,0 0-1,0 1 0,0-1 1,0 0-1,0 1 0,0 0 1,0-1-1,0 1 0,0 0 1,0 0-1,0 0 0,0 0 1,0 1-1,-1-1 0,1 0 1,0 1-1,-1-1 0,1 1 1,-1-1-1,2 4 0,-1-2 25,-1-1 0,1 1 0,-1 0 0,0 0 0,1 0 0,-1-1 0,-1 1 0,1 0 0,0 0 0,-1 1 0,0-1 0,1 0 0,-1 0 0,0 0 0,-1 0 0,1 0 0,-1 0 0,1 0 0,-1 0 0,-1 5 0,-1-4 48,0 1 0,1 0 0,-1-1 0,-1 1 0,1-1 0,-1 0 0,0 0 0,0 0 0,0-1 0,0 1 0,-5 2 0,-1 0 38,0 0 1,-1 0 0,0-1-1,0 0 1,0-1 0,0-1-1,-1 1 1,1-2 0,-1 0-1,-14 1 1,19-8-2555,9-5-3796,4 3-2538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20 16143,'0'0'8515,"-1"9"-7084,-31 141 3229,74-236-3699,-31 49-950,-2 11-146,-11 51 61,-4 53 85,6-78-4,0 0 0,0 1 0,0-1 0,0 0-1,0 1 1,1-1 0,-1 0 0,0 0 0,0 1 0,0-1 0,0 0-1,1 0 1,-1 1 0,0-1 0,0 0 0,1 0 0,-1 1 0,0-1-1,0 0 1,1 0 0,-1 0 0,0 0 0,0 1 0,1-1 0,-1 0-1,0 0 1,1 0 0,-1 0 0,0 0 0,1 0 0,-1 0 0,0 0-1,1 0 1,-1 0 0,0 0 0,1 0 0,-1 0 0,0 0 0,1 0-1,-1 0 1,0-1 0,1 1 0,-1 0 0,0 0 0,0 0 0,1 0-1,-1-1 1,0 1 0,0 0 0,1 0 0,-1 0 0,0-1-1,0 1 1,0 0 0,1-1 0,16-11 282,6-15-198,0 0-1,25-42 1,-53 142-310,-5-17 264,6-27-1368,-15 49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14798,'0'0'5659,"9"-2"-7405,29 1-381,-4 7-3828,2-1 2642,20-9 8877,11 0 2055,-67 4-7487,1 1 0,0-1 0,0 1 0,0-1-1,0 1 1,-1-1 0,1 1 0,0 0 0,0-1-1,-1 1 1,1 0 0,0-1 0,-1 1 0,1 0 0,-1 0-1,1 0 1,-1 0 0,0-1 0,1 1 0,-1 0-1,0 0 1,1 0 0,-1 0 0,0 0 0,0 0-1,0 0 1,0 0 0,0 0 0,0 0 0,0 0-1,0 0 1,-1 0 0,1 0 0,0 0 0,0 0 0,-1-1-1,1 1 1,-1 0 0,0 1 0,-15 38 2977,-31 19-1527,31-41-1006,0 2 0,1 0 0,-17 33 0,31-53-597,1 1 1,0 0-1,-1-1 0,1 1 1,-1 0-1,1-1 1,0 1-1,0 0 0,0 0 1,-1 0-1,1-1 0,0 1 1,0 0-1,0 0 0,0-1 1,0 1-1,0 0 1,1 0-1,-1 0 0,0-1 1,0 1-1,0 0 0,1 0 1,-1-1-1,0 1 1,1 0-1,-1-1 0,1 1 1,-1 0-1,1-1 0,-1 1 1,1-1-1,-1 1 0,1-1 1,-1 1-1,1-1 1,0 1-1,0 0 0,3 0-176,0 0 0,-1 1 0,1-1 0,0-1 0,0 1 0,0-1 0,0 1 0,0-1 0,3-1 0,3 1-399,-1-1 0,0 0 0,1 0 0,-1-1 0,0 0 0,0-1 0,14-6 0,-22 8 3,0 1 0,0-1 0,0 0 1,0 1-1,-1-1 0,1 0 0,0 0 0,-1 1 0,1-1 0,0 0 1,-1 0-1,1 0 0,-1 0 0,1 0 0,-1 0 0,0 0 1,1 0-1,-1-2 0,1-6-9748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14638,'0'0'14125,"56"-21"-14349,-31 21-833,-1 0-1185,-1-2-1602,-3-3-1505,-4 1-2754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47 10378,'0'0'14963,"14"5"-12705,-14-5-2231,0 1-1,1-1 0,-1 1 1,0 0-1,0-1 0,0 1 1,1-1-1,-1 1 0,0-1 0,1 1 1,-1-1-1,1 0 0,-1 1 1,0-1-1,1 1 0,-1-1 1,1 0-1,-1 1 0,1-1 0,-1 0 1,1 0-1,-1 1 0,1-1 1,-1 0-1,1 0 0,-1 0 1,1 0-1,0 1 0,-1-1 1,1 0-1,-1 0 0,1 0 0,0-1 1,18-12 779,5-26 905,-24 38-1701,1 1 0,-1 0 0,0 0 0,0 0 0,0-1 0,0 1 0,0 0 0,1 0 0,-1-1 0,0 1 0,0 0 0,0 0 0,0-1 0,0 1 0,0 0 0,0 0 0,0 0 0,0-1 0,0 1 0,0 0 0,0 0 0,0-1 0,0 1 0,0 0 0,0 0 0,0-1 0,-1 1 0,1 0 0,0 0 0,0-1 0,0 1 0,0 0 0,0 0 0,0 0 0,-1-1 0,1 1 0,0 0 0,0 0 0,0 0 0,-1 0 0,1 0 0,0-1 0,0 1 0,-1 0 0,-12 6 574,-11 15 138,19-15-722,1 0 0,0 0 0,0 1 0,0-1 0,1 1 0,0 0 0,0 0 0,1 0 0,0 0 0,0 0 0,1 1 0,0-1 0,0 0 0,0 1 0,1 8 0,1-15-15,0 0-1,0 0 1,0 0-1,0 0 1,0 0 0,0 0-1,0 0 1,0 0-1,0-1 1,0 1 0,0 0-1,0-1 1,0 1-1,1-1 1,-1 1 0,0-1-1,1 0 1,-1 0-1,0 1 1,0-1 0,1 0-1,-1 0 1,3 0-1,40 0-2122,-35 0 792,7 0-5754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14894,'0'0'12556,"0"12"-11734,-2 50 149,-2-1 0,-4 1 0,-19 79-1,6-32-358,18-97-4885,1 0-4400,2-17 1712,0-7-5643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17969,'0'0'4538,"10"-1"-2777,20 1-610,-8 0-127,0-1 0,24-3 0,-45 4-924,1-1-1,-1 1 1,1-1 0,-1 1 0,1-1-1,-1 0 1,0 0 0,1 1 0,-1-1-1,0 0 1,0 0 0,1 0 0,-1-1-1,0 1 1,0 0 0,0 0 0,0-1-1,0 1 1,-1 0 0,1-1 0,0 1-1,0-3 1,5-34 1882,-6 38-1982,0-1 0,0 1 0,0-1 0,0 1 0,0-1 0,0 1 0,0 0 0,-1-1 0,1 1 0,0-1 0,0 1 0,0-1 0,0 1 0,0 0 0,-1-1 0,1 1 0,0 0 0,0-1 0,-1 1 0,1 0 0,0-1 0,-1 1 0,1 0 0,0-1 0,-1 1 0,1 0 0,0 0 0,-1-1 0,1 1 0,0 0 0,-1 0 0,1 0 0,-1 0 0,0-1 0,-17 5 0,-15 16 0,24-8-6,-1 0 0,2 1 1,-1 0-1,2 0 0,-10 25 0,13-30-9,1 0 0,0 1 1,1 0-1,0 0 0,0 0 0,1 0 0,0 0 0,1 0 0,0 0 0,0 0 0,2 10 0,-2-18-187,1 1 0,-1-1 0,1 1-1,-1-1 1,1 0 0,0 1 0,0-1-1,0 0 1,0 1 0,0-1 0,0 0-1,0 0 1,0 0 0,0 0-1,0 0 1,1 0 0,-1 0 0,0 0-1,1-1 1,-1 1 0,2 0 0,22 3-12309,-12-4 1755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14 318 15246,'0'0'12973,"4"9"-12664,-2-4-269,-1 0-1,1 1 1,-1-1 0,0 1-1,-1-1 1,1 1-1,-1-1 1,0 1-1,0-1 1,-1 1 0,0-1-1,0 0 1,0 1-1,0-1 1,-1 0-1,-4 10 1,4-10 67,0 0 1,0 1-1,0-1 1,1 1-1,0-1 1,0 1-1,-1 11 1,2-17-94,1 1 0,-1 0 0,0-1 0,0 1 0,0 0 0,0-1 0,1 1 0,-1-1 0,0 1 0,0 0 0,1-1 1,-1 1-1,0-1 0,1 1 0,-1-1 0,1 1 0,-1-1 0,1 0 0,-1 1 0,1-1 0,-1 1 0,1-1 0,-1 0 0,1 1 0,0-1 0,-1 0 0,2 1 0,0-1 7,0 0 0,1 0-1,-1 0 1,1-1-1,-1 1 1,0 0-1,1-1 1,-1 1-1,0-1 1,1 0 0,3-2-1,2-2 70,0 1 0,0-2 0,0 1-1,-1-1 1,0-1 0,0 1 0,-1-1 0,0 0-1,0-1 1,0 1 0,-1-1 0,0 0 0,-1-1 0,1 1-1,-2-1 1,1 0 0,-1 0 0,-1 0 0,1 0 0,-2 0-1,1-1 1,-1-16 0,-16 55-90,14-24 0,0 0 0,0 0 0,1 0 0,-1 0 0,1 0 0,0 0 0,2 9 0,-2-13 0,1 0 0,-1 0 0,0 0 0,1-1 0,-1 1 0,1 0 0,-1 0 0,1 0 0,-1 0 0,1 0 0,0-1 0,-1 1 0,1 0 0,0 0 0,0-1 0,0 1 0,0-1 0,-1 1 0,1 0 0,0-1 0,0 0 0,0 1 0,0-1 0,0 0 0,0 1 0,0-1 0,0 0 0,0 0 0,0 0 0,0 0 0,1 0 0,-1 0 0,0 0 0,0 0 0,0-1 0,0 1 0,0 0 0,0 0 0,0-1 0,0 1 0,0-1 0,1 0 0,3-1 0,0-1 0,1 0 0,-1 0 0,0 0 0,-1-1 0,1 0 0,0 0 0,-1 0 0,0 0 0,0 0 0,0-1 0,-1 0 0,0 0 0,4-6 0,-3 4 0,0-1 0,-1 0 0,0 0 0,0 0 0,-1 0 0,1 0 0,-2 0 0,1-1 0,-1-11 0,-1 20 0,0 0 0,0 0 0,0 0 0,0-1 0,-1 1 0,1 0 0,0 0 0,0 0 0,-1-1 0,1 1 0,0 0 0,0 0 0,-1 0 0,1 0 0,0 0 0,0 0 0,-1 0 0,1-1 0,0 1 0,0 0 0,-1 0 0,1 0 0,0 0 0,-1 0 0,1 0 0,0 0 0,0 0 0,-1 0 0,1 1 0,0-1 0,0 0 0,-1 0 0,1 0 0,0 0 0,0 0 0,-1 0 0,1 1 0,0-1 0,0 0 0,-1 0 0,1 0 0,0 0 0,0 1 0,0-1 0,0 0 0,-1 0 0,1 1 0,0-1 0,0 0 0,0 0 0,0 1 0,0-1 0,0 0 0,0 1 0,-13 12 0,5-2 0,2-1 0,0 2 0,0-1 0,1 1 0,0-1 0,1 1 0,1 1 0,0-1 0,0 0 0,-1 22 0,4-33 0,0 0 0,0 0 0,0 0 0,0 0 0,1 0 0,-1 0 0,0 0 0,0 0 0,1 0 0,-1 0 0,1 0 0,-1 0 0,1-1 0,-1 1 0,1 0 0,-1 0 0,1-1 0,0 1 0,-1 0 0,1-1 0,0 1 0,0 0 0,-1-1 0,1 1 0,0-1 0,0 1 0,0-1 0,0 0 0,0 1 0,0-1 0,-1 0 0,1 0 0,0 0 0,0 1 0,0-1 0,0 0 0,0 0 0,0 0 0,0-1 0,0 1 0,0 0 0,0 0 0,0 0 0,0-1 0,0 1 0,0 0 0,0-1 0,4-1 0,0 1 0,-1-1 0,1 0 0,-1 0 0,0 0 0,0 0 0,0-1 0,6-4 0,6-10 0,-2-1 0,1-1 0,-2 0 0,-1-1 0,0 0 0,11-28 0,-10 17 0,-2-1 0,0 0 0,9-58 0,-18 49 0,-9 29 0,6 12 0,0 0 0,0 0 0,0 1 0,1-1 0,-1 0 0,0 0 0,0 1 0,0-1 0,0 0 0,1 1 0,-1-1 0,0 1 0,0-1 0,1 1 0,-1 0 0,0-1 0,1 1 0,-1 0 0,0-1 0,1 1 0,-1 1 0,-6 7 0,0 0 0,0 1 0,1 0 0,1 1 0,0 0 0,-5 14 0,-20 76 0,23-74 0,0-6 0,1 1 0,1 1 0,2-1 0,0 1 0,1-1 0,3 45 0,-1-65-92,0-1 1,1 1-1,-1-1 0,0 1 1,1-1-1,0 0 1,-1 1-1,1-1 0,0 0 1,-1 1-1,1-1 0,0 0 1,0 0-1,0 0 0,0 0 1,1 0-1,0 2 0,1-2-350,-1 0 0,0 0-1,1 0 1,-1 0 0,1 0-1,0 0 1,-1-1-1,1 1 1,0-1 0,-1 0-1,1 1 1,0-1 0,-1-1-1,5 1 1,13-4-7416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21717,'0'0'10570,"1"76"-10506,-4-42-193,2-2-928,-1 0-928,-1-2-1218,-3-7-1730,2-2-3779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0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6470,'0'0'12076,"-13"50"-9034,8-29-159,3-2-1249,2-5-1218,0-5-384,0-7-1954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15855,'0'0'3710,"0"-10"-1911,0 2-1578,0 1-1,1-1 1,0 1-1,0 0 1,1-1-1,0 1 1,0 0 0,0 0-1,1 0 1,0 1-1,1-1 1,0 1-1,0 0 1,0-1-1,8-7 1,-6 7 16,0-1-1,0 1 1,1 0 0,1 0-1,-1 1 1,1 0 0,0 0-1,0 1 1,1 0 0,-1 0-1,14-5 1,-21 11-217,0-1-1,0 0 1,-1 1 0,1-1 0,0 0 0,0 1-1,-1-1 1,1 1 0,0-1 0,-1 1-1,1-1 1,0 1 0,-1 0 0,1-1-1,-1 1 1,1 0 0,-1-1 0,1 1 0,-1 0-1,0 0 1,1-1 0,-1 1 0,0 0-1,0 0 1,1 0 0,-1-1 0,0 1-1,0 0 1,0 0 0,0 0 0,0 0 0,0 0-1,0-1 1,0 1 0,0 0 0,-1 1-1,-2 40 486,3-42-487,-7 37 391,-23 69-1,20-78-398,2 1 0,0 0-1,2 0 1,-3 42-1,9-69-11,-1-1-1,1 0 1,0 1-1,0-1 0,0 1 1,0-1-1,0 1 1,0-1-1,1 1 1,-1-1-1,0 1 1,1-1-1,-1 0 1,1 1-1,-1-1 0,1 0 1,0 1-1,0-1 1,-1 0-1,1 0 1,0 0-1,0 1 1,0-1-1,0 0 0,1 0 1,-1-1-1,0 1 1,0 0-1,0 0 1,1 0-1,-1-1 1,0 1-1,1-1 0,-1 1 1,1-1-1,-1 0 1,1 1-1,-1-1 1,0 0-1,1 0 1,-1 0-1,1 0 0,-1 0 1,1 0-1,-1-1 1,1 1-1,-1 0 1,3-2-1,5 0 25,0-1 0,0 0-1,0-1 1,-1 0 0,1-1-1,9-6 1,8-9 19,-1 0-1,-2-1 1,0-2-1,-1 0 1,-1-1-1,-1-1 1,-2-1 0,0-1-1,27-57 1,-49 96 109,1-1 0,0 1 1,1 0-1,-1 16 0,-1 0 81,2-17-118,0 0 7,0-1 0,0 0 0,1 0 0,1 1 0,0-1 0,0 0 0,1 1 0,0-1 0,4 17 0,-4-26-115,0 1 0,0-1 0,0 1 0,1-1-1,-1 0 1,0 1 0,1-1 0,-1 0 0,1 0 0,-1 0-1,1 0 1,-1 0 0,1 0 0,0-1 0,0 1 0,-1 0-1,1-1 1,0 0 0,0 1 0,-1-1 0,1 0 0,0 0 0,0 0-1,0 0 1,0 0 0,0 0 0,-1 0 0,1-1 0,0 1-1,0-1 1,-1 1 0,1-1 0,0 0 0,2-1 0,3-1-3,1 0 1,-1-1-1,1-1 1,-1 1-1,0-1 1,8-7-1,-5 2-2,-1-1 0,0 0 0,-1 0 0,0-1 0,0 0 0,-2 0 0,1-1 0,-1 0 0,-1 0 0,-1 0 0,0-1 0,0 1 0,-1-1 0,-1 0 0,0 0 0,-1-23 0,-1 37 0,0 0 0,0 0 0,0 0 0,0 0 0,-1 0 0,1 0 0,0 1 0,0-1 0,0 0 0,0 0 0,0 0 0,0 0 0,0 0 0,0 0 0,-1 0 0,1 0 0,0 0 0,0 0 0,0 0 0,0 0 0,0 0 0,-1 0 0,1 0 0,0 1 0,0-1 0,0-1 0,0 1 0,0 0 0,-1 0 0,1 0 0,0 0 0,0 0 0,0 0 0,0 0 0,0 0 0,0 0 0,-1 0 0,1 0 0,0 0 0,0 0 0,0 0 0,0 0 0,0 0 0,0-1 0,0 1 0,-1 0 0,1 0 0,0 0 0,0 0 0,0 0 0,0 0 0,0-1 0,0 1 0,0 0 0,0 0 0,0 0 0,-8 13 0,6-5 0,-1 0 0,1 0 0,0 1 0,1 0 0,0-1 0,1 1 0,-1-1 0,3 18 0,-2-23 0,1 0 0,0-1 0,-1 1 0,1 0 0,0-1 0,0 1 0,0 0 0,1-1 0,-1 0 0,1 1 0,-1-1 0,1 0 0,0 0 0,0 0 0,0 0 0,0 0 0,0 0 0,0 0 0,0-1 0,1 1 0,-1-1 0,1 0 0,-1 0 0,1 1 0,0-2 0,-1 1 0,1 0 0,0 0 0,-1-1 0,7 1 0,1-1 0,0 0 0,1-1 0,-1 0 0,0 0 0,0-1 0,0 0 0,0-1 0,0 0 0,0-1 0,-1 0 0,0 0 0,0-1 0,0 0 0,9-7 0,-12 7 0,0 0 0,0 0 0,0 0 0,-1 0 0,0-1 0,0 0 0,0 0 0,-1-1 0,0 1 0,0-1 0,0 0 0,-1 0 0,0 0 0,-1 0 0,1 0 0,-1-1 0,-1 1 0,1-1 0,-1-12 0,-1 20 0,0-1 0,0 1 0,-1-1 0,1 1 0,0-1 0,0 1 0,-1 0 0,1-1 0,0 1 0,-1-1 0,1 1 0,-1 0 0,1-1 0,-1 1 0,1 0 0,0 0 0,-1-1 0,1 1 0,-1 0 0,1 0 0,-1 0 0,1 0 0,-1-1 0,1 1 0,-1 0 0,0 0 0,1 0 0,-1 0 0,1 0 0,-1 0 0,1 1 0,-1-1 0,1 0 0,-1 0 0,1 0 0,-1 0 0,1 0 0,-1 1 0,1-1 0,-1 0 0,1 1 0,0-1 0,-1 0 0,0 1 0,-25 14 0,16-6 0,1 1 0,0 0 0,0 1 0,1 0 0,1 0 0,-1 1 0,2-1 0,0 2 0,0-1 0,1 1 0,1 0 0,0 0 0,1 0 0,-2 14 0,5-24 2,0-1-1,0 1 1,0-1 0,1 1-1,-1-1 1,1 1 0,0-1-1,0 0 1,0 1 0,0-1-1,0 0 1,0 0 0,0 0-1,1 0 1,-1 0 0,1 0-1,0 0 1,-1 0-1,1 0 1,0-1 0,0 1-1,0-1 1,0 0 0,0 1-1,0-1 1,1 0 0,-1 0-1,0 0 1,1-1 0,-1 1-1,1 0 1,4 0 0,9 1-45,1 0 0,0 0 0,29-2 0,-31-1-64,27-2-2215,-2-10-5029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19506,'0'0'10426,"1"10"-8023,-1-5-2223,1-1-165,-1 1 0,0-1-1,0 1 1,0 0 0,0-1 0,-1 1 0,0-1 0,0 1-1,0-1 1,-1 1 0,1-1 0,-1 0 0,0 0 0,0 1-1,0-2 1,-4 6 0,5-9-15,1 1 0,-1-1 0,1 1 0,0-1 0,-1 1 0,1-1 0,0 1 0,0-1 0,-1 1 0,1 0 0,0-1 0,0 1 0,0-1 0,0 1 0,0-1 0,-1 1 0,1 0 0,0-1 0,0 1 0,1-1 0,-1 1 0,0 0 0,0-1 0,0 1 0,0-1 0,0 1 0,1-1 0,-1 1 0,0 0 0,0-1 0,1 1 0,-1-1 0,0 0 0,1 1 0,-1-1 0,1 1 0,-1-1 0,1 1 0,-1-1 0,1 0 0,-1 1 0,1-1 0,-1 0 0,1 0 0,-1 1 0,1-1 0,-1 0 0,1 0 0,-1 0 0,1 0 0,0 1 0,-1-1 0,1 0 0,0 0 0,56 10 0,-3 1 0,-52-10 0,0 0 0,0 0 0,0 1 0,0-1 0,-1 1 0,1-1 0,-1 1 0,1 0 0,-1-1 0,1 1 0,-1 0 0,0 0 0,0 0 0,0 0 0,0 0 0,0 0 0,-1 0 0,1 0 0,0 0 0,-1 0 0,0 1 0,0-1 0,1 0 0,-1 0 0,0 0 0,-1 1 0,1-1 0,0 0 0,-1 0 0,1 0 0,-2 4 0,0 1 0,-1 0 0,1 0 0,-1-1 0,0 0 0,-1 1 0,0-1 0,0 0 0,-7 8 0,1-4 0,0 0 0,-1-1 0,0 0 0,-22 13 0,27-18 0,1-1 0,-1-1 0,0 1 0,0-1 0,0 0 0,0 0 0,-1-1 0,1 0 0,0 0 0,-1-1 0,1 1 0,-13-2 0,18 1 5,-1-1 0,1 1 0,0-1 0,0 1 0,0-1 0,-1 0 0,1 1 0,0-1 0,0 0 0,0 0 0,0 0 0,0 0 0,0 0 0,0 0 0,1 0 0,-1 0 0,0 0 0,0 0 0,1 0 0,-1 0 0,1-1 0,-1 1 0,1 0 0,0-1 0,-1 1 0,1 0 0,0-1 0,0 1 0,0 0 0,0-1 0,0 1 0,0 0 0,0-1 0,0 1 0,1-2 0,0-4-134,0 1 1,0 0-1,1 0 0,0 0 1,0 0-1,5-9 0,15-21-4574,5 0-3950,6-5-6930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8040,'0'0'19442,"4"55"-18641,-4-17-65,0 10-383,0 3-289,0 3-32,6-2-481,1-2-832,4-7-1858,3-11-1697,5-13-2115,3-12-5156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29 19859,'0'0'1954,"-11"12"122,8-8-1874,-4 2 74,1 1 0,0 0 0,1 1 0,0-1 0,0 1 0,0 0 0,1 0 0,0 1 0,1-1 0,0 1 0,0 0 0,1 0 0,0 0 0,1 0 0,-1 12 0,2-20-260,0 1 1,0-1-1,0 1 0,1-1 1,-1 1-1,1-1 0,-1 0 1,1 1-1,-1-1 0,1 1 1,0-1-1,0 0 1,-1 0-1,1 1 0,0-1 1,0 0-1,0 0 0,1 0 1,-1 0-1,0 0 0,0 0 1,0 0-1,2 0 0,1 1 36,-1-1 0,1 0-1,0 0 1,-1 0 0,1-1-1,0 1 1,-1-1 0,1 0-1,5 0 1,-1 0 110,1-1 1,-1-1-1,0 1 0,-1-1 1,1 0-1,0-1 0,0 0 1,9-5-1,-9 2-37,-1 1-1,0-1 1,0 0-1,0-1 1,-1 1 0,0-1-1,0-1 1,6-11-1,-9 15-76,0-1 0,-1 0 0,0 0 0,0 0 0,-1 0 1,1-1-1,-1 1 0,0 0 0,0-1 0,-1 1 0,1 0 0,-1-1 0,-1 1 0,1-1 0,-2-7 0,1 10-50,0 1-1,0 0 1,-1-1-1,1 1 1,0 0 0,-1 0-1,0-1 1,1 1 0,-1 0-1,0 1 1,0-1-1,0 0 1,0 0 0,-1 1-1,1 0 1,0-1-1,-1 1 1,1 0 0,-1 0-1,1 0 1,-1 0 0,1 1-1,-1-1 1,1 1-1,-1-1 1,0 1 0,1 0-1,-1 0 1,0 0-1,0 1 1,1-1 0,-4 1-1,2-1-28,-1 1-1,1 0 1,0-1-1,0 1 0,0 1 1,0-1-1,0 1 1,0-1-1,0 1 1,0 0-1,1 1 0,-1-1 1,1 0-1,0 1 1,-1 0-1,1 0 1,0 0-1,1 0 1,-5 7-1,6-10-164,0 1 1,1 0-1,-1 0 1,0 0-1,1 0 1,-1 0-1,1 0 1,0 0-1,-1 0 1,1 1-1,0-1 1,0 0-1,-1 0 1,1 0-1,0 0 1,0 0-1,0 0 1,1 0-1,-1 1 1,0-1-1,0 0 1,0 0-1,1 0 1,-1 0-1,1 0 1,-1 0-1,1 0 1,-1 0-1,1 0 0,-1 0 1,1 0-1,0 0 1,0-1-1,-1 1 1,1 0-1,0 0 1,2 0-1,1 1-1012,1-1-1,0 0 0,-1 0 1,1 0-1,0-1 0,0 1 1,8-2-1,21 1-7855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61 18321,'0'0'8953,"-10"-1"-7715,7 1-1205,0-1-1,0 1 0,-1 0 1,1 0-1,0 0 0,0 0 1,-1 1-1,1-1 0,0 1 1,0 0-1,0 0 1,0 0-1,0 0 0,0 0 1,0 1-1,0 0 0,1-1 1,-1 1-1,0 0 0,1 0 1,0 0-1,-1 1 0,1-1 1,0 0-1,0 1 1,0 0-1,0-1 0,1 1 1,-1 0-1,1 0 0,0 0 1,-2 5-1,-3 6 58,1 0-1,1 0 1,0 0 0,0 0-1,2 1 1,0 0 0,0-1-1,2 1 1,1 24 0,-1-37-72,0-1 1,1 0-1,-1 0 1,1 0-1,-1 1 0,1-1 1,-1 0-1,1 0 1,0 0-1,-1 0 1,1 0-1,0 0 0,0 0 1,0 0-1,0 0 1,0 0-1,0 0 1,0-1-1,0 1 0,0 0 1,0-1-1,1 1 1,-1-1-1,0 1 1,0-1-1,1 0 0,-1 1 1,0-1-1,1 0 1,-1 0-1,0 0 1,0 0-1,1 0 0,-1 0 1,0 0-1,1 0 1,-1-1-1,0 1 0,0-1 1,1 1-1,-1 0 1,2-2-1,3 0 114,0 0 0,0 0 0,-1-1 0,1 0-1,-1 0 1,1 0 0,8-7 0,-6 1-94,0-1 1,-1 1-1,0-1 1,-1 0-1,0-1 0,0 1 1,-1-1-1,6-19 1,-9 22-32,1 0 1,-1-1-1,-1 1 1,1-1-1,-1 1 1,-1-1-1,0 1 1,0-1-1,-1 1 1,0-1-1,0 1 1,-5-17-1,5 23-136,0-1 1,0 1-1,0 0 1,0 0-1,-1-1 1,1 1-1,-1 0 1,0 0-1,1 1 1,-1-1-1,0 0 0,0 0 1,0 1-1,0-1 1,0 1-1,-1 0 1,1 0-1,0 0 1,-1 0-1,1 0 0,0 0 1,-1 1-1,1-1 1,-4 0-1,6 1-96,1 0 0,-1 0 0,0 0 0,0 0 0,0 0 0,1 0 0,-1 0 0,0 1 0,0-1 0,0 0 0,0 0 0,1 0 0,-1 0 0,0 0 0,0 0 0,0 0 0,0 0 0,0 1 0,1-1 0,-1 0 0,0 0 0,0 0 0,0 0 0,0 0 0,0 1 0,0-1 0,0 0 0,0 0 0,1 0 0,-1 1 0,0-1 0,0 0 0,0 0 0,0 0 0,0 0 0,0 1 0,0-1 0,0 0 0,0 0 0,0 0 0,0 1 0,0-1 0,-1 0 0,1 0 0,0 0 0,0 0 0,0 1 0,0-1 0,0 0 0,0 0 0,0 0 0,0 0 0,0 1 0,-1-1 0,1 0 0,0 0 0,0 0 0,0 0 0,0 0 0,-1 0 0,1 0 0,0 1 0,0-1 0,0 0 0,0 0 0,-1 0 0,15 1-9929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9033,'0'0'19074,"-5"15"-18722,-12 41 459,3 0 1,2 1-1,2 1 1,-2 81-1,12-135-794,0 0-1,0 0 1,0 0 0,1 0 0,-1-1-1,1 1 1,0 0 0,0 0-1,1-1 1,-1 1 0,1 0-1,-1-1 1,4 4 0,-4-5-17,0-1 1,1 0 0,0 0-1,-1 0 1,1 1-1,0-1 1,-1-1 0,1 1-1,0 0 1,0 0-1,0-1 1,0 1 0,-1-1-1,1 1 1,0-1 0,0 0-1,0 0 1,0 0-1,0 0 1,0 0 0,0 0-1,0-1 1,0 1 0,0-1-1,0 1 1,0-1-1,2-1 1,5-2-1,-1 0 0,0-1 0,-1 0 0,1 0 0,-1-1 0,0 0 0,0 0 0,-1 0 0,0-1 0,0 0 0,0-1 0,6-10 0,10-18 0,22-50 0,-38 74 0,22-51 0,-13 29 0,32-56 0,-57 121-4265,-7-8-1704,0 1-1734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18257,'0'0'7271,"54"40"-4324,-28-26-1570,0 2-864,1-1-417,-5-5-1281,-2-2-4100,-4-5-8264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46 148 4773,'0'0'1398,"10"-8"3412,3-2-3008,0 0 0,19-22 0,-28 29-1130,-1-1 0,1 0 0,-1 0 0,0 0 0,-1 0 1,1-1-1,-1 1 0,0-1 0,0 0 0,0 1 0,-1-1 0,1 0 0,-1 0 1,0 0-1,-1 0 0,1-7 0,-1 11-607,-1 1 0,1 0 0,0-1 0,-1 1 0,1 0 0,-1 0 0,1-1 0,0 1-1,-1 0 1,1 0 0,-1-1 0,1 1 0,-1 0 0,1 0 0,-1 0 0,1 0 0,-1 0 0,1 0 0,-1 0 0,1 0 0,0 0 0,-1 0 0,1 0 0,-1 0 0,1 0 0,-1 0-1,1 0 1,-1 1 0,1-1 0,-1 0 0,1 0 0,0 1 0,-1-1 0,1 0 0,-1 0 0,1 1 0,-1 0 0,-18 9 83,7 2-103,0 0 0,2 0 0,-1 1 0,1 1-1,1 0 1,1 0 0,0 1 0,0-1 0,2 2 0,0-1 0,-6 25 0,11-39-41,1 0-1,0 0 1,0 0-1,-1 0 1,1 0-1,0 0 1,0 1-1,0-1 1,0 0 0,0 0-1,0 0 1,1 0-1,-1 0 1,0 0-1,0 0 1,1 0-1,-1 0 1,1 0 0,-1 0-1,1 0 1,-1-1-1,1 1 1,-1 0-1,1 0 1,0 0-1,-1-1 1,1 1 0,1 1-1,0-2 11,0 1 0,0-1 0,0 1-1,0-1 1,0 0 0,0 0 0,-1 0 0,1 0 0,0 0 0,0 0-1,0 0 1,0-1 0,0 1 0,2-1 0,8-3 74,-1-1-1,1 0 1,19-11 0,7-10-17,39-33-1,11-9-3,-87 67-64,-1 1 1,0 0-1,1-1 0,-1 1 1,1 0-1,-1-1 0,1 1 1,-1 0-1,0 0 0,1-1 1,-1 1-1,1 0 0,-1 0 1,1 0-1,-1 0 0,1 0 0,0-1 1,-1 1-1,1 0 0,-1 0 1,1 0-1,-1 1 0,1-1 1,-1 0-1,1 0 0,-1 0 1,1 0-1,-1 0 0,1 1 1,-1-1-1,1 0 0,-1 0 0,0 1 1,1-1-1,-1 0 0,1 1 1,-1-1-1,1 1 0,5 25 274,-10 43 222,3-61-475,1-8-24,0 1 0,0-1 0,0 0 0,0 1 0,0-1 0,1 0 0,-1 1 0,0-1 0,0 0 0,1 1 0,-1-1 0,0 0 0,0 1 0,1-1 0,-1 0 0,0 0 0,1 0 0,-1 1 0,0-1 0,1 0 0,-1 0 0,1 0 0,-1 0 0,0 0 0,1 1 0,-1-1 0,1 0 0,-1 0 0,0 0 0,1 0 0,-1 0 0,1 0 0,-1 0 0,0-1 0,1 1 0,-1 0 0,0 0 0,1 0 0,-1 0 0,1 0 0,-1-1 0,0 1 0,1 0 0,-1 0 0,0 0 0,1-1 0,17-7 0,27-23 0,-37 25 0,-1-1 0,1 1 0,1 1 0,-1-1 0,1 2 0,0-1 0,0 1 0,0 0 0,0 1 0,1 0 0,14-2 0,-22 5 0,-1 1 0,1-1 0,-1 1 0,0-1 0,1 1 0,-1 0 0,0-1 0,0 1 0,0 0 0,1 0 0,-1 0 0,0 0 0,0 0 0,0 0 0,-1 0 0,1 0 0,0 1 0,0-1 0,-1 0 0,1 1 0,0-1 0,-1 0 0,1 1 0,-1-1 0,0 0 0,1 1 0,-1-1 0,0 1 0,0-1 0,0 1 0,0 1 0,0 61 0,0-46 0,0-18-97,0 1-1,0 0 1,0-1-1,0 1 1,0 0-1,0-1 1,1 1-1,-1-1 1,0 1-1,0 0 1,1-1-1,-1 1 1,0-1 0,1 1-1,-1-1 1,1 1-1,-1-1 1,1 1-1,-1-1 1,1 1-1,-1-1 1,1 0-1,0 1 1,-1-1-1,1 0 1,-1 1-1,1-1 1,0 0 0,-1 0-1,1 0 1,0 1-1,-1-1 1,1 0-1,1 0 1,28-3-9176,-18-2-5269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11755,'0'0'15044,"-1"10"-13651,-9 39-367,3-18-316,2 0 0,1-1 0,1 1-1,2 43 1,1-73-710,0 1 0,0-1 0,0 0 0,1 1 0,-1-1 0,1 1 0,-1-1 0,1 0 0,-1 0 0,1 1 0,0-1 0,-1 0 0,1 0 0,0 0 0,0 0 0,0 0 0,0 0 0,0 0 0,0 0 0,0 0 0,0 0 0,0 0 0,1-1 0,-1 1 0,0 0 0,0-1 0,1 1 0,-1-1 0,0 0 0,1 1 0,-1-1 0,1 0 0,-1 0 0,0 0 0,1 0 0,-1 0 0,1 0 0,-1 0 0,0 0 0,1-1 0,-1 1 0,0-1 0,1 1 0,1-1 0,4-2 0,-1 1 0,1-1 0,-1 0 0,0 0 0,0 0 0,0-1 0,9-7 0,15-23 0,-24 26 0,0 1 0,1 0 0,-1 0 0,14-10 0,-20 19 0,1 0 0,0 1 0,0-1 0,-1 0 0,1 0 0,-1 0 0,0 1 0,0-1 0,0 0 0,0 0 0,0 1 0,-1 1 0,-5 26 0,4-22 0,0 0 0,0 1 0,1-1 0,0 1 0,0-1 0,1 1 0,0-1 0,3 17 0,-2-23 0,0-1 0,0 1 0,0-1 0,0 1 0,0-1 0,1 1 0,-1-1 0,0 0 0,1 0 0,-1 1 0,1-1 0,-1 0 0,1 0 0,0-1 0,-1 1 0,1 0 0,0 0 0,0-1 0,0 1 0,-1-1 0,1 0 0,0 1 0,0-1 0,0 0 0,0 0 0,0 0 0,0 0 0,2-1 0,3 1 0,1-1 0,-1 0 0,1 0 0,-1-1 0,13-4 0,-6-1 0,0-1 0,23-17 0,-27 18 0,-1 0 0,1 1 0,1 0 0,-1 0 0,1 1 0,12-4 0,-23 9 0,1 0 0,0 0 0,-1 0 0,1 0 0,-1 0 0,1 0 0,0 0 0,-1 0 0,1 0 0,-1 1 0,1-1 0,-1 0 0,1 0 0,-1 0 0,1 1 0,-1-1 0,1 0 0,-1 1 0,1-1 0,-1 1 0,1-1 0,-1 0 0,0 1 0,1-1 0,-1 1 0,0-1 0,1 1 0,-1-1 0,0 1 0,0-1 0,1 1 0,-1-1 0,0 1 0,0 0 0,0-1 0,0 1 0,0-1 0,0 1 0,0-1 0,0 1 0,0 0 0,0 0 0,-1 36 0,1-27 0,-9 106 0,-1 54 0,16 23 0,-6-192 0,0 0 0,0 0 0,0 0 0,-1 0 0,1 0 0,0 1 0,0-1 0,0 0 0,-1 0 0,1 0 0,-1 0 0,1 0 0,-1 0 0,1 0 0,-1 0 0,1 0 0,-1 0 0,0-1 0,0 1 0,1 0 0,-1 0 0,0-1 0,0 1 0,0 0 0,0-1 0,0 1 0,0-1 0,0 1 0,0-1 0,0 1 0,0-1 0,0 0 0,0 0 0,0 1 0,0-1 0,0 0 0,0 0 0,-1 0 0,1 0 0,0 0 0,0 0 0,0-1 0,0 1 0,0 0 0,0 0 0,0-1 0,-1 0 0,-2 0 0,0-1 0,0 1 0,0-1 0,0 0 0,0 0 0,1 0 0,-1-1 0,1 1 0,0-1 0,-1 0 0,-3-4 0,0-4 0,1 0 0,0-1 0,0 1 0,1-1 0,1 0 0,0 0 0,0-1 0,1 1 0,1-1 0,0 0 0,0-17 0,1 21 0,1 0 0,1 0 0,0 0 0,0 0 0,0 0 0,1 0 0,0 0 0,1 0 0,0 1 0,1-1 0,0 1 0,0 0 0,0 0 0,1 0 0,0 1 0,10-12 0,2 5-137,0 1 0,2 0-1,-1 2 1,1 0 0,1 0 0,0 2 0,34-11 0,18-9-2006,-28 7-5603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87 397 12588,'0'0'5530,"0"-9"-2636,1-26-843,-1 33-1737,1 0 1,-1 0-1,0 0 0,0 0 1,0 1-1,0-1 1,0 0-1,-1 0 0,1 0 1,-1 0-1,1 0 1,-1 1-1,1-1 1,-1 0-1,0 0 0,0 1 1,0-1-1,0 1 1,0-1-1,-2-1 0,2 3-278,-1 0-1,0 1 1,1-1-1,-1 0 0,1 1 1,-1 0-1,1-1 1,-1 1-1,1 0 0,0-1 1,-1 1-1,1 0 0,0 0 1,-1 0-1,1 0 1,0 0-1,0 1 0,0-1 1,0 0-1,0 1 1,0-1-1,0 0 0,0 3 1,-21 39-142,20-37 185,-2 5-33,0-1 0,0 1 0,2-1 0,-3 19 1,4-27-48,1-1-1,-1 1 1,1 0 0,0 0 0,-1 0 0,1 0 0,0 0 0,0-1 0,1 1 0,-1 0 0,0 0 0,1 0 0,-1-1-1,1 1 1,-1 0 0,1 0 0,0-1 0,0 1 0,-1 0 0,1-1 0,1 1 0,-1-1 0,0 1 0,0-1 0,0 0-1,1 1 1,-1-1 0,1 0 0,-1 0 0,1 0 0,-1 0 0,1 0 0,0 0 0,-1-1 0,3 2 0,4-2 4,0 0 1,0-1-1,0 1 1,-1-1-1,1-1 1,0 0 0,-1 0-1,1 0 1,-1-1-1,0 0 1,0 0-1,0-1 1,0 0-1,0 0 1,-1 0 0,0-1-1,0 0 1,7-8-1,-3 4-7,-1-1-1,0 0 0,-1 0 1,0-1-1,0 0 0,-1 0 0,-1-1 1,0 0-1,-1 0 0,6-15 1,-12 27-2,1 0 1,0 0 0,0 0 0,0 0-1,0 0 1,0 0 0,-1 0-1,1 0 1,0 0 0,0 0-1,0 0 1,0 0 0,-1 0 0,1 0-1,0 0 1,0 0 0,0 0-1,0 0 1,0 0 0,-1 0-1,1 0 1,0-1 0,0 1 0,0 0-1,0 0 1,0 0 0,0 0-1,-1 0 1,1 0 0,0 0 0,0-1-1,0 1 1,0 0 0,0 0-1,0 0 1,0 0 0,0 0-1,0 0 1,0-1 0,0 1 0,0 0-1,0 0 1,0 0 0,0 0-1,0-1 1,0 1 0,0 0-1,-10 11-188,2 2 205,1 1 0,0-1-1,1 1 1,1 1 0,0-1-1,1 1 1,0-1 0,-2 25-1,6-38-4,0 0 0,0 0-1,0 0 1,-1 0 0,1 0-1,0 1 1,0-1 0,1 0-1,-1 0 1,0 0 0,0 0-1,0 0 1,1 0 0,-1 0-1,0 0 1,1 0 0,-1 0-1,1 0 1,-1 0 0,1 0-1,0-1 1,-1 1 0,1 0-1,0 0 1,0 0 0,-1-1 0,1 1-1,0 0 1,0-1 0,0 1-1,0-1 1,0 1 0,0-1-1,0 1 1,0-1 0,0 0-1,0 0 1,0 1 0,0-1-1,0 0 1,0 0 0,0 0-1,0 0 1,0 0 0,1 0-1,-1-1 1,0 1 0,0 0-1,0 0 1,0-1 0,0 1-1,0-1 1,0 1 0,0-1-1,0 1 1,0-1 0,7-3 84,0 0 0,0 0 0,0 0 1,-1-1-1,12-10 0,8-11 55,0-2-1,-2-1 1,-1-1 0,-2-2-1,20-35 1,-8 4 200,46-119 1,-74 172-406,-4 17-76,-2 16-100,-22 110 322,10-66 87,-6 137 0,17-198-173,2 0 0,-1 1 0,1-1 0,0 0 0,0 0 0,0 0 0,1 0 0,4 8 0,-5-12 0,0 0 0,0 0 0,0 0 0,1 0 0,-1 0 0,1 0 0,-1-1 0,1 1 0,0-1 0,0 1 0,0-1 0,-1 0 0,1 0 0,0 0 0,1 0 0,-1 0 0,0 0 0,0 0 0,0-1 0,1 1 0,-1-1 0,0 1 0,0-1 0,5 0 0,-6 0-1,0 0-1,0 0 1,0-1-1,1 1 1,-1 0 0,0 0-1,0-1 1,0 1 0,-1-1-1,1 1 1,0-1-1,0 1 1,0-1 0,0 0-1,0 1 1,0-1-1,-1 0 1,1 0 0,0 0-1,-1 1 1,1-1-1,-1 0 1,1 0 0,0-1-1,8-34-108,-8 26 12,-1-1 0,0 0 0,0 1 0,-4-20 0,0 18-179,-1 0 0,0 1 0,0-1 0,-1 1 0,-1 0 1,0 0-1,0 1 0,-1 0 0,-14-14 0,-10-8 610,-47-34-1,83 67-296,0 0 0,0-1 0,0 1-1,0-1 1,0 0 0,0 0 0,7-2-1,8 1-27,30 4-207,20 2-3041,-22-4-4740,-4-1-8585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4901,'10'-38'4601,"10"-35"10208,-22 88-10732,4 16-3480,0-1-461,-13 111 812,5-84-561,2 1 0,6 71 0,9-139 8,-5-2-300,0 0 0,-1 0 0,0-1 1,-1 0-1,-1 1 0,0-1 1,2-23-1,-1-85-542,-4 104 94,0 25 327,0 0 1,1-1-1,0 1 0,0-1 0,1 1 0,0 0 0,0-1 0,1 0 1,0 0-1,6 12 0,-6-15 20,0 0 0,-1 0 1,2-1-1,-1 1 0,0-1 0,1 0 0,-1 0 1,1 0-1,0-1 0,0 1 0,0-1 0,0 0 0,0 0 1,1 0-1,-1-1 0,0 1 0,1-1 0,0 0 1,7 0-1,-2 0 45,-1-1 1,1-1-1,-1 0 1,1 0-1,-1-1 1,0 0-1,0 0 1,0-1-1,0 0 1,0-1-1,0 0 1,-1 0-1,0-1 1,0 0-1,0-1 1,0 0-1,-1 0 1,0 0-1,8-10 1,-7 6 13,0 1-1,-1-1 1,0 0 0,0-1-1,-1 1 1,-1-1 0,1-1-1,-2 1 1,0-1 0,0 0-1,-1 0 1,-1 0 0,0 0-1,1-20 1,-3 32-53,0 0 0,0-1 0,0 1 0,0-1 0,0 1 0,0 0 0,0-1 0,0 1 0,0-1 0,0 1 0,0-1 0,0 1 0,0 0 0,0-1 0,0 1 0,-1-1 0,1 1 0,0 0 0,0-1 0,0 1 0,-1 0 0,1-1 0,0 1 0,0 0 0,-1-1 0,1 1 0,0 0 0,-1 0 0,1-1 0,0 1 0,-1 0 0,1 0 0,-1-1 0,-13 8 0,-11 18 0,13-9 0,0 1 0,2 0 0,0 0 0,1 1 0,1 1 0,0-1 0,1 1 0,2 0 0,0 1 0,0-1 0,-1 30 0,6-47 0,0 1 0,0-1 0,0 0 0,0 1 0,1-1 0,-1 0 0,1 1 0,-1-1 0,1 0 0,0 0 0,0 1 0,0-1 0,0 0 0,0 0 0,1 0 0,-1 0 0,1 0 0,-1-1 0,1 1 0,3 3 0,-1-3 0,-1 0 0,1 0 0,0 0 0,0 0 0,1-1 0,-1 1 0,0-1 0,0 0 0,1 0 0,7 0 0,0-1 0,1 0 0,-1 0 0,0-1 0,1-1 0,-1 0 0,0-1 0,18-7 0,-13 3 0,0-1 0,-1-1 0,24-16 0,-33 20 0,0 0 0,-1 0 0,0-1 0,0 1 0,0-2 0,-1 1 0,0 0 0,0-1 0,0 0 0,4-10 0,-8 15 0,-1 1 0,1 0 0,-1 0 0,1 0 0,-1 0 0,0 0 0,1 0 0,-1-1 0,0 1 0,0 0 0,0 0 0,0 0 0,0-1 0,0 1 0,0 0 0,0 0 0,0 0 0,-1-1 0,1 1 0,-1-1 0,0 1 0,1 1 0,-1-1 0,1 1 0,-1-1 0,0 1 0,1 0 0,-1-1 0,0 1 0,0 0 0,1-1 0,-1 1 0,0 0 0,0 0 0,1 0 0,-1 0 0,0 0 0,0 0 0,1 0 0,-1 0 0,0 0 0,0 0 0,1 0 0,-2 1 0,-2 0 0,0 0 0,-1 0 0,1 1 0,0 0 0,0 0 0,1 0 0,-1 0 0,0 0 0,1 1 0,-4 3 0,3-3 4,1 1-1,0 0 1,-1 0 0,2 0-1,-1 0 1,0 0 0,1 0-1,0 1 1,0-1 0,0 1-1,0 0 1,1 0-1,0-1 1,0 1 0,0 0-1,1 0 1,-1 0 0,2 8-1,-1-10-15,1 1-1,0-1 0,0 1 0,0-1 0,1 0 0,-1 0 0,1 0 1,0 1-1,0-2 0,0 1 0,0 0 0,0 0 0,1-1 0,-1 1 1,1-1-1,0 0 0,0 0 0,-1 0 0,1 0 0,1 0 1,-1 0-1,0-1 0,0 0 0,1 0 0,-1 0 0,7 1 0,36 4-3064,-14-5-2630,-25-1 3948,44 0-15575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52 7079,'0'0'13831,"2"-8"-10585,-2 5-3087,1 1 13,0 0 0,-1 0 0,1 1 0,-1-1 0,0 0 0,1 0 0,-1 0 0,0 0 0,0 1 0,0-1 0,-1 0 1,1 0-1,-1-3 0,0 4-85,0 0 0,-1 0 0,1 0 1,0 0-1,-1 0 0,1 0 1,-1 0-1,1 1 0,-1-1 0,1 1 1,-1-1-1,1 1 0,-1-1 1,0 1-1,1 0 0,-1 0 0,0 0 1,1 0-1,-1 0 0,0 0 1,1 0-1,-3 1 0,-4 0-11,0 0 0,0 1 0,-1 0 0,1 1 0,0-1 0,1 2 1,-1-1-1,1 1 0,-1 0 0,1 1 0,0 0 0,1 0 0,-1 0 0,1 1 0,-9 10 0,7-8 85,0 1 0,1 0 0,1 0 0,0 0 0,0 1 0,1 0 0,0 0 1,0 1-1,1-1 0,1 1 0,-4 15 0,7-24-164,-1 0 0,1-1-1,0 1 1,0 0 0,0 0 0,0 0 0,0 0 0,0 0 0,1 0-1,-1 0 1,1 0 0,-1-1 0,1 1 0,0 0 0,0 0 0,0 0-1,0-1 1,0 1 0,0-1 0,0 1 0,0-1 0,1 1 0,-1-1 0,0 0-1,1 1 1,-1-1 0,1 0 0,0 0 0,-1 0 0,1 0 0,0-1-1,0 1 1,-1 0 0,1-1 0,0 1 0,0-1 0,0 1 0,0-1-1,0 0 1,2 0 0,7 0-247,0 0 0,0 0 0,0-1 0,-1 0 0,1-1 0,11-4 0,-6 2-596,-1-2 1,0 0 0,0-1 0,17-10-1,52-43-6875,-30 14-948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11755,'0'0'19800,"10"6"-18743,-3-2-1048,0 0-1,0 1 1,0 0 0,-1 0-1,0 0 1,0 1-1,-1 0 1,1 0 0,-1 0-1,0 1 1,-1 0-1,0 0 1,0 0 0,0 0-1,-1 1 1,0-1-1,2 12 1,-2 0-9,0 1 0,-2 0 0,-1 0 0,0 0 0,-1 0 0,-2 0 0,0 0 0,0-1 0,-2 1 0,-11 27 0,7-24 0,-1 0 0,-1 0 0,-2-1 0,0-1 0,-1 0 0,-1 0 0,-32 32 0,8-21-1110,0-12-4442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11979,'0'0'4437,"-9"12"-2105,-14 19-1023,1 2 0,3 0 0,0 1 0,-23 60 0,37-80-844,-19 67 1748,22-74-2122,1-1 0,0 1 0,0 0 0,1 0 0,0 0 0,0-1 0,0 1 0,1 0 0,3 12 0,-4-17-85,1-1 0,0 1 0,-1-1 0,1 0 0,0 1 0,0-1 0,0 0 0,-1 1 1,2-1-1,-1 0 0,0 0 0,0 0 0,0 0 0,0 0 0,1 0 0,-1 0 0,0 0 0,1-1 1,-1 1-1,1-1 0,-1 1 0,2 0 0,1 0 34,0-1-1,0 0 1,0 1 0,0-1-1,0-1 1,0 1-1,0 0 1,7-3 0,0 0 56,0-1 0,0 0 0,0-1 0,0 0 0,10-7 0,33-31-56,-44 34-36,-1 0-1,2 1 1,-1 0 0,1 0-1,1 2 1,-1-1-1,17-6 1,-27 14 26,-1-1-1,1 1 1,-1-1-1,1 1 0,-1 0 1,1-1-1,-1 1 1,0 0-1,1 0 1,-1-1-1,0 1 1,1 0-1,-1 0 1,0-1-1,0 1 1,0 0-1,0 0 1,0-1-1,0 1 1,0 0-1,0 0 1,0 0-1,0-1 1,0 1-1,-1 1 1,-1 25 586,-6 0-184,6-22-355,0 0 1,0 1-1,0-1 1,1 1-1,0-1 1,0 1-1,0-1 0,1 1 1,0 0-1,0-1 1,1 11-1,0-16-83,0 1-1,1 0 1,-1-1 0,0 1 0,0-1-1,1 0 1,-1 1 0,0-1-1,0 0 1,1 1 0,-1-1-1,0 0 1,1 0 0,-1 0 0,0 0-1,0-1 1,1 1 0,-1 0-1,0 0 1,3-2 0,27-6-807,-7-2-1586,21-8-7843,-22 10 1759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27 18289,'0'0'10608,"-10"-5"-9418,-34-15-565,41 19-608,1 1 1,0 0 0,-1 0-1,1 0 1,0 0-1,-1 0 1,1 0-1,0 1 1,-1-1 0,1 1-1,0 0 1,0-1-1,-1 1 1,1 0 0,0 0-1,0 1 1,0-1-1,0 0 1,0 1 0,0-1-1,1 1 1,-1-1-1,0 1 1,1 0 0,-1 0-1,-1 3 1,-2 2 15,0 0 0,1 0 0,-1 1 0,1-1-1,-3 12 1,6-17-27,0 0 0,0 0 0,1 1-1,-1-1 1,1 0 0,-1 1 0,1-1 0,0 1-1,0-1 1,0 0 0,0 1 0,1-1-1,-1 1 1,0-1 0,1 0 0,1 4 0,-1-5 3,0 1 0,0-1 1,0 1-1,0-1 0,0 0 1,0 0-1,1 0 0,-1 0 1,0 0-1,1 0 0,-1 0 1,1 0-1,-1 0 0,1-1 1,-1 1-1,1-1 0,-1 1 1,3 0-1,2-1-13,0 1-1,0-1 1,0 0-1,0 0 1,0-1 0,0 0-1,-1 0 1,1 0 0,0-1-1,-1 0 1,1 0 0,7-4-1,97-69-1618,-108 124 2739,-1-48-1094,-1 0-1,1 1 1,-1-1 0,1 0-1,0 0 1,0 0 0,0 1-1,-1-1 1,1 0 0,0 0-1,1 0 1,-1 0 0,0 0-1,0-1 1,0 1 0,0 0-1,1 0 1,-1-1 0,0 1-1,1-1 1,-1 1 0,0-1-1,1 0 1,-1 1 0,1-1-1,-1 0 1,0 0 0,1 0-1,-1 0 1,1 0 0,1-1-1,52-3 359,-37-1-363,-1 0 0,0-2 1,0 0-1,18-11 0,-22 10-290,1 1 0,0 0 0,0 1 0,1 1 0,0 0-1,26-4 1,-41 9 257,1 0-1,0 0 0,-1 0 1,1 0-1,0 1 0,-1-1 1,1 0-1,0 0 0,-1 0 0,1 1 1,0-1-1,-1 0 0,1 1 1,-1-1-1,1 1 0,-1-1 1,1 1-1,-1-1 0,1 1 0,-1-1 1,1 1-1,-1-1 0,0 1 1,1 0-1,-1-1 0,0 1 1,0-1-1,1 1 0,-1 0 1,0-1-1,0 1 0,0 0 0,0-1 1,0 1-1,0 0 0,0 0 1,0-1-1,0 1 0,0 0 1,0-1-1,0 2 0,-1-1 16,1 0 0,0 0 1,0 0-1,0 0 0,0 0 0,0 0 0,0 0 0,0 0 0,0 0 0,0-1 0,1 1 1,-1 0-1,0 0 0,0 0 0,1 0 0,-1 0 0,1 0 0,-1-1 0,1 1 0,-1 0 1,1 0-1,0-1 0,-1 1 0,1 0 0,0-1 0,-1 1 0,1-1 0,0 1 0,0-1 1,0 1-1,-1-1 0,1 1 0,0-1 0,0 0 0,0 1 0,0-1 0,0 0 0,0 0 1,1 0-1,4 0-160,1-1 0,-1 0-1,0-1 1,1 0 0,-1 0 0,0 0 0,0 0 0,0-1 0,5-4 0,-5 4-377,-1 0-1,1 0 1,0 1 0,0-1 0,0 1-1,0 1 1,0-1 0,1 1 0,6-1-1,-13 3 516,1-1-1,-1 0 1,1 0-1,-1 1 0,1-1 1,-1 0-1,1 1 0,-1-1 1,1 0-1,-1 1 1,1-1-1,-1 1 0,0-1 1,1 1-1,-1-1 1,0 1-1,1-1 0,-1 1 1,0 0-1,0-1 1,1 1-1,-1-1 0,0 1 1,0 0-1,0-1 0,0 1 1,0-1-1,0 1 1,0 0-1,0 0 0,0 26 677,0-19-387,0 87 1854,-4 178 1275,4-269-3256,0 0 1,0 0-1,-1 0 0,1 0 1,-1 0-1,0 0 1,0 0-1,0-1 1,-1 1-1,1 0 0,-1-1 1,0 1-1,0-1 1,0 0-1,-1 1 1,-3 3-1,5-7-121,1 0 1,-1 0-1,1-1 0,-1 1 1,1 0-1,-1-1 1,1 1-1,0 0 0,-1-1 1,1 1-1,-1 0 0,1-1 1,0 1-1,-1-1 0,1 1 1,0-1-1,0 1 0,-1-1 1,1 1-1,0-1 1,0 1-1,0-1 0,0 1 1,-1-1-1,1 1 0,0-1 1,0 1-1,0-1 0,0 1 1,0-1-1,0 1 0,0-1 1,1 0-1,-1 0 1,0-31 61,0 25-45,0-6-84,1-1-1,1 1 1,0-1-1,1 1 1,1 0-1,0 0 1,0 0-1,2 1 1,-1 0-1,2-1 1,-1 2 0,1-1-1,17-19 1,7-4-37,2 2 0,62-50 0,-9 9 305,-84 74-214,-1-1 0,0 0 0,0 0 1,1 0-1,-1 0 0,0-1 0,0 1 1,0 0-1,0 0 0,0-1 0,0 1 1,-1-1-1,1 1 0,0 0 0,-1-1 1,1 1-1,-1-1 0,1 0 0,-1-1 0,0 3 20,-1-1 0,0 1-1,1-1 1,-1 1-1,0-1 1,0 1 0,1 0-1,-1-1 1,0 1-1,0 0 1,0-1 0,1 1-1,-1 0 1,0 0-1,0 0 1,0 0-1,0 0 1,1 0 0,-1 0-1,0 0 1,0 0-1,0 1 1,1-1 0,-2 0-1,-7 2 181,0 0 0,1 1 0,-1 0 0,1 0-1,-13 7 1,15-5-188,-1 0 0,1 0-1,0 1 1,0 0 0,0 0-1,1 1 1,-6 9 0,10-15-18,0 0 1,0 0-1,0 0 1,1 1-1,-1-1 1,0 0-1,1 1 0,-1-1 1,1 0-1,-1 1 1,1-1-1,0 0 1,0 1-1,0-1 1,-1 1-1,1-1 1,1 1-1,-1-1 1,0 0-1,0 1 1,0-1-1,1 1 1,-1-1-1,1 0 1,-1 1-1,1-1 1,0 0-1,-1 0 1,1 1-1,0-1 0,0 0 1,0 0-1,0 0 1,0 0-1,0 0 1,0 0-1,0 0 1,0 0-1,0 0 1,0-1-1,1 1 1,-1-1-1,0 1 1,1 0-1,-1-1 1,0 0-1,1 1 1,-1-1-1,1 0 1,1 0-1,12 3-874,0 0-1,29 0 1,-20-3-2047,-1-1 0,44-8 0,-19-3-5289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179 247 16400,'0'0'5984,"-8"-2"-2504,-3 0-2797,-1 1 0,0 0 0,1 1 0,-1 0 0,0 1 1,-20 3-2,29-3-625,0-1-1,0 1 1,-1 0-1,1 0 1,0 0-1,0 0 1,0 0-1,0 1 1,0 0-1,0-1 1,0 1-1,1 0 0,-1 0 1,1 0-1,-1 1 1,1-1-1,0 1 1,0-1-1,0 1 1,0 0-1,0 0 1,1 0-1,-1 0 0,1 0 1,0 0-1,0 0 1,0 0-1,0 0 1,0 1-1,1-1 1,-1 5-1,1-7-53,0 0-1,1 0 1,-1 0-1,0 0 1,0 0-1,0 0 1,1 0-1,-1 0 1,1 0-1,-1 0 1,1 0-1,-1 0 1,1 0-1,-1 0 1,1-1-1,0 1 1,-1 0-1,1 0 1,0-1-1,0 1 1,0 0-1,-1-1 1,1 1-1,2 0 1,31 6 104,-26-7-87,1 0 1,-1-1 0,0 1 0,0-2-1,0 1 1,12-5 0,-8-1-21,0 1 0,-1-2 0,0 1 0,-1-2 0,0 1 0,0-1 0,0-1 0,-1 0 0,-1 0 0,0-1 0,0 0 0,-1 0 0,10-21 0,-14 17 0,-9 20 0,-8 19 0,14-23 0,0 0 0,-1 0 0,1-1 0,0 1 0,0 0 0,0 0 0,0 0 0,0 0 0,0-1 0,1 1 0,-1 0 0,0 0 0,0 0 0,1-1 0,-1 1 0,0 0 0,1 0 0,-1-1 0,0 1 0,1 0 0,-1-1 0,1 1 0,0 0 0,-1-1 0,1 1 0,-1-1 0,1 1 0,0-1 0,-1 1 0,1-1 0,0 0 0,0 1 0,1 0 0,1-1 0,0 1 0,0-1 0,0 0 0,0 0 0,0 0 0,0-1 0,1 1 0,-1 0 0,5-3 0,3 0 0,0-1 0,-1 0 0,1-1 0,14-9 0,-1-3 0,-1-2 0,-1-1 0,-1 0 0,-1-2 0,-1 0 0,-1-1 0,18-30 0,-48 74 0,2 1 0,0 1 0,1-1 0,2 1 0,0 1 0,2-1 0,-6 48 0,9-41 0,0 0 0,2 1 0,2-1 0,0 0 0,2 0 0,11 43 0,2-17 0,-8-28 0,0 0 0,-2 0 0,-2 1 0,5 51 0,-10-80 0,0 1 0,0-1 0,1 1 0,-1-1 0,0 1 0,0-1 0,0 1 0,0-1 0,0 1 0,0-1 0,0 1 0,0-1 0,0 1 0,0-1 0,0 1 0,0-1 0,0 0 0,0 1 0,0-1 0,0 1 0,-1-1 0,1 1 0,0-1 0,0 1 0,-1-1 0,1 0 0,0 1 0,-1-1 0,1 1 0,0-1 0,-1 0 0,1 1 0,0-1 0,-1 0 0,1 0 0,-1 1 0,1-1 0,-1 0 0,1 0 0,-1 0 0,1 1 0,-1-1 0,1 0 0,0 0 0,-1 0 0,1 0 0,-1 0 0,1 0 0,-1 0 0,1 0 0,-1 0 0,1 0 0,-1 0 0,1 0 0,-1-1 0,1 1 0,-1 0 0,1 0 0,-1 0 0,1-1 0,-1 1 0,1 0 0,0-1 0,-1 1 0,1 0 0,0-1 0,-1 1 0,-24-29 0,13 1 0,1-1 0,1 0 0,2 0 0,0-1 0,3 0 0,0-1 0,2 1 0,1-1 0,4-57 0,-2 85-9,1 0-1,0 0 1,-1 0-1,1 0 1,1 0 0,-1 0-1,0 1 1,1-1-1,-1 0 1,1 1 0,0-1-1,0 1 1,0-1-1,0 1 1,1 0-1,-1 0 1,1 0 0,-1 0-1,1 0 1,-1 1-1,1-1 1,0 1 0,0 0-1,0 0 1,0 0-1,0 0 1,0 0 0,5 0-1,9-2-412,1 1 0,0 1 0,34 2 0,-23 0-719,12-1-5969,-1 0-5548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45 10474,'-7'120'11807,"3"-70"-9779,1 1-1,8 80 0,-5-128-1957,4 20 450,-2-17-121,1-14 128,12-123-80,-15 103-494,3-1-1,0 1 0,1 0 0,2 0 0,1 1 0,16-42 0,-21 66 21,0-1 0,1 0 1,-1 1-1,1-1 0,0 1 0,0 0 0,0 0 0,0 0 1,0 1-1,1-1 0,-1 1 0,1-1 0,0 1 0,0 0 1,-1 1-1,1-1 0,0 1 0,1 0 0,-1-1 0,0 2 1,0-1-1,0 0 0,9 1 0,-10 0 20,0 0 0,0 1 0,-1-1-1,1 0 1,0 1 0,0 0 0,0 0 0,-1 0 0,1 0-1,0 0 1,-1 1 0,1-1 0,-1 1 0,1-1-1,-1 1 1,0 0 0,0 0 0,0 0 0,0 0 0,0 0-1,0 1 1,0-1 0,-1 1 0,1-1 0,-1 1 0,0-1-1,0 1 1,0 0 0,0 0 0,0-1 0,-1 1 0,1 0-1,-1 0 1,0 0 0,1 3 0,-2 0 90,0-1 1,-1 1-1,1-1 0,-1 1 1,0-1-1,0 0 1,0 0-1,-1 0 1,0 0-1,0 0 0,0-1 1,-1 1-1,1-1 1,-1 0-1,0 0 0,0 0 1,0-1-1,-1 1 1,0-1-1,1 0 0,-8 3 1,-6 4 285,0 0-1,-1-1 1,-1-1-1,-29 9 1,49-17-369,-5 1 0,1 1 0,-1-1 0,0 0 0,0 0 0,0 0 0,0-1 0,0 0 0,1 0 0,-1 0 0,-7-1 0,12 0-21,-1 1-1,1-1 1,-1 1-1,1-1 1,0 1-1,-1 0 1,1-1-1,0 1 1,0-1-1,-1 0 1,1 1-1,0-1 1,0 1-1,0-1 1,0 1-1,-1-1 1,1 1-1,0-1 1,0 0-1,0 1 1,0-1-1,0 1 1,1-1-1,-1 1 1,0-1-1,0 0 1,0 1-1,0-1 1,1 1-1,-1-1 1,0 1-1,0-1 1,1 1-1,-1-1 1,0 1-1,1-1 1,0 1-1,13-21-2652,44-32-8804,-18 24 2713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22 16400,'0'0'6011,"-2"12"-3978,-8 37 208,2 0-1,-2 78 0,10-127-2229,0 1 0,0-1 0,0 1-1,-1-1 1,1 0 0,0 1-1,0-1 1,0 0 0,0 1 0,0-1-1,0 1 1,0-1 0,0 0-1,0 1 1,0-1 0,0 1-1,0-1 1,0 0 0,0 1 0,0-1-1,0 0 1,1 1 0,-1-1-1,0 1 1,0-1 0,0 0-1,1 1 1,-1-1 0,0 0 0,0 0-1,1 1 1,-1-1 0,0 0-1,1 0 1,-1 1 0,0-1-1,1 0 1,-1 0 0,0 0 0,1 1-1,-1-1 1,0 0 0,1 0-1,-1 0 1,1 0 0,-1 0 0,0 0-1,1 0 1,-1 0 0,1 0-1,-1 0 1,0 0 0,1 0-1,-1 0 1,0 0 0,1 0 0,-1-1-1,1 1 1,0-1 58,1 0 1,-1 0-1,0 0 0,1 0 0,-1 0 1,0-1-1,0 1 0,0 0 0,0-1 1,0 1-1,0-1 0,1-2 1,6-36-90,-1 1 0,1-46 1,-7 78-376,-1 11 390,0 1-1,0-1 1,1 1 0,-1-1-1,1 0 1,0 1 0,0-1-1,0 1 1,1-1 0,0 0 0,0 0-1,0 0 1,0 0 0,0 0-1,1-1 1,0 1 0,0 0-1,0-1 1,0 0 0,0 0 0,1 0-1,-1 0 1,1-1 0,0 1-1,8 3 1,-7-4 17,-1-1 0,1 0 0,1 0 0,-1 0 0,0 0 0,0-1 0,0 0 0,0 0 0,0 0 0,0-1 0,0 0 0,0 0 0,0 0 0,0 0 0,0-1 0,0 0 1,0 0-1,-1 0 0,1 0 0,-1-1 0,1 0 0,6-6 0,-2 1 17,1-1 1,-2-1-1,1 1 1,-1-1-1,-1-1 1,0 0 0,0 0-1,-1 0 1,-1 0-1,0-1 1,0 0-1,5-22 1,-16 63-30,-1-3 0,2 1 0,1 1 0,1-1 0,1 0 0,3 47 0,-1-72-265,0 0 0,1-1 0,-1 1 0,0 0 0,1 0 0,-1-1 0,1 1 0,0 0 0,0-1 0,-1 1 0,1-1 0,0 1 0,0-1 0,1 1 0,-1-1 0,0 0 0,0 1 0,1-1 0,-1 0 0,1 0 0,-1 0 0,1 0 0,-1 0 0,1-1 0,-1 1 0,1 0 0,0-1 0,0 1 0,-1-1 0,1 1 0,0-1 0,0 0 0,-1 0 0,1 0 0,2 0 0,7-4-5986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4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9513,'0'0'15054,"32"54"-19858,-15-36-161,3 5-4068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5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 2626,'0'0'23730,"-8"-1"-21841,5 0-1772,0 1 0,0-1 0,-1 1 0,1 0 0,0 0 0,0 1 0,0-1 0,0 1 0,0-1 0,0 1 0,0 0 0,-6 2 0,5 0 53,-1 0 1,1 1-1,0-1 0,0 1 1,0 0-1,0 0 0,0 0 1,-5 9-1,2-4-57,1 0 0,0 1 0,0-1 0,1 2 0,0-1 0,1 0-1,0 1 1,1 0 0,0 0 0,0 0 0,2 0 0,-2 17 0,3-26-118,1-1 0,-1 1 0,0 0 0,1-1 0,0 1 1,-1-1-1,1 1 0,0-1 0,0 1 0,0-1 0,0 1 0,0-1 0,0 0 0,1 1 0,-1-1 0,0 0 1,1 0-1,-1 0 0,0 0 0,1 0 0,-1 0 0,1-1 0,0 1 0,-1 0 0,1-1 0,0 1 0,-1-1 1,1 0-1,0 1 0,-1-1 0,1 0 0,2 0 0,64 0-790,-60-1 562,3 0-649,-1 0 1,0-1 0,1-1-1,13-4 1,37-22-9089,-22 5-1368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5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61 137 1986,'0'0'13752,"-8"5"-8670,-28 19-2237,35-24-2661,0 1 0,0 0-1,0 0 1,0-1 0,0 1-1,0 0 1,0 0 0,0 0 0,0 0-1,0 0 1,1 0 0,-1 0 0,0 0-1,1 0 1,-1 0 0,1 1-1,-1-1 1,1 0 0,-1 0 0,1 1-1,0-1 1,0 0 0,-1 2 0,2-2-98,-1 0 0,1 0 0,0 0 0,-1 0 0,1 0 0,0 0 0,0 0 0,-1-1 0,1 1 0,0 0 0,0 0 0,0-1 0,0 1 0,0-1 0,0 1 0,0-1 0,0 1 0,0-1 0,2 1 1,6 1 110,0 0 0,0 0 0,0-1 0,12 0 0,-8-1-96,-1-1 0,1-1 1,0 0-1,0-1 0,-1 0 0,0-1 0,0 0 1,0-1-1,0-1 0,14-8 0,-7 2 45,-1-1-1,0 0 1,-1-2-1,-1 0 1,17-19-1,-30 31-145,-1 0 0,1 0 0,-1 0 0,0 0 0,0 0 0,0 0 0,0 0 0,0-1 0,-1 1 0,1-1 0,-1 1 0,0-1 0,0 0 0,-1 1 0,1-5 0,-1 7 0,-1 0 0,1 1 0,-1-1 0,1 0 0,-1 1 0,1-1 0,-1 0 0,1 1 0,-1-1 0,0 0 0,1 1 0,-1-1 0,0 1 0,0-1 0,0 1 0,1 0 0,-1-1 0,0 1 0,0 0 0,0 0 0,0-1 0,1 1 0,-1 0 0,0 0 0,0 0 0,0 0 0,0 0 0,0 0 0,0 0 0,1 0 0,-1 1 0,0-1 0,0 0 0,0 0 0,-1 2 0,-37 9 0,24-3 0,1 1 0,0 1 0,1 0 0,0 1 0,0 0 0,1 1 0,1 0 0,0 1 0,1 0 0,0 1 0,1 0 0,1 0 0,-9 20 0,16-32-28,0 0-1,0 1 1,1-1-1,-1 0 1,0 0-1,1 0 1,0 0 0,-1 1-1,1-1 1,0 0-1,0 0 1,0 1-1,1-1 1,-1 0 0,0 0-1,1 1 1,0-1-1,-1 0 1,1 0-1,0 0 1,0 0 0,0 0-1,2 3 1,0-3-107,-1 0 1,1 0-1,0 0 1,-1 0-1,1-1 1,0 1-1,0-1 1,0 0-1,0 1 1,0-1-1,1-1 1,-1 1-1,0 0 1,5-1-1,5 1-848,0-1 0,-1 0 0,1-1 0,0 0 0,0-2 0,0 1-1,15-6 1,10-7-11706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61 6919,'0'0'9171,"1"-9"-3625,1-3-4099,1-28 3828,-6 41-1940,-11 9-3088,1 4-133,0 1 0,1 0 1,-11 17-1,19-25-80,0 0 0,0 0-1,1 0 1,0 0-1,0 1 1,1-1 0,0 1-1,0 0 1,1 0-1,-1 10 1,2-16-39,1-1 0,-1 1 0,1 0 0,-1-1 0,1 1 0,0-1 0,0 1 0,0-1 0,0 1 0,0-1 0,0 0 0,0 1 0,1-1 0,-1 0 0,0 0 0,1 0 0,-1 0 0,1 0 0,-1 0 0,1 0 0,0-1 1,-1 1-1,1 0 0,0-1 0,-1 1 0,1-1 0,0 0 0,-1 0 0,1 0 0,2 0 0,67 5-445,-55-5 232,-1 1-160,-6-2 265,0 2 0,0-1 0,0 1 0,0 1 0,0-1 1,0 1-1,9 4 0,-17-5 132,-1-1 0,1 0 0,0 0 0,-1 1 0,1-1 0,-1 1 0,1-1 0,-1 0 0,1 1 0,-1-1 0,0 1 0,1-1 1,-1 1-1,1-1 0,-1 1 0,0 0 0,1-1 0,-1 1 0,0-1 0,0 1 0,0 0 0,1-1 0,-1 1 0,0-1 0,0 1 0,0 0 0,0-1 1,0 1-1,0 0 0,0-1 0,0 1 0,0 0 0,-1-1 0,1 1 0,0-1 0,0 1 0,0 0 0,-1-1 0,1 1 0,0-1 0,-1 1 0,1-1 1,-1 1-1,1-1 0,0 1 0,-1-1 0,1 1 0,-1-1 0,1 1 0,-1-1 0,0 0 0,1 1 0,-1-1 0,0 0 0,-32 22 1036,33-22-1055,-40 20-123,-1-2 0,0-2 1,-54 14-1,67-25-3333,9-4-3802,5-1-5848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5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17 6694,'0'0'20425,"-10"-3"-19283,8 2-1120,-1 1 0,1-1-1,-1 0 1,0 1 0,0-1 0,1 1-1,-1 0 1,0 0 0,0 0-1,0 0 1,1 0 0,-1 1-1,0-1 1,1 1 0,-4 1-1,2 0-18,0 1-1,0 0 1,0 0-1,0 0 1,0 0-1,1 1 0,0-1 1,-1 1-1,1 0 1,-3 6-1,-2 0 26,1 1-1,0 0 1,0 0 0,1 0-1,1 1 1,0 0 0,1 0-1,0 0 1,0 1 0,-2 18-1,6-31-22,1 1 0,-1 0 0,0 0 0,0-1 0,0 1 0,0 0 0,1 0 0,-1-1 0,0 1-1,1 0 1,-1-1 0,0 1 0,1 0 0,-1-1 0,1 1 0,-1-1 0,1 1 0,0-1 0,-1 1 0,1-1-1,-1 1 1,1-1 0,0 1 0,-1-1 0,1 0 0,0 1 0,0-1 0,-1 0 0,1 0 0,0 0 0,0 0 0,-1 1-1,1-1 1,0 0 0,0 0 0,-1 0 0,1-1 0,0 1 0,0 0 0,-1 0 0,1 0 0,0 0 0,0-1-1,37-14 213,-24 6-154,-1-2 0,0 0 0,0 0-1,-1-1 1,-1-1 0,0 0 0,-1-1 0,0 1 0,-1-2 0,-1 0 0,0 0 0,-1 0 0,6-19 0,-30 130 556,17-95-582,-1 1-1,1-1 1,0 1 0,-1-1-1,1 1 1,0-1-1,0 1 1,0 0 0,0-1-1,1 1 1,-1-1 0,0 1-1,0-1 1,1 1 0,-1-1-1,1 1 1,0-1 0,-1 0-1,1 1 1,0-1 0,0 0-1,0 1 1,0-1 0,0 0-1,0 0 1,0 0 0,0 0-1,0 0 1,1 0 0,-1 0-1,0 0 1,1 0 0,0 0-1,2 0 13,0-1 0,0 0-1,0 0 1,0 0 0,0 0-1,0 0 1,-1-1 0,1 0-1,0 0 1,0 0 0,0 0-1,6-3 1,12-7-42,0-1-1,38-29 1,10-5-11,-69 46 4,-1-1 0,1 1 0,-1-1 0,1 1 0,-1-1 0,1 1 0,0 0 0,-1-1 0,1 1 0,0 0 0,-1 0 0,1-1 0,0 1 0,-1 0 0,1 0 0,0 0 0,-1 0 0,1 0 0,0 0 0,0 0 0,-1 0 0,1 0 0,0 0 0,-1 0 0,1 1 0,0-1 0,-1 0 0,1 0 0,0 1 0,-1-1 0,1 0 0,0 1 0,-1-1 0,1 1 0,-1-1 0,1 1 0,-1-1 0,1 1 0,-1-1 0,1 1 0,-1 0 0,0-1 0,1 1 0,-1-1 0,0 1 0,1 0 0,-1-1 0,0 1 0,0 0 0,0-1 0,0 1 0,1 0 0,-1 0 0,0 55 0,0-13 0,2-43 0,-1 0 0,1 1 0,0-1 0,0 0 0,0 0 0,0 0 0,0 0 0,0-1 0,0 1 0,0 0 0,0-1 0,0 1 0,-1-1 0,1 0 0,2-1 0,49-30 0,-46 26 0,1 1 0,-1 0 0,1 0 0,0 0 0,1 1 0,-1 1 0,1-1 0,0 1 0,0 1 0,0 0 0,10-2 0,-18 4 0,0 1 0,0-1 0,0 1 0,0-1 0,0 1 0,0-1 0,0 1 0,0 0 0,0-1 0,-1 1 0,1 0 0,0-1 0,0 1 0,-1 0 0,1 0 0,-1 0 0,1 0 0,-1 0 0,1 0 0,-1 0 0,1 0 0,-1 0 0,0 0 0,0 0 0,1 0 0,-1 0 0,0 0 0,0 0 0,0 0 0,0 0 0,0 2 0,-1 45 0,0-34 0,0 1-496,2 15-2926,-1-29 3301,0 0 0,1-1-1,-1 1 1,1-1 0,-1 1 0,1 0 0,-1-1 0,1 1-1,-1-1 1,1 1 0,0-1 0,-1 0 0,1 1 0,0-1-1,-1 0 1,1 1 0,0-1 0,0 0 0,-1 0 0,1 1 0,0-1-1,0 0 1,-1 0 0,1 0 0,0 0 0,0 0 0,-1 0-1,1 0 1,0 0 0,0-1 0,-1 1 0,1 0 0,0 0-1,0-1 1,1 0 0,21-9-5586,6-9-2311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14221,'0'0'12834,"3"-9"-12012,1-3-708,1 0 0,0 1 0,1 0-1,0 0 1,1 0 0,0 1 0,13-14 0,75-75 153,-33 37-110,2-10 462,-63 94-224,-25 63-450,-10 46-81,25-39-4008,9-44-4130,0-33 1836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5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142 120 15503,'0'0'12283,"-12"6"-10601,1 0-1400,1-1 1,0 2 0,0-1-1,0 2 1,1-1-1,-8 10 1,12-12-182,-1 1 1,2-1 0,-1 1-1,1 1 1,0-1 0,0 1-1,1-1 1,0 1-1,0 0 1,0 0 0,1 0-1,-3 14 1,5-19-102,0 1 0,-1-1 0,1 0 0,0 0 0,0 0 0,0 0 0,0 0 0,0 0 0,1 0 0,-1 0 0,0 0 0,1 0 0,0 0 0,-1 0 0,1 0 0,0 0 0,0 0 0,0-1 0,0 1 0,1 0 0,-1-1 0,0 1 0,3 2 0,-1-3 0,-1 0 0,1 0 0,0 0 0,0 0 0,0 0 0,0-1 0,0 1 0,0-1 0,-1 0 0,1 0 0,0 0 0,0 0 0,0 0 0,0-1 0,0 1 0,4-2 0,-1 0 0,1 0 0,-1-1 0,0 0 0,0 0 0,-1 0 0,1-1 0,-1 1 0,1-1 0,-1-1 0,-1 1 0,7-7 0,46-62 0,-40 50 0,119-165 0,-147 211-62,2 0 0,1 1 0,0 0 0,2 0 0,1 1 0,1-1 0,-2 48 0,6-69-263,0 0 1,1-1 0,-1 1 0,1 0-1,-1-1 1,1 1 0,0-1 0,0 1 0,0-1-1,0 1 1,2 2 0,16 8-6670,9-7-7730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5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69 7271,'0'0'18038,"-8"-5"-16842,6 4-1150,0-1-25,1 1-1,-1-1 0,1 1 0,-1 0 0,0 0 0,0 0 0,0 0 0,1 0 1,-1 0-1,0 0 0,0 1 0,0-1 0,0 1 0,0-1 0,-1 1 0,1 0 1,0 0-1,0 0 0,0 0 0,0 0 0,0 0 0,0 1 0,0-1 0,0 1 1,0 0-1,0-1 0,0 1 0,0 0 0,0 0 0,0 0 0,1 0 0,-1 0 0,0 1 1,1-1-1,-1 0 0,1 1 0,-1-1 0,1 1 0,0 0 0,0-1 0,-2 3 1,-2 3 12,0 0-1,1 0 1,0 0 0,0 1 0,0-1 0,1 1 0,0 0 0,1 0 0,0 0 0,0 0 0,-1 9 0,3-17-31,1 1-1,-1-1 1,0 1 0,0-1 0,1 0 0,-1 1 0,0-1 0,1 0 0,-1 0 0,0 1 0,1-1 0,-1 0 0,0 0 0,1 1 0,-1-1 0,1 0 0,-1 0-1,1 0 1,-1 0 0,0 0 0,1 0 0,-1 1 0,1-1 0,-1 0 0,1 0 0,-1 0 0,0 0 0,1-1 0,-1 1 0,1 0 0,-1 0 0,1 0-1,-1 0 1,0 0 0,1-1 0,-1 1 0,1 0 0,-1 0 0,1-1 0,19-7 188,-6-3-131,-1 0 1,0-1-1,-1-1 1,0 1 0,13-21-1,-12 15-39,2 1-1,24-23 1,-31 39-152,-5 13 77,-4 19 186,1-29-91,-12 69 787,-2-1-1,-37 105 1,22-82 563,21-67-569,0 2-2857,26-53-2386,32-74-6687,-31 57 4462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5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50 12556,'0'0'11883,"-5"12"-11488,-4 11-242,1-6 472,0 1 0,2 0 0,0 1 0,1-1 0,-5 32 0,10-50-613,0 1 1,0-1-1,0 1 1,0-1 0,0 0-1,0 1 1,0-1 0,0 0-1,0 1 1,0-1 0,0 1-1,0-1 1,0 0 0,0 1-1,0-1 1,1 0 0,-1 1-1,0-1 1,0 0 0,0 1-1,1-1 1,-1 0 0,0 1-1,0-1 1,1 0 0,-1 0-1,0 1 1,0-1 0,1 0-1,-1 0 1,0 0 0,1 1-1,-1-1 1,0 0-1,1 0 1,-1 0 0,1 0-1,-1 0 1,0 0 0,1 0-1,0 0 1,18-9 400,15-22 73,-11 2-421,-1-2 0,-1 0 1,-2-1-1,18-40 0,-53 151-22,14-74-27,-3 14 366,0-1 0,1 1 1,1 0-1,-2 28 0,5-46-376,0-1 0,0 1 0,0-1 1,0 1-1,0-1 0,0 1 0,0-1 1,0 1-1,1-1 0,-1 1 0,0-1 1,0 1-1,0-1 0,0 1 0,1-1 1,-1 1-1,0-1 0,1 1 0,-1-1 1,0 1-1,1-1 0,-1 0 1,0 1-1,1-1 0,-1 0 0,1 1 1,-1-1-1,1 0 0,-1 0 0,0 1 1,1-1-1,-1 0 0,1 0 0,0 0 1,-1 1-1,1-1 0,0 0 0,25-8-113,20-23-4646,-33 19 34,-2-1-1266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5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106 311 6182,'0'0'4532,"4"-9"-635,-4 9-3758,17-38 3573,-16 35-3155,1 1 0,-2 0 0,1 0 0,0-1 0,0 1 0,-1 0 0,1-1 1,-1 1-1,0-1 0,0 1 0,0-1 0,0 1 0,0-1 0,0 1 0,-1 0 0,1-1 0,-1 1 0,0-4 0,0 6-506,0-1 0,0 1 0,0 0 0,0-1 0,1 1 0,-1 0 0,0 0-1,0-1 1,0 1 0,0 0 0,0 0 0,0 0 0,0 0 0,0 0 0,0 0 0,1 0 0,-1 1 0,0-1 0,0 0-1,0 0 1,0 1 0,0-1 0,0 0 0,1 1 0,-1-1 0,0 1 0,0-1 0,1 1 0,-1 0 0,0-1-1,1 1 1,-1 0 0,0-1 0,1 1 0,-1 0 0,0 1 0,-22 27-163,12-14 148,2 1 0,0 0 0,1 0 0,0 0 0,2 1 0,0 0 0,1 1 0,0-1 0,1 1 0,-1 21 0,5-37-33,-1-1 1,1 0 0,0 0 0,0 0 0,0 1-1,0-1 1,0 0 0,0 0 0,1 1 0,-1-1-1,0 0 1,1 0 0,-1 0 0,0 0 0,1 0-1,-1 1 1,1-1 0,0 0 0,-1 0 0,1 0 0,0 0-1,0 0 1,0-1 0,-1 1 0,1 0 0,0 0-1,0 0 1,0-1 0,0 1 0,1-1 0,-1 1-1,0-1 1,0 1 0,0-1 0,0 1 0,0-1-1,1 0 1,-1 0 0,0 0 0,0 0 0,1 0-1,-1 0 1,0 0 0,0 0 0,0 0 0,1 0 0,-1-1-1,0 1 1,0 0 0,0-1 0,0 1 0,1-1-1,0 0 1,6-2 31,-1 0 0,0-1 0,0 0 0,0 0 0,0 0 0,-1-1 0,7-6 0,3-6-66,0-1 0,-2 0-1,0-2 1,-1 1 0,-1-2-1,-1 0 1,9-23-1,-31 71-319,4-14 359,1 1 1,1-1 0,0 1-1,1 0 1,0 1-1,1-1 1,-2 26-1,5-39 0,0 0 0,0-1 0,1 1 0,-1 0 0,0-1 0,0 1 0,0 0-1,1-1 1,-1 1 0,0 0 0,1-1 0,-1 1 0,0 0 0,1-1-1,-1 1 1,1-1 0,-1 1 0,1-1 0,-1 1 0,1-1 0,0 1-1,-1-1 1,1 0 0,0 1 0,-1-1 0,1 0 0,0 1 0,-1-1-1,1 0 1,0 0 0,-1 0 0,1 0 0,0 0 0,0 0 0,-1 0-1,1 0 1,0 0 0,-1 0 0,1 0 0,0 0 0,0 0 0,0-1-1,33-10 216,-22 2-208,1-1 1,-1 0-1,-1-1 0,0 0 0,0 0 1,-1-1-1,-1-1 0,0 0 0,11-21 1,6-18-53,23-63 1,-43 100 63,38-110-6,-51 144-25,-1-1 0,-1 0-1,-13 22 1,-11 20 16,18-32 103,2 1-1,1 0 1,1 1 0,2 0 0,0 0-1,3 1 1,-5 40 0,11-68-115,0-1 0,0 0 0,0 1 0,0-1 0,0 0 0,1 1 0,-1-1 0,1 0 0,-1 1 0,1-1 0,0 0 0,0 0 0,0 0 0,0 0 0,0 0 0,1 0 0,-1 0 0,0 0 0,1 0 0,0-1 0,-1 1 0,4 2 0,-1-2 0,-1-1 0,0 1 0,1-1 0,-1 0 0,1 0 0,-1-1 0,1 1 0,-1-1 0,1 1 0,0-1 0,-1 0 0,1 0 0,5-1 0,0-1 0,1 0 0,0 0 0,-1-1 0,1-1 0,-1 1 0,0-1 0,0-1 0,0 0 0,-1 0 0,11-8 0,-9 4 0,-1-1 0,0 1 0,0-2 0,-1 1 0,-1-1 0,0 0 0,0-1 0,-1 0 0,0 0 0,-1 0 0,-1 0 0,0-1 0,5-26 0,-9 39 0,0 1 0,0-1 0,0 0 0,0 0 0,0 0 0,0 1 0,-1-1 0,1 0 0,0 0 0,0 0 0,0 1 0,0-1 0,0 0 0,0 0 0,-1 0 0,1 0 0,0 1 0,0-1 0,0 0 0,-1 0 0,1 0 0,0 0 0,0 0 0,0 0 0,-1 0 0,1 0 0,0 0 0,0 1 0,0-1 0,-1 0 0,1 0 0,0 0 0,0 0 0,-1 0 0,1 0 0,0 0 0,0-1 0,0 1 0,-1 0 0,1 0 0,0 0 0,0 0 0,0 0 0,-1 0 0,1 0 0,0 0 0,0 0 0,0-1 0,0 1 0,-1 0 0,1 0 0,0 0 0,0 0 0,0-1 0,0 1 0,0 0 0,-1 0 0,1 0 0,0-1 0,0 1 0,0 0 0,0 0 0,0 0 0,0-1 0,0 1 0,0 0 0,0 0 0,0 0 0,0-1 0,-8 12 0,1 0 0,0 0 0,1 0 0,0 1 0,1 0 0,0 0 0,1 1 0,1 0 0,0-1 0,0 1 0,1 0 0,1 0 0,0 16 0,1-28 1,0 0 0,0 0 0,0 0 1,0 0-1,0 0 0,0 0 0,1 1 0,-1-1 0,0 0 0,1 0 1,-1 0-1,1 0 0,-1 0 0,1 0 0,-1-1 0,1 1 0,0 0 1,0 0-1,-1 0 0,1 0 0,0-1 0,0 1 0,0 0 0,0-1 1,0 1-1,0-1 0,1 1 0,1 0 2,0 0 0,0-1 0,0 1 0,0-1 0,0 0-1,0 0 1,-1 0 0,1-1 0,0 1 0,4-2 0,2 0-49,0 0 1,-1-1-1,0-1 0,1 1 0,-1-1 1,9-6-1,-12 1-2667,-5 2-2179,0 3-289,0-7-7882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5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16303,'0'0'13352,"0"11"-13053,-4 48 257,-3 1 0,-3-1 0,-26 91 0,0 0 33,36-145-589,2-8 0,8-22 0,9-38 0,0-101 0,-1 197 0,-15-25 0,0-1 0,1 1 0,1-1 0,-1 0 0,1 0 0,0 0 0,0-1 0,1 0 0,0 0 0,0 0 0,13 9 0,-16-14 0,0 1 0,0 0 0,0-1 0,1 0 0,-1 1 0,1-1 0,-1-1 0,1 1 0,-1 0 0,1-1 0,-1 0 0,1 0 0,-1 0 0,1 0 0,-1-1 0,1 1 0,-1-1 0,1 0 0,-1 0 0,1 0 0,-1 0 0,0-1 0,0 1 0,0-1 0,0 0 0,0 0 0,0 0 0,0 0 0,0-1 0,2-2 0,30-41 0,-11 14 0,-22 37 0,-12 23 0,-1-2 0,1 0 0,1 0 0,1 1 0,2 0 0,0 1 0,-2 42 0,8-70-59,0 0 0,0 1 0,0-1-1,0 0 1,0 0 0,0 1 0,0-1 0,0 0 0,0 0 0,0 1-1,0-1 1,0 0 0,0 0 0,0 1 0,0-1 0,0 0 0,1 0-1,-1 1 1,0-1 0,0 0 0,0 0 0,0 1 0,0-1 0,1 0-1,-1 0 1,0 0 0,0 0 0,1 1 0,-1-1 0,0 0 0,0 0-1,0 0 1,1 0 0,-1 0 0,0 0 0,0 1 0,1-1 0,-1 0 0,0 0-1,1 0 1,-1 0 0,0 0 0,0 0 0,1 0 0,-1 0 0,0 0-1,0 0 1,1-1 0,-1 1 0,0 0 0,0 0 0,1 0 0,-1 0-1,0 0 1,0 0 0,1 0 0,-1-1 0,0 1 0,0 0 0,0 0-1,1 0 1,-1-1 0,0 1 0,0 0 0,0 0 0,1-1 0,12-15-8124,-7-7-1805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178 263 14414,'0'0'6544,"1"-8"-3287,2-25-262,-3 32-2923,1 1 1,-1-1-1,0 1 1,0-1-1,0 1 1,0-1 0,0 1-1,0-1 1,0 0-1,0 1 1,0-1-1,0 1 1,0-1-1,0 1 1,0-1-1,-1 1 1,1-1-1,0 1 1,0-1 0,-1 1-1,1 0 1,0-1-1,0 1 1,-1-1-1,1 1 1,0-1-1,-1 1 1,1 0-1,-1-1 1,1 1 0,-1 0-1,1 0 1,0-1-1,-1 1 1,1 0-1,-1 0 1,1 0-1,-1-1 1,1 1-1,-1 0 1,1 0-1,-1 0 1,1 0 0,-1 0-1,0 0 1,1 0-1,-1 0 1,1 0-1,-1 0 1,1 0-1,-1 1 1,1-1-1,-1 0 1,1 0-1,-1 1 1,-25 13 39,11-1 31,1 0-1,0 1 0,2 0 0,-21 30 1,26-34-69,1 0 1,0 1-1,0 0 1,1 0 0,0 0-1,1 0 1,1 1-1,-4 22 1,6-34-75,1 1 0,0-1 0,0 1 0,0-1 0,0 1 0,0-1 0,0 1 0,0-1 0,0 1 0,0-1 0,0 1 0,0 0 0,0-1 0,1 1 0,-1-1 0,0 1 0,0-1 0,0 1 0,1-1 0,-1 1 0,0-1 0,1 0 0,-1 1 0,0-1 0,1 1 0,-1-1 0,0 0 0,1 1 0,-1-1 0,1 0 0,-1 1 0,2-1 0,17-3 0,18-22 0,-21 8 0,-1 0 0,-1-1 0,-1-1 0,0 0 0,-2-1 0,0-1 0,10-25 0,-32 111-219,8-48 241,1-1 1,0 1-1,1 0 0,1-1 0,1 22 1,0-37-22,-1 0 0,0 0 1,0 0-1,1 1 0,-1-1 0,0 0 1,1 0-1,-1 0 0,1 0 1,0 0-1,-1 0 0,1 0 1,0 0-1,0 0 0,-1 0 0,1 0 1,0 0-1,0-1 0,0 1 1,0 0-1,0-1 0,0 1 1,0 0-1,0-1 0,1 1 1,-1-1-1,0 0 0,0 1 0,0-1 1,0 0-1,1 0 0,-1 0 1,0 0-1,0 0 0,0 0 1,1 0-1,-1 0 0,0 0 0,0-1 1,0 1-1,1 0 0,-1-1 1,0 1-1,2-2 0,3 0 3,0-1-1,0 0 0,0 0 1,-1-1-1,1 1 0,-1-1 1,6-5-1,6-9-3,-1-1 0,-1 0 0,-1-1 0,-1-1 0,0 0 0,-1-1 0,9-27 0,-7 14 0,-2-1 0,-2 0 0,11-74 0,-20 93 0,-3 14 0,-10 27 0,-12 45 0,21-60 0,-51 167 0,47-144 0,0 1 0,2 0 0,-1 50 0,11-62 0,-4-20 0,-1-1 0,0 0 0,1 0 0,-1 1 0,1-1 0,-1 0 0,0 0 0,1 1 0,-1-1 0,1 0 0,-1 0 0,1 0 0,-1 0 0,1 0 0,-1 0 0,1 0 0,-1 0 0,0 0 0,1 0 0,-1 0 0,1 0 0,-1 0 0,1 0 0,-1 0 0,1 0 0,0-1 0,1 0 0,0 0 0,0-1 0,0 1 0,-1 0 0,1-1 0,0 1 0,-1-1 0,1 0 0,-1 0 0,0 1 0,1-1 0,-1 0 0,0 0 0,2-4 0,3-15 0,-1 0 0,-1 0 0,-1 0 0,0 0 0,-2-1 0,0 1 0,-2-1 0,-4-29 0,0 37 0,0 17 0,-2 23 0,6-15 0,1-3 0,-1-1 0,1 1 0,0-1 0,1 1 0,0-1 0,2 13 0,-2-18 0,0 0 0,0 0 0,0 0 0,0-1 0,0 1 0,1 0 0,-1-1 0,0 1 0,1-1 0,-1 1 0,1-1 0,0 1 0,-1-1 0,1 0 0,0 0 0,0 0 0,0 0 0,0 0 0,-1-1 0,1 1 0,0 0 0,1-1 0,-1 0 0,0 1 0,0-1 0,0 0 0,0 0 0,0 0 0,2 0 0,2-1 0,-1 0 0,1 1 0,-1-2 0,0 1 0,1-1 0,-1 1 0,0-1 0,0-1 0,0 1 0,-1-1 0,1 0 0,0 0 0,-1 0 0,0-1 0,0 1 0,5-6 0,-2 1 0,0 0 0,-1 0 0,0 0 0,0-1 0,8-18 0,-35 73 0,12-26 0,-1-1 0,2 2 0,1-1 0,0 1 0,2 0 0,0 0 0,-1 26 0,6-45-33,0-1 1,0 1-1,1-1 0,-1 1 0,1 0 1,-1-1-1,1 1 0,0-1 0,-1 1 1,1-1-1,0 1 0,0-1 0,0 0 1,0 1-1,0-1 0,1 0 1,-1 0-1,0 0 0,0 0 0,1 0 1,-1 0-1,1 0 0,-1 0 0,1-1 1,-1 1-1,1 0 0,-1-1 1,1 0-1,0 1 0,-1-1 0,1 0 1,0 0-1,-1 0 0,1 0 0,0 0 1,-1 0-1,1 0 0,0 0 0,2-1 1,-1 1-190,1-1 0,0 1 0,-1-1 0,1 0 0,0 0 0,-1 0 1,1 0-1,-1 0 0,0-1 0,1 0 0,-1 1 0,0-1 0,0-1 0,0 1 0,0 0 0,-1-1 1,1 1-1,2-4 0,1-10-7919,-1-5-5835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18417,'0'0'13357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9 118 10666,'0'0'20014,"2"10"-18963,1 6-903,-2 0 0,0 0 0,0-1 0,-2 1 0,0 0 0,-4 24 0,1-22-148,1-1 0,1 2 0,1 30 0,1-47 0,1-1 0,-1 0 0,1 0 0,-1 1 0,1-1 0,-1 0 0,1 0 0,-1 0 0,1 0 0,0 0 0,0 0 0,-1 0 0,1 0 0,0 0 0,0 0 0,0 0 0,0-1 0,0 1 0,0 0 0,1-1 0,-1 1 0,0 0 0,0-1 0,0 0 0,1 1 0,-1-1 0,0 0 0,0 0 0,1 1 0,-1-1 0,0 0 0,0 0 0,1 0 0,-1-1 0,0 1 0,3-1 0,0 1 0,1 0 0,-1-1 0,0 0 0,0 0 0,1 0 0,-1-1 0,0 1 0,0-1 0,0 0 0,4-3 0,-2 0 0,-1 1 0,1-1 0,-1-1 0,-1 1 0,1-1 0,-1 0 0,0 0 0,0 0 0,-1 0 0,1-1 0,-1 1 0,-1-1 0,1 0 0,-1 0 0,-1 0 0,1 0 0,-1 0 0,0-1 0,-1 1 0,0 0 0,-1-10 0,0 19 0,1-2 0,-1 1 0,1-1 0,-1 1 0,1-1 0,-1 0 0,1 1 0,0-1 0,-1 1 0,1-1 0,0 1 0,-1-1 0,1 1 0,0 0 0,0-1 0,0 1 0,-1-1 0,1 1 0,0-1 0,0 1 0,0 0 0,0-1 0,0 1 0,0-1 0,0 1 0,0 0 0,0-1 0,0 1 0,1-1 0,-1 1 0,0-1 0,0 1 0,0 0 0,1-1 0,-1 1 0,0-1 0,1 1 0,-1-1 0,0 0 0,1 1 0,-1-1 0,1 1 0,-1-1 0,1 1 0,-1-1 0,1 0 0,-1 0 0,1 1 0,-1-1 0,1 0 0,-1 0 0,2 1 0,3 0 0,0-1 0,0 1 0,0-1 0,0 0 0,1 0 0,-1-1 0,0 0 0,0 0 0,0 0 0,0 0 0,0-1 0,0 0 0,0 0 0,-1 0 0,1 0 0,-1-1 0,1 0 0,-1 0 0,0 0 0,7-7 0,1-1 0,-1 0 0,-1-1 0,1 0 0,-2-1 0,13-21 0,-20 30 0,0 1 0,0 0 0,-1 0 0,0-1 0,0 1 0,1 0 0,-2-1 0,1 0 0,0-6 0,-2 10 0,1-1 0,-1 1 0,0 0 0,0-1 0,0 1 0,0 0 0,0 0 0,0 0 0,0 0 0,0 0 0,0 0 0,0 0 0,0 0 0,0 0 0,0 0 0,0 1 0,0-1 0,0 0 0,0 1 0,0-1 0,0 0 0,1 1 0,-1-1 0,0 1 0,0 0 0,0 0 0,-5 5 0,0 0 0,1 0 0,0 1 0,0 0 0,1 0 0,0 0 0,0 0 0,1 0 0,0 1 0,0 0 0,1 0 0,0 0 0,0 0 0,0 0 0,1 0 0,1 0 0,-1 0 0,2 1 0,1 13 0,-2-20 0,1-1 0,0 0 0,0 1 0,0-1 0,0 0 0,0 0 0,0 0 0,0 1 0,0-1 0,0 0 0,0-1 0,1 1 0,-1 0 0,0 0 0,1-1 0,-1 1 0,1 0 0,-1-1 0,1 1 0,-1-1 0,1 0 0,-1 0 0,1 1 0,-1-1 0,1 0 0,-1 0 0,1 0 0,-1-1 0,1 1 0,-1 0 0,1 0 0,2-2 0,2 1 0,-1 0 0,0 0 0,1-1 0,-1 0 0,0 0 0,0 0 0,0-1 0,5-3 0,4-7 0,0 0 0,-1-1 0,0-1 0,-1 0 0,15-27 0,-5 5 0,22-56 0,-42 88 0,-4 8 0,-12 19 0,-16 35 0,23-40 0,0 0 0,2 0 0,0 1 0,1 0 0,1 0 0,0 0 0,0 19 0,3-36 0,0 1 0,0-1 0,0 0 0,1 0 0,-1 0 0,0 0 0,0 0 0,1 1 0,-1-1 0,0 0 0,1 0 0,-1 0 0,1 0 0,-1 0 0,1 0 0,0 0 0,-1 0 0,1-1 0,0 1 0,0 0 0,0 0 0,0 0 0,0-1 0,0 1 0,1 0 0,0 0 0,1 0 0,-1 0 0,1-1 0,-1 1 0,1-1 0,0 0 0,-1 1 0,1-1 0,-1 0 0,1-1 0,2 1 0,3-2 0,-1 1 0,0-1 0,0 0 0,0-1 0,-1 1 0,1-1 0,11-8 0,-2-4 0,-1-1 0,0-1 0,19-30 0,-30 43 0,-14 34 0,6-19 0,1 0 0,0 0 0,0 0 0,1 0 0,0 1 0,1-1 0,1 23 0,0-33 0,0 1 0,1-1 0,-1 0 0,1 0 0,-1 0 0,1 0 0,0 0 0,-1 0 0,1 0 0,0 0 0,0 0 0,0 0 0,-1 0 0,1-1 0,0 1 0,0 0 0,0-1 0,1 1 0,-1-1 0,0 1 0,0-1 0,2 1 0,35 10 0,-9-3 0,-25-6 0,1 1 0,-1 1 0,0-1 0,-1 0 0,1 1 0,-1 0 0,0 0 0,1 0 0,-2 0 0,1 0 0,0 0 0,-1 1 0,0 0 0,0-1 0,0 1 0,-1 0 0,1 0 0,-1 0 0,0 0 0,0 6 0,1 15 0,0 0 0,-3 43 0,0-50 0,0-7 0,0 1 0,-1 0 0,-1-1 0,-6 21 0,8-29 0,0-1 0,-1 0 0,1 0 0,-1 1 0,0-1 0,0 0 0,0-1 0,0 1 0,-5 4 0,5-6 0,1 0 0,0 0 0,0 0 0,-1 0 0,1-1 0,-1 1 0,1-1 0,0 1 0,-1-1 0,1 1 0,-1-1 0,1 0 0,-1 0 0,1 0 0,-1 0 0,0 0 0,1 0 0,-1 0 0,1 0 0,-1-1 0,1 1 0,0-1 0,-3 0 0,2 0 0,0-1 0,0 1 0,0-1 0,0 1 0,1-1 0,-1 0 0,0 0 0,1 0 0,0 0 0,-1 0 0,1 0 0,0 0 0,0 0 0,0 0 0,0-1 0,0 1 0,0-4 0,-10-47 0,10 44 0,-2-7 0,1 0 0,0 0 0,1 0 0,1-1 0,1 1 0,4-30 0,-3 39 0,0 0 0,1 0 0,-1 0 0,1 0 0,1 0 0,-1 1 0,1-1 0,1 1 0,-1 0 0,1 0 0,0 0 0,0 1 0,0 0 0,1 0 0,0 0 0,12-7 0,16-8-1062,-1 0-2650,-1-1-3600,3-4-11800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14029,'1'-5'795,"0"0"-1,0 0 0,1 1 0,0-1 1,0 0-1,0 1 0,0-1 0,1 1 0,0 0 1,3-5-1,1 1 38,1 0 1,-1 1-1,1 0 1,14-10-1,-12 10-409,0 1 0,1-1 0,0 2-1,0 0 1,1 0 0,0 1 0,0 0-1,18-3 1,-29 7-393,0 0 1,0 0-1,0 1 0,0-1 1,0 0-1,-1 0 0,1 1 1,0-1-1,0 1 0,0-1 1,-1 1-1,1-1 0,0 1 1,-1-1-1,1 1 0,0 0 1,-1-1-1,1 1 0,-1 0 1,1 0-1,-1-1 0,1 1 1,-1 0-1,1 0 0,-1 0 1,0 0-1,1 0 0,-1-1 0,0 1 1,0 0-1,0 0 0,0 0 1,0 0-1,0 0 0,0 0 1,0 0-1,0 0 0,0-1 1,-1 3-1,-5 41 690,-3-11-622,-7 31-73,15-60-27,1 1 0,-1-1 0,1 1 0,0-1 0,0 1 0,0-1 0,1 1 0,-1-1 0,1 1 0,3 7 0,-3-11 2,0 1 0,0-1 0,1 0 0,-1 0 0,0 0 0,1 0 0,-1 0 0,1 0 0,-1 0 0,1-1 0,-1 1 0,1 0 0,0-1 0,-1 0 0,1 1 0,0-1 0,-1 0 0,1 0 0,0 1 0,-1-1 0,1-1 0,0 1 0,0 0 0,-1 0 0,1-1 0,2 0 0,46-15 0,-38 8 0,0 0 0,0-1 0,-1 0 0,0-1 0,-1 0 0,0-1 0,0 0 0,-1 0 0,-1-1 0,0-1 0,0 1 0,-1-1 0,-1 0 0,0-1 0,6-21 0,-17 62 0,1-1 0,1 1 0,2 0 0,2 31 0,-1-56 0,0 0 0,0 0 0,0 0 0,1-1 0,-1 1 0,1 0 0,-1 0 0,1-1 0,0 1 0,0 0 0,-1-1 0,1 1 0,0 0 0,0-1 0,1 1 0,-1-1 0,0 0 0,0 1 0,1-1 0,-1 0 0,1 0 0,-1 0 0,1 0 0,0 0 0,-1 0 0,1 0 0,0-1 0,-1 1 0,1-1 0,0 1 0,0-1 0,0 1 0,-1-1 0,1 0 0,0 0 0,0 0 0,0 0 0,0 0 0,0-1 0,-1 1 0,3-1 0,3 0 0,-1-1 0,0 1 0,0-1 0,0-1 0,0 1 0,-1-1 0,1 0 0,-1 0 0,1-1 0,-1 1 0,6-7 0,-3 2 0,0 0 0,-1-1 0,0 0 0,0 0 0,-1-1 0,0 0 0,0 0 0,-2 0 0,1-1 0,-1 1 0,0-1 0,-1 0 0,-1-1 0,0 1 0,1-15 0,-4 51 0,0-21 0,0-1 0,1 0 0,0 0 0,-1 0 0,1 0 0,0 0 0,1 0 0,-1 1 0,0-1 0,1 0 0,0 0 0,0 0 0,0 0 0,0 0 0,0 0 0,1-1 0,-1 1 0,1 0 0,-1-1 0,1 1 0,0-1 0,0 1 0,1-1 0,-1 0 0,0 0 0,4 3 0,1-1 0,0 0 0,0 0 0,1 0 0,0-1 0,-1 0 0,1-1 0,0 0 0,0 0 0,1 0 0,-1-1 0,0 0 0,0-1 0,1 0 0,-1 0 0,0-1 0,15-3 0,-12 2 0,1-1 0,-1 0 0,0-1 0,-1 0 0,1 0 0,-1-2 0,0 1 0,0-1 0,0 0 0,-1-1 0,13-12 0,5-22 0,-24 20 0,-3 20 0,0 0 0,-1 1 0,1-1 0,0 1 0,0-1 0,-1 1 0,1-1 0,0 1 0,-1-1 0,1 1 0,-1-1 0,1 1 0,-1-1 0,1 1 0,-1 0 0,1-1 0,-1 1 0,1 0 0,-1-1 0,1 1 0,-1 0 0,0 0 0,1 0 0,-1-1 0,1 1 0,-1 0 0,0 0 0,1 0 0,-1 0 0,0 0 0,-4 0 0,-1 1 0,1-1 0,0 1 0,0 0 0,0 0 0,0 0 0,0 1 0,0 0 0,0 0 0,0 0 0,1 1 0,-1-1 0,1 1 0,0 0 0,-1 0 0,1 1 0,1-1 0,-1 1 0,0 0 0,-4 7 0,4-5 0,0 0 0,1-1 0,-1 2 0,1-1 0,0 0 0,1 0 0,0 1 0,0 0 0,0-1 0,1 1 0,0 0 0,0 0 0,0 0 0,1 0 0,1 11 0,0-15 1,0 0 0,0-1 0,1 1-1,-1 0 1,0-1 0,1 1 0,0-1 0,0 0 0,-1 1 0,1-1-1,1 0 1,-1 0 0,0 0 0,0 0 0,1-1 0,-1 1 0,1-1-1,-1 1 1,1-1 0,0 0 0,0 0 0,0 0 0,-1 0 0,5 0-1,8 3-26,0-2-1,0 0 0,22 1 1,7-4-1827,4-4-5786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7687,'0'0'19581,"0"10"-18881,-1-3-544,1 46 345,-1-52-462,1 1 0,0 0 1,1-1-1,-1 1 0,0-1 1,0 1-1,1-1 0,-1 1 1,1 0-1,-1-1 0,1 0 1,0 1-1,0-1 0,-1 1 1,1-1-1,0 0 0,0 0 0,0 1 1,1-1-1,-1 0 0,0 0 1,0 0-1,1 0 0,-1 0 1,0 0-1,1-1 0,-1 1 1,1 0-1,1 0 0,4-1 97,1 0-1,-1-1 1,0 0-1,0 0 0,-1-1 1,1 1-1,0-2 1,0 1-1,-1-1 1,1 0-1,-1 0 1,0 0-1,0-1 0,0 0 1,5-5-1,-1 2-123,0 0 0,1 1 0,-1 0 0,16-5-1,-25 10-5,0 1 0,0 0 0,0 0 0,0 0 0,1 0 0,-1 0 0,0 0-1,0 1 1,0-1 0,0 0 0,0 0 0,0 1 0,0-1 0,0 0 0,-1 1 0,1-1-1,0 1 1,0 0 0,0-1 0,0 1 0,0 0 0,-1-1 0,1 1 0,0 0 0,-1 0-1,1-1 1,0 1 0,-1 0 0,1 0 0,-1 0 0,0 0 0,1 0 0,-1 0 0,0 0-1,1 0 1,-1 0 0,0 0 0,0 0 0,0 0 0,0 2 0,6 61 375,-3-31-267,4-15-630,0-18-947,-6-1 1025,1-1 0,-1 0 0,0-1 0,0 1 1,0 0-1,-1 0 0,1 0 0,0 0 0,-1-1 0,0 1 0,1-5 0,-1-12-7126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17104,'0'0'10826,"85"-53"-10729,-43 48-65,3 2-545,-1 3-1953,-5 0-1378,-12 8-1249,-9 8-3843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17 9705,'0'0'16560,"-11"-16"-24151,11 26 1857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35 12107,'0'0'9914,"-10"-6"-7421,5 2-2299,1 1 0,-1 0 0,0 0 0,0 1 0,-1-1 0,1 1 0,0 0 0,-1 0 0,1 1-1,-1 0 1,0 0 0,1 0 0,-1 0 0,0 1 0,0 0 0,1 0 0,-1 1 0,0 0 0,1 0 0,-1 0 0,0 1 0,1-1 0,0 1 0,-1 0 0,1 1 0,-6 3 0,-2 3 150,1 1 0,0 0-1,-16 18 1,23-23-243,1 0 0,0 0-1,1 0 1,-1 0 0,1 1-1,0-1 1,0 1 0,1 0 0,0 0-1,0 0 1,-2 10 0,4-15-99,0 0 1,0 0-1,1 0 1,-1 0-1,0 0 1,1 0-1,-1 0 1,0 0-1,1-1 1,-1 1-1,1 0 1,0 0-1,-1 0 1,1-1-1,-1 1 1,1 0-1,0-1 1,0 1-1,-1-1 1,1 1-1,0-1 1,0 1-1,0-1 1,0 1-1,0-1 1,-1 0-1,1 0 1,0 1-1,0-1 1,0 0-1,0 0 1,0 0-1,0 0 1,0 0-1,0 0 1,0 0-1,0 0 1,0-1-1,0 1 1,1 0 0,42-9 198,1-12-206,-39 16-108,1 1-1,0 1 0,0-1 0,1 1 0,-1 0 1,1 1-1,-1 0 0,1 0 0,12-1 0,-18 4 100,0-1 0,-1 1 0,1-1-1,0 1 1,0 0 0,-1 0-1,1 0 1,-1 0 0,1 0 0,-1 0-1,1 0 1,-1 1 0,0-1-1,1 0 1,-1 1 0,0-1-1,0 1 1,0 0 0,0-1 0,0 1-1,-1 0 1,1-1 0,0 1-1,-1 0 1,1 3 0,12 53 19,-13-53-7,6 33 277,-2-1-1,-1 75 1,-4-102-230,1-1 0,-1 1 0,-1-1 1,0 1-1,0-1 0,-1 1 1,0-1-1,0 0 0,-1 0 1,0 0-1,-1-1 0,0 0 0,0 0 1,-1 0-1,0 0 0,-1-1 1,-7 8-1,12-14-45,0 1 0,0-1 0,-1 1 0,1-1 0,0 0 0,-1 1 0,1-1 0,0-1 0,-1 1 0,1 0 0,-1 0 0,0-1 0,1 0 0,-1 1 0,0-1 0,1 0 0,-1 0 0,1-1 0,-1 1 0,0 0 0,1-1 0,-1 0 0,1 1 0,-1-1 0,1 0 0,-1 0 0,1-1 0,0 1 0,-1 0 0,1-1 0,0 1 0,0-1 0,0 0 0,0 0 0,1 0 0,-1 0 0,0 0 0,1 0 0,-3-4 0,-2-3 0,0 0 0,1 0 0,0-1 0,1 1 0,0-1 0,0 0 0,1 0 0,-3-18 0,5 20-99,0 1-1,1-1 1,0 1-1,0-1 1,1 1-1,0-1 1,0 1-1,1 0 1,0-1-1,0 1 1,0 0-1,1 0 1,0 0-1,7-10 1,2 2-587,0-1 0,1 1 0,1 1 0,21-18 0,25-23-10786,-32 29 1249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13229,'0'0'13906,"3"11"-12545,-1-5-1136,2 5 262,-1 0 1,0-1-1,-1 2 1,0-1-1,0 15 1,-2-25-477,0 0 0,-1-1 1,1 1-1,0 0 0,0-1 0,1 1 1,-1 0-1,0-1 0,0 1 0,0 0 1,0-1-1,0 1 0,1 0 0,-1-1 1,0 1-1,1-1 0,-1 1 0,0-1 1,1 1-1,-1 0 0,1-1 0,-1 1 1,1-1-1,-1 0 0,1 1 0,-1-1 1,1 1-1,-1-1 0,1 0 0,0 1 1,-1-1-1,1 0 0,0 0 0,26-5 352,22-25 13,-27 11-376,-18 14 0,2 0 0,-1 0 0,0 1 0,1-1 0,0 1 0,0 1 0,0-1 0,0 1 0,1 0 0,-1 0 0,9-2 0,-15 6 0,1 0 0,0 0 0,-1 0 0,1-1 0,0 1 0,-1 0 0,1 0 0,-1 0 0,0 0 0,1 0 0,-1 0 0,0 0 0,1 0 0,-1 0 0,0 0 0,0 0 0,0 0 0,0 0 0,0 0 0,0 0 0,-1 2 0,1 33 0,0-27 0,0 5-516,-1-10-79,1-1 0,0 0 0,0 1 0,0-1 0,0 1 1,1-1-1,0 0 0,1 5 0,-2-7 403,1 0 0,0 0 0,0 0 0,-1 0 0,1-1 0,0 1 0,0 0 0,0-1 0,0 1 1,0-1-1,0 1 0,0-1 0,0 1 0,0-1 0,0 0 0,0 1 0,0-1 0,0 0 0,0 0 1,0 0-1,0 0 0,0 0 0,0 0 0,0 0 0,0 0 0,1 0 0,-1 0 0,0-1 0,0 1 0,0 0 1,2-2-1,19-8-6636,7-5-4762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74 2626,'0'0'21471,"-11"1"-20099,3 0-1080,0 1 0,0 0 0,-1 1 0,1 0 0,1 0 0,-1 0 0,0 1-1,-8 6 1,12-7-109,0-1 0,0 1-1,0 0 1,1 1-1,-1-1 1,1 1 0,-1 0-1,1-1 1,0 1-1,1 1 1,-1-1 0,1 0-1,0 1 1,0-1-1,0 1 1,0-1 0,1 1-1,-2 8 1,4-12-164,-1 0 1,0 0-1,1 0 1,-1-1-1,1 1 1,-1 0-1,1 0 1,-1 0-1,1-1 1,0 1-1,-1 0 1,1-1-1,0 1 1,0 0-1,-1-1 1,1 1 0,0-1-1,0 1 1,0-1-1,0 0 1,0 1-1,0-1 1,0 0-1,0 0 1,-1 1-1,1-1 1,0 0-1,0 0 1,0 0-1,0 0 1,0 0-1,0 0 1,0-1-1,0 1 1,0 0-1,0 0 1,1-1-1,42-7 329,19-21-237,-53 23-150,-1 1 0,1 0 0,0 0 0,0 1 0,0 1 0,1 0 0,-1 0 0,15-1 0,-24 4 43,0 1 1,0 0 0,-1-1 0,1 1-1,-1-1 1,1 1 0,0 0 0,-1 0-1,1-1 1,-1 1 0,0 0 0,1 0-1,-1 0 1,1-1 0,-1 1 0,0 0-1,0 0 1,0 0 0,1 0 0,-1 0 0,0 0-1,0-1 1,0 1 0,0 0 0,-1 2-1,1 33 198,0-27-175,26-40-27,-8-1 0,-11 19 0,1 0 0,0 0 0,11-12 0,-18 24 0,-1 1 0,1-1 0,0 1 0,-1 0 0,1 0 0,-1-1 0,1 1 0,0 0 0,-1 0 0,1 0 0,0-1 0,-1 1 0,1 0 0,0 0 0,-1 0 0,1 0 0,0 0 0,0 0 0,-1 1 0,1-1 0,0 0 0,-1 0 0,1 0 0,-1 1 0,1-1 0,0 0 0,-1 1 0,2 0 0,22 16 0,-4-4 0,-11-9 0,1-1 0,-1-1 0,1 0 0,-1 0 0,1-1 0,0 0 0,0 0 0,0-1 0,0-1 0,-1 0 0,16-3 0,-18 3 0,0-1 0,0 0 0,0-1 0,-1 1 0,1-1 0,-1-1 0,0 1 0,0-1 0,0 0 0,0 0 0,0-1 0,-1 0 0,0 0 0,0 0 0,-1-1 0,7-8 0,-11 14 0,1-1 0,0 0 0,0 0 0,-1 0 0,1 0 0,-1 0 0,1 0 0,-1 0 0,1 0 0,-1 0 0,1 0 0,-1 0 0,0 0 0,0-1 0,0 1 0,0 0 0,1 0 0,-1 0 0,-1 0 0,1 0 0,0-1 0,0 1 0,0 0 0,-1 0 0,0-2 0,0 2 0,0 1 0,0-1 0,0 0 0,0 1 0,0-1 0,0 1 0,-1-1 0,1 1 0,0 0 0,0 0 0,0-1 0,-1 1 0,1 0 0,0 0 0,0 0 0,-1 0 0,1 0 0,-3 1 0,-2 0 0,0 0 0,1 1 0,-1-1 0,0 1 0,0 1 0,1-1 0,-1 1 0,-8 5 0,11-6 2,0 1-1,1-1 1,-1 1-1,1 0 1,-1 0-1,1 0 1,0 0-1,0 0 1,0 0-1,0 1 1,1-1-1,-1 0 1,1 1-1,0 0 1,0-1-1,0 1 1,0 0-1,1-1 1,0 1-1,-1 0 1,1 0-1,1-1 1,0 7-1,0-6-8,1-1 0,-1 0 0,1 0 0,0 0 0,0 0 0,0-1 1,0 1-1,1 0 0,-1-1 0,1 0 0,-1 1 0,1-1 0,0 0 0,0 0 0,0-1 0,0 1 0,0 0 0,0-1 0,1 0 0,-1 0 1,0 0-1,1 0 0,-1-1 0,1 1 0,3-1 0,34 2-3018,-14-5-3976,13-8-11848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30 13741,'-2'8'10474,"0"6"-5327,-4 43-5225,4-32 1500,-9 134 639,36-203-2061,-19 23 0,-1-1 0,4-39 0,-9 64 0,0 1 0,0 0 0,0 0 0,1 0 0,-1 0 0,1 0 0,0 0 0,0 0 0,0 0 0,1-1 0,-1 1 0,3 3 0,-2-4 0,0-1 0,0-1 0,0 1 0,0 0 0,1 0 0,-1-1 0,1 1 0,-1-1 0,1 0 0,-1 0 0,1 0 0,0 0 0,-1 0 0,1-1 0,0 1 0,0-1 0,-1 1 0,5-1 0,2 0 0,-1 0 0,1-1 0,0 0 0,0-1 0,-1 0 0,1 0 0,-1 0 0,0-1 0,1-1 0,-1 1 0,-1-1 0,1-1 0,0 0 0,-1 0 0,0 0 0,0 0 0,7-9 0,-7 7 0,0 0 0,-1 0 0,0-1 0,0 1 0,-1-1 0,0-1 0,0 1 0,-1-1 0,0 1 0,0-1 0,-1-1 0,-1 1 0,1 0 0,-1-1 0,1-16 0,-3 25 0,0 1 0,0 0 0,-1-1 0,1 1 0,0 0 0,0 0 0,0-1 0,0 1 0,0 0 0,-1 0 0,1-1 0,0 1 0,0 0 0,0 0 0,-1-1 0,1 1 0,0 0 0,0 0 0,-1 0 0,1 0 0,0-1 0,0 1 0,-1 0 0,1 0 0,0 0 0,0 0 0,-1 0 0,1 0 0,0 0 0,-1 0 0,1 0 0,0 0 0,-1 0 0,1 0 0,0 0 0,0 0 0,-1 0 0,1 0 0,0 0 0,-1 0 0,1 0 0,0 0 0,0 0 0,-1 1 0,1-1 0,0 0 0,0 0 0,-1 0 0,1 1 0,0-1 0,0 0 0,-1 0 0,1 0 0,0 1 0,0-1 0,-17 14 0,7-1 0,1 0 0,1 1 0,0 0 0,0 1 0,2 0 0,0 0 0,0 0 0,2 1 0,-1 0 0,2 0 0,1 0 0,0 0 0,0 0 0,2 20 0,1-34 0,-1 0 0,0 0 0,1 0 0,-1 0 0,1 0 0,0 0 0,0 0 0,0 0 0,0 0 0,0 0 0,0-1 0,0 1 0,0 0 0,1-1 0,-1 1 0,1-1 0,-1 0 0,1 1 0,3 1 0,-1-1 0,0 0 0,0 0 0,1 0 0,-1-1 0,1 1 0,0-1 0,-1 0 0,8 0 0,-1 0 0,0-1 0,0-1 0,0 0 0,0 0 0,0-1 0,-1 0 0,13-4 0,-13 2 0,-1-1 0,0 1 0,0-1 0,-1-1 0,0 0 0,0 0 0,0 0 0,12-14 0,-16 15 0,0 1 0,0-2 0,0 1 0,-1 0 0,1-1 0,-1 0 0,-1 0 0,1 0 0,-1 0 0,0 0 0,0 0 0,-1 0 0,0-1 0,1-9 0,-2 15 0,0 0 0,0 0 0,-1 1 0,1-1 0,0 0 0,0 0 0,-1 1 0,1-1 0,0 0 0,-1 1 0,1-1 0,-1 0 0,1 1 0,-1-1 0,1 1 0,-1-1 0,1 1 0,-1-1 0,0 1 0,1-1 0,-1 1 0,0 0 0,1-1 0,-1 1 0,0 0 0,1 0 0,-1-1 0,0 1 0,0 0 0,1 0 0,-1 0 0,0 0 0,0 0 0,1 0 0,-1 0 0,0 0 0,0 0 0,1 0 0,-1 1 0,0-1 0,0 0 0,1 0 0,-1 1 0,0-1 0,0 1 0,-3 0 0,1 0 0,-1 0 0,1 1 0,0-1 0,0 1 0,0 0 0,0-1 0,0 2 0,-3 1 0,3-1-30,1 0 1,-1 0-1,1 1 1,0-1-1,0 0 1,0 1-1,0-1 1,1 1-1,0 0 0,-1 0 1,1-1-1,1 1 1,-1 0-1,0 0 1,1 0-1,0 0 0,0 0 1,0 0-1,1 6 1,0-7-65,0 0 1,0-1-1,0 1 1,1 0-1,-1-1 1,1 0-1,-1 1 1,1-1 0,0 0-1,0 0 1,0 0-1,0 0 1,0 0-1,1 0 1,-1 0-1,1-1 1,-1 1-1,1-1 1,-1 0-1,1 0 1,0 0-1,-1 0 1,1 0 0,0-1-1,0 1 1,0-1-1,4 1 1,29 0-5908,7-1-4841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20 7815,'0'15'12460,"-3"7"-5441,1 9-3928,-2 67-4561,8-61 3464,-4-36-1968,1 1 0,-1-1 0,1 0 0,0 1-1,-1-1 1,1 1 0,0-1 0,0 0 0,0 0-1,0 1 1,0-1 0,0 0 0,0 0 0,0 0 0,0 0-1,1 0 1,-1 0 0,0 0 0,1-1 0,-1 1 0,0 0-1,1-1 1,-1 1 0,1-1 0,-1 0 0,1 1 0,-1-1-1,1 0 1,0 0 0,-1 0 0,1 0 0,-1 0-1,1 0 1,-1 0 0,1-1 0,-1 1 0,1 0 0,-1-1-1,3-1 1,4 0 92,-1 0 0,0-1 0,0 0 0,0-1-1,0 1 1,10-9 0,42-42-118,9-8 0,-68 62 0,0 0 0,0-1 0,0 1 0,1 0 0,-1 0 0,0-1 0,0 1 0,1 0 0,-1 0 0,0 0 0,0 0 0,1-1 0,-1 1 0,0 0 0,1 0 0,-1 0 0,0 0 0,1 0 0,-1 0 0,0 0 0,1 0 0,-1 0 0,0 0 0,1 0 0,-1 0 0,0 0 0,1 0 0,-1 0 0,0 0 0,0 0 0,1 0 0,-1 0 0,0 1 0,1-1 0,-1 0 0,0 0 0,0 0 0,1 1 0,-1-1 0,0 0 0,0 0 0,1 0 0,-1 1 0,0-1 0,0 0 0,0 1 0,1-1 0,-1 0 0,0 0 0,0 1 0,4 26 0,0 6 0,-4-32 0,1 0 0,-1 0 0,0-1 0,0 1 0,1 0 0,-1 0 0,1 0 0,-1 0 0,0 0 0,1-1 0,0 1 0,-1 0 0,1 0 0,-1-1 0,1 1 0,0 0 0,0-1 0,-1 1 0,1-1 0,0 1 0,0-1 0,0 1 0,0-1 0,-1 0 0,3 1 0,3-1 0,1 0 0,0 0 0,-1-1 0,1 0 0,-1 0 0,1-1 0,-1 1 0,0-1 0,1-1 0,-1 1 0,0-1 0,-1 0 0,7-4 0,15-11 0,34-29 0,-34 25 0,-22 18 0,-3 2 0,1 0 0,-1 0 0,0 0 0,0 0 0,1 0 0,-1 1 0,1-1 0,-1 1 0,1-1 0,0 1 0,0 0 0,0 0 0,-1 1 0,1-1 0,5 0 0,-7 39 0,-1 37 0,0-74 0,0-1 0,0 0 0,0 0 0,0 0 0,0 1 0,0-1 0,1 0 0,-1 0 0,0 0 0,0 1 0,0-1 0,0 0 0,0 0 0,1 0 0,-1 0 0,0 0 0,0 1 0,0-1 0,0 0 0,1 0 0,-1 0 0,0 0 0,0 0 0,0 0 0,1 0 0,-1 0 0,0 0 0,0 0 0,1 0 0,-1 0 0,0 0 0,0 0 0,0 0 0,1 0 0,-1 0 0,0 0 0,0 0 0,0 0 0,1 0 0,-1 0 0,0 0 0,0 0 0,0-1 0,1 1 0,-1 0 0,0 0 0,0 0 0,0 0 0,0 0 0,1-1 0,-1 1 0,0 0 0,0 0 0,0 0 0,0 0 0,0-1 0,0 1 0,0 0 0,0 0 0,1-1 0,9-9 0,7-22-2729,-11 14-2447,0 0 0,4-28 0,-4 17-5683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6182,'0'0'18866,"57"34"-19603,-41-27-2114,-1-2-512,3-2-4580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8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11979,'0'0'4794,"-1"10"-1345,-23 116-333,-35 243 6313,69-421-9429,3 0 0,1 1 0,37-85 0,-45 121 0,5-13 0,21-38 0,-29 60 0,0 0 0,1 1 0,-1 0 0,1 0 0,0 0 0,1 0 0,-1 0 0,1 1 0,0 0 0,0 0 0,1 0 0,-1 0 0,7-2 0,-11 5 0,0 1 0,0 0 0,1-1 0,-1 1 0,0 0 0,0-1 0,0 1 0,1 0 0,-1 0 0,0 0 0,0 0 0,1 0 0,-1 0 0,0 0 0,0 1 0,1-1 0,-1 0 0,0 1 0,0-1 0,0 1 0,0-1 0,0 1 0,0 0 0,2 1 0,-1 0 0,0 0 0,-1 0 0,1 0 0,-1 0 0,0 0 0,1 1 0,-1-1 0,0 0 0,0 1 0,-1-1 0,2 5 0,-1-1 0,0-1 0,-1 1 0,1-1 0,-1 1 0,0 0 0,-1-1 0,1 1 0,-1-1 0,0 1 0,0-1 0,-4 8 0,2-7-2,-1 0-1,0-1 1,-1 0-1,1 0 1,-1 0 0,0 0-1,0-1 1,-1 1-1,1-1 1,-1-1 0,0 1-1,0-1 1,0 0-1,-1-1 1,1 1 0,-1-1-1,1 0 1,-1-1-1,-13 2 1,20-3-102,0 0 1,-1-1-1,1 1 1,-1 0-1,1 0 1,0 0-1,-1-1 1,1 1-1,0 0 1,-1-1-1,1 1 1,0 0-1,-1-1 1,1 1-1,0-1 1,0 1-1,-1 0 1,1-1-1,0 1 1,0-1-1,0 1 1,0 0-1,0-1 1,0 1-1,-1-1 1,1 1-1,0-1 0,0 1 1,0-1-1,0 1 1,1-1-1,-1 1 1,0 0-1,0-1 1,0 1-1,0-1 1,0 1-1,1-1 1,-1 1-1,0 0 1,0-1-1,1 0 1,9-20-5781,6 6 775,3 2-1404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44 367 7623,'0'0'10773,"7"-8"-6203,2 0-3293,-6 6-834,0-1 0,0 1 0,0-1 0,0 0 0,-1 0 0,1 0 0,-1 0 0,0 0 0,1-1 0,1-5 0,-3 8 1350,-5 2-1700,0 0 0,0 1-1,0-1 1,0 1 0,0 0-1,1 0 1,-1 0 0,1 0-1,-1 1 1,1-1-1,0 1 1,0 0 0,-4 5-1,1-2-11,1 0-1,0 0 0,0 1 0,0-1 0,1 1 0,-4 9 0,8-16-80,1 1 0,-1-1 0,0 1 0,1-1 0,-1 1 0,1-1 0,-1 1 0,1-1 0,-1 1 0,1-1 0,-1 0 0,1 1 0,0-1 0,-1 0 0,1 1 0,-1-1 0,1 0 0,0 0 0,-1 0 0,1 0 0,0 1 0,-1-1 0,1 0 0,-1 0 0,1 0 0,0 0 0,-1-1 0,1 1 0,0 0 0,0 0 0,32 0 0,-26 0 0,174-13 0,-180 12 0,0 0 0,0 0 0,-1 0 0,1 0 0,0 0 0,-1 0 0,1 0 0,0-1 0,-1 1 0,0 0 0,1 0 0,-1 0 0,0-1 0,1 1 0,-1 0 0,0-3 0,3-6 0,10-6-2283,0 1 0,26-22 1,21-22-5006,-42 35 3843,0 0 0,19-35-1,-11-2 3352,-23 52 1564,-1 0 0,0 0 0,0 0 0,-1-17 0,-1 26-1372,0-1 0,0 1 0,0 0 1,0 0-1,0-1 0,0 1 0,-1 0 0,1 0 1,0-1-1,0 1 0,0 0 0,-1 0 0,1 0 1,0 0-1,0-1 0,-1 1 0,1 0 1,0 0-1,0 0 0,-1 0 0,1 0 0,0 0 1,0 0-1,-1 0 0,1 0 0,0 0 0,-1 0 1,1 0-1,0 0 0,0 0 0,-1 0 1,1 0-1,0 0 0,-1 0 0,1 0 0,0 0 1,0 0-1,-1 0 0,1 0 0,0 1 0,0-1 1,-1 0-1,1 0 0,0 0 0,0 0 1,0 1-1,-1-1 0,1 0 0,-14 11 1021,3 3-480,1 1-1,1 1 1,1 0 0,0 0 0,1 1 0,1 0 0,0 0 0,1 0 0,-3 26 0,2-4 31,2 0 0,2 1 0,4 51 1,-2-91-652,0 1 1,-1-1 0,1 1 0,0-1-1,0 1 1,0-1 0,0 1 0,1-1-1,-1 1 1,0-1 0,0 1 0,0-1-1,0 1 1,0-1 0,1 1 0,-1-1 0,0 0-1,0 1 1,1-1 0,-1 1 0,0-1-1,1 0 1,-1 1 0,0-1 0,1 0-1,-1 1 1,1-1 0,-1 0 0,0 1-1,1-1 1,-1 0 0,1 0 0,-1 0 0,1 1-1,-1-1 1,1 0 0,-1 0 0,1 0-1,-1 0 1,1 0 0,0 0 0,0 0 13,0-1 0,-1 1 0,1 0 0,0-1 0,0 1 0,0-1 0,-1 1 0,1-1 0,0 1 0,-1-1 1,1 0-1,0 1 0,-1-1 0,1 0 0,-1 0 0,1 1 0,-1-1 0,1 0 0,-1 0 0,0 0 0,1 0 0,-1-1 0,2-8-9,0 0-1,-1 0 1,-1-1-1,0 1 1,0 0-1,-1-1 0,0 1 1,-1 0-1,0 0 1,-1 0-1,0 0 1,0 0-1,-1 0 0,-1 1 1,1 0-1,-1 0 1,-8-10-1,25 27-897,1-1 0,0 0 0,0-1 0,1 0 0,-1-1 0,17 4 0,-19-6 26,-1-1 0,1 0 0,0 0 0,21 0 0,4-9 1386,-34 6-271,-1 0-1,1 1 0,-1-1 0,1 0 0,-1 0 1,0 0-1,1 0 0,-1 0 0,0-1 0,0 1 1,0 0-1,0-1 0,0 1 0,0 0 0,0-1 1,-1 1-1,1-1 0,0-1 0,-4 0 2972,-8 7-2521,-7 9-631,-13 33 468,29-44-537,1 0 0,0 0 0,0 0 0,0 0-1,0 0 1,0 0 0,1 1 0,-1-1 0,0 0-1,1 0 1,0 1 0,0-1 0,-1 0 0,1 0-1,1 1 1,-1-1 0,0 0 0,0 1 0,1-1-1,0 0 1,1 4 0,0-5-17,0 0 0,0 0 0,0 0 0,0 0 0,0-1 0,1 1 0,-1 0 0,0-1 0,0 0 0,1 0 0,-1 1 0,0-1 0,1 0 0,-1-1 0,3 1 0,38-6 0,-21-1 0,-1 0 0,34-18 0,-36 16 0,0 1 0,0 0 0,37-8 0,-55 16 0,-1 1 0,1-1 0,-1 1 0,0 0 0,1-1 0,-1 1 0,0 0 0,1-1 0,-1 1 0,0 0 0,0-1 0,1 1 0,-1 0 0,0 0 0,0-1 0,0 1 0,0 0 0,0 0 0,0-1 0,0 1 0,0 0 0,0-1 0,-1 1 0,1 0 0,0 0 0,-1 0 0,-4 25 0,2-18 0,-3 19 0,6-27 0,0 1 0,1-1 0,-1 1 0,0 0 0,1-1 0,-1 1 0,0-1 0,1 1 0,-1-1 0,1 1 0,-1-1 0,0 1 0,1-1 0,-1 0 0,1 1 0,0-1 0,-1 0 0,1 1 0,-1-1 0,1 0 0,-1 0 0,1 1 0,0-1 0,-1 0 0,1 0 0,0 0 0,-1 0 0,1 0 0,-1 0 0,1 0 0,0 0 0,-1 0 0,1 0 0,0 0 0,-1 0 0,1-1 0,-1 1 0,2 0 0,8-3 0,-1 0 0,1 0 0,-1-1 0,0 0 0,0-1 0,0 1 0,-1-2 0,12-8 0,-12 8 0,0 0 0,0 1 0,1 0 0,-1 0 0,1 1 0,0 0 0,1 1 0,13-4 0,-18 17-2063,-5-9 1829,0 0 1,0 0-1,1 0 1,-1 0-1,0 0 1,0 0-1,1 0 1,-1 0-1,1 0 1,-1 0-1,1 0 1,-1 0-1,1 0 0,0 0 1,-1 0-1,1 0 1,0 0-1,0-1 1,-1 1-1,1 0 1,0-1-1,0 1 1,0-1-1,0 1 1,0-1-1,0 1 1,0-1-1,1 1 1,29-1-11213,-12 0 2163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 15439,'0'-7'12805,"-13"10"-10418,-15 14-3160,-18 32 1308,44-47-557,0 0 1,0 1-1,1-1 1,-1 0 0,1 1-1,-1-1 1,1 1-1,0-1 1,0 1 0,0 0-1,0-1 1,0 1-1,1 0 1,-1 0 0,1 0-1,0-1 1,0 1-1,0 0 1,0 0-1,0 0 1,2 4 0,-1-6-219,0 0 1,0-1 0,1 1 0,-1 0 0,1 0-1,-1-1 1,0 1 0,1-1 0,-1 1 0,1-1-1,-1 0 1,1 0 0,-1 0 0,1 1 0,0-1-1,-1-1 1,1 1 0,-1 0 0,1 0-1,1-1 1,34-6-6759,-6-5-428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1:4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9737,'0'0'5130,"8"3"-5034,20 4-24,0-2-1,0-1 1,0-1-1,1-2 1,54-3-1,-15 1-3,287-20 978,-89 3 107,2652-29 3412,-1780 83-4167,229 0 506,-1364-36-904,1914-36 817,-1482 6-465,467-93 1,-865 114 12,-24 5-48,1 1 0,0 1 0,20-2 1169,-57 5-1278,19 0-7051,12 0 2150,8-1-2572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26 16496,'0'0'9016,"11"-4"-8092,-4 1-766,44-12 795,-47 14-896,0 0 0,0 0-1,0 1 1,0-1 0,0 1 0,0 0-1,0 1 1,0-1 0,0 1 0,0-1-1,-1 1 1,1 0 0,6 3-1,-9-3-28,1 0 0,-1 1-1,1-1 1,-1 0 0,0 1-1,0-1 1,1 1 0,-1-1-1,0 1 1,-1 0 0,1 0-1,0-1 1,0 1-1,-1 0 1,1 0 0,-1 0-1,1-1 1,-1 1 0,0 0-1,0 0 1,0 0 0,0 0-1,0 0 1,0 0-1,-1 0 1,1 0 0,0-1-1,-1 1 1,0 0 0,0 2-1,-2 5 190,-1-1-1,1 1 0,-1-1 0,-9 14 0,1-8 26,9-10-206,0-1 0,0 0-1,0 1 1,1 0 0,-1-1 0,1 1 0,-3 7 0,33-15-1237,-25 3 1187,0 0 0,0 1 1,0-1-1,0 1 0,0 0 0,0 0 1,0 0-1,0 1 0,0-1 1,0 1-1,0 0 0,0 0 0,0 0 1,0 0-1,-1 0 0,1 0 1,0 1-1,0-1 0,-1 1 0,1 0 1,-1 0-1,0 0 0,0 0 1,1 0-1,-1 0 0,-1 1 0,1-1 1,0 1-1,0-1 0,-1 1 1,0 0-1,1 0 0,-1 0 1,0-1-1,0 1 0,-1 0 0,1 0 1,-1 0-1,1 0 0,-1 1 1,0-1-1,0 0 0,-1 6 0,0 0 138,0 0-1,0 0 1,-1-1-1,-1 1 0,1 0 1,-1-1-1,-1 1 0,1-1 1,-1 0-1,-1 0 0,0-1 1,0 1-1,0-1 1,-1 0-1,-12 12 0,11-12-3,0-1-1,-1 1 0,0-1 1,0-1-1,-1 1 0,1-1 0,-1-1 1,0 0-1,0 0 0,-1-1 1,1 0-1,-1 0 0,0-1 1,-12 1-1,21-3-227,-1 0-1,1 0 1,-1 0 0,1 0-1,-1 0 1,1-1 0,0 1-1,-1 0 1,1-1 0,-1 1 0,1-1-1,0 0 1,-1 1 0,1-1-1,0 0 1,0 0 0,-1 0-1,1 0 1,0 0 0,0 0-1,0 0 1,0 0 0,0 0-1,0 0 1,1 0 0,-1-1-1,0 1 1,1 0 0,-1-1 0,1 1-1,-1-1 1,1 1 0,-1-1-1,1-1 1,-1-5-1609,0-1 0,1 0 0,0 0 0,1-14-1,0 14 135,4-29-10882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0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 14253,'0'0'15076,"-5"5"-14724,-12 16-53,17-20-286,0-1 0,0 0 0,-1 1 0,1-1 0,0 1 0,0-1 0,0 0 0,-1 1 0,1-1-1,0 1 1,0-1 0,0 1 0,0-1 0,0 1 0,0-1 0,0 0 0,0 1 0,0-1 0,0 1 0,0-1-1,0 1 1,0-1 0,0 1 0,1-1 0,-1 0 0,0 1 0,0-1 0,0 1 0,1-1 0,-1 0 0,0 1-1,1-1 1,-1 0 0,0 1 0,1-1 0,-1 0 0,0 1 0,1-1 0,-1 0 0,0 0 0,1 1 0,-1-1-1,1 0 1,-1 0 0,1 0 0,-1 0 0,0 0 0,1 0 0,-1 1 0,1-1 0,-1 0 0,1 0 0,-1 0-1,1-1 1,29 3 611,-26-2-474,2-1-88,1 1 0,0-1 1,-1 0-1,1-1 0,-1 0 0,1 0 0,-1 0 0,0-1 0,0 0 0,0 0 0,0 0 0,0-1 0,-1 0 0,0 0 0,0-1 0,0 1 0,0-1 0,-1 0 0,1 0 0,5-11 0,-10 16-62,1 0 0,-1-1 0,0 1 0,0-1 0,1 1 0,-1 0 0,0-1 0,0 1 0,0-1 0,0 1 0,0-1 0,0 1 0,0-1 0,1 1 0,-1-1 0,-1 1 0,1 0 0,0-1 0,0 1 0,0-1 0,0 1 0,0-1 0,0 1 0,0-1 0,-1 1 0,1 0 0,0-1 0,0 1 0,-1 0 0,1-1 0,0 1 0,0-1 0,-1 1 0,1 0 0,0 0 0,-1-1 0,1 1 0,-1 0 0,1-1 0,-25-1 0,19 3 0,-1 1 0,1-1 0,-1 1 0,1 0 0,-11 4 0,8 1 0,1-1 0,-1 1 0,1 0 0,0 1 0,1 0 0,0 0 0,-8 12 0,13-17 0,-1 1 0,1 0 0,0 0 0,0 0 0,0 0 0,0 0 0,1 0 0,0 1 0,0-1 0,0 0 0,0 1 0,0-1 0,1 1 0,0-1 0,0 0 0,0 1 0,1-1 0,0 1 0,-1-1 0,3 6 0,-1-6-72,0-1 1,0-1-1,1 1 0,-1 0 0,1 0 1,-1-1-1,1 1 0,0-1 0,0 0 1,0 0-1,0 0 0,0 0 0,0-1 1,1 1-1,-1-1 0,0 0 0,1 0 1,-1 0-1,1 0 0,3-1 0,11 3-1741,0-1 1,29 0-1,0-2-7642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1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8104,'0'0'21305,"6"9"-21246,24 24 10,-29-32-60,1 0 1,-1 0-1,0-1 0,1 1 0,-1 0 0,0 0 1,1-1-1,-1 1 0,1-1 0,-1 1 0,1-1 1,-1 0-1,1 0 0,-1 0 0,1 1 0,-1-1 1,1-1-1,-1 1 0,1 0 0,0 0 0,-1-1 1,1 1-1,-1 0 0,0-1 0,1 0 0,-1 1 1,3-2-1,30-25 114,-30 22-141,1 1 53,-1 0-1,0 0 1,0 0-1,0-1 1,0 1-1,-1-1 1,0 0-1,0 0 1,0-1 0,0 1-1,-1 0 1,0-1-1,0 0 1,1-11-1,-17 42 532,10-11-484,1 0-1,1 1 1,0-1-1,0 1 1,2 19 0,0-29-210,0 0 1,1 1 0,0-1 0,0 0 0,1 0 0,-1 0 0,6 10 0,-6-13-183,0 1 0,1-1 1,-1 0-1,1 0 0,0 0 0,0 0 1,0 0-1,0 0 0,0-1 1,0 1-1,0-1 0,0 1 1,1-1-1,-1 0 0,1 0 1,3 2-1,18-1-6593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1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9097,'0'0'21252,"1"9"-20484,6 87 551,-7-94-1313,0 0 0,0-1-1,1 1 1,-1 0 0,1-1 0,-1 1 0,1-1-1,0 1 1,0-1 0,0 1 0,0-1 0,0 1-1,0-1 1,0 0 0,0 0 0,0 0 0,0 1-1,1-1 1,-1 0 0,1 0 0,-1-1 0,0 1-1,1 0 1,0 0 0,-1-1 0,1 1-1,-1-1 1,1 1 0,0-1 0,-1 0 0,1 0-1,0 0 1,-1 0 0,1 0 0,0 0 0,0 0-1,-1 0 1,1 0 0,-1-1 0,4 0 0,2-1 4,0 0 0,0-1 1,0 1-1,0-1 0,0-1 1,-1 1-1,1-1 1,5-5-1,37-38-10,-45 47 0,-4 10 0,-5 10 0,-11 48-1898,11 1-3795,5-57-3628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103 237 10025,'0'0'17035,"-11"-3"-16309,9 2-708,0 0-9,0 0 0,0 0 0,0 1 1,0-1-1,-1 0 0,1 1 0,0-1 0,0 1 0,-1 0 0,1 0 0,0 0 1,-1 0-1,1 0 0,0 0 0,0 1 0,-1-1 0,1 1 0,0 0 0,0-1 1,0 1-1,0 0 0,-1 0 0,1 1 0,1-1 0,-1 0 0,0 1 0,0-1 1,0 1-1,1-1 0,-1 1 0,1 0 0,-1 0 0,1-1 0,0 1 0,0 0 1,0 0-1,0 0 0,-2 5 0,1 0 13,-1 0 0,1 0-1,0 0 1,1 0 0,-1 0 0,1 13 0,1-19-12,-1 0 1,1 0 0,0 0 0,0 0 0,0 0-1,0 0 1,0 0 0,1 0 0,-1 0 0,0 0-1,0 0 1,1 0 0,-1 0 0,0 0 0,1 0-1,-1-1 1,1 1 0,-1 0 0,1 0 0,0 0-1,-1 0 1,1-1 0,0 1 0,0 0 0,-1-1 0,1 1-1,0-1 1,0 1 0,0-1 0,0 1 0,0-1-1,0 1 1,0-1 0,0 0 0,0 1 0,0-1-1,0 0 1,0 0 0,0 0 0,0 0 0,0 0-1,0 0 1,0 0 0,0 0 0,0 0 0,0-1-1,0 1 1,0 0 0,0-1 0,-1 1 0,1-1 0,0 1-1,0-1 1,0 1 0,0-1 0,0 1 0,0-2-1,5-2 25,-1 1 0,1-2 0,-1 1 0,-1-1 0,1 1 0,-1-1-1,1 0 1,-1-1 0,-1 1 0,1-1 0,3-7 0,28-69 102,-31 65-132,9-20-42,-16 47 34,1 0 0,0 0 0,1 1 0,0-1 0,1 14 0,0-15 26,0-6 1,0-1 0,0 0 0,0 1 0,0-1 0,0 0 0,0 0 0,1 1 0,-1-1 0,1 0 0,0 0 0,-1 1 0,1-1 0,0 0 0,0 0 0,0 0 1,1 0-1,-1 0 0,3 3 0,-1-4 28,-1 0 0,0 1-1,1-1 1,-1 0 0,1-1 0,0 1 0,-1 0 0,1-1 0,0 1 0,-1-1 0,1 0 0,0 0 0,-1 0 0,1 0 0,0-1 0,3 0 0,4-1 69,0-1 0,-1 0 0,0-1 0,0 0 0,0 0 0,0-1 0,-1 0 0,1-1 0,-1 0 0,-1 0 0,1-1 0,-1 1 0,7-10 0,5-6-61,-1 0-1,-1-1 1,18-33-1,-24 36-50,0 0 0,7-23 0,-35 91-9,1 1 0,3 1 0,2-1 0,3 2 0,-4 70 0,24 113 0,-5-141 0,-6-89 0,0-3 0,-1 0 0,0 0 0,1 0 0,-1 0 0,0 0 0,0 0 0,0 0 0,0 0 0,0 0 0,0 0 0,0 0 0,0 0 0,0 0 0,0 0 0,0 0 0,-1 0 0,1 0 0,0 0 0,-1 1 0,0-2 0,1 0 0,-1 0 0,0 0 0,1 0 0,-1 0 0,1 0 0,-1 0 0,1 0 0,-1 0 0,1 0 0,-1-1 0,1 1 0,-1 0 0,1 0 0,-1-1 0,1 1 0,0 0 0,-1-1 0,1 1 0,-1 0 0,1-1 0,0 1 0,-1 0 0,1-1 0,0 1 0,-1-1 0,1 1 0,0-1 0,0 1 0,-1-2 0,-11-15 0,-1-9 0,1 0 0,1 0 0,2-1 0,1 0 0,1-1 0,1 0 0,1 0 0,-1-54 0,6 80-2,0-1-1,0 1 1,0 0-1,1 0 1,-1 0 0,1 0-1,-1 0 1,1 0-1,0 0 1,0 0 0,0 0-1,0 0 1,0 0-1,1 0 1,-1 1 0,0-1-1,1 0 1,-1 1-1,1-1 1,0 1 0,0 0-1,-1 0 1,1-1-1,0 1 1,0 0 0,0 0-1,2 0 1,7-3-202,0 1 0,1 0 1,-1 1-1,14-1 0,9-3-1230,7-6-5639,2-4-5403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1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74 9353,'2'3'8262,"-2"3"-4498,0 18-3694,0-20 1148,-7 160 5481,-1 4-3944,23-249-2109,-16-13-646,0 86 0,0 1 0,-1-1 0,1 0 0,-1 0 0,-1 1 0,0-1 0,0 1 0,0 0 0,-8-12 0,13 57-550,0-35 546,0 1 1,0 0-1,1 0 0,0-1 1,0 0-1,0 1 0,0-1 1,1 0-1,-1-1 0,1 1 1,-1-1-1,1 1 0,0-1 1,0 0-1,0-1 0,0 1 1,1-1-1,-1 1 0,0-1 1,1 0-1,-1-1 0,0 1 1,7-1-1,-1 1 27,0-1-1,0 0 1,0-1 0,0 0-1,0 0 1,0-1 0,0 0 0,0-1-1,13-5 1,-11 1 3,1 0 0,-2-1 0,1 0 0,-1-1 0,0 0 0,-1-1 0,0 0 0,14-17-1,-18 19-11,0-1 0,-1 1-1,0-1 1,0 0 0,-1 0-1,0 0 1,-1-1 0,0 1-1,0-1 1,-1 0 0,0 0-1,1-16 1,-3 25-14,0 0 0,0 1 0,1-1 0,-1 0 0,0 0 0,0 1 0,0-1 0,0 0 0,0 0 0,0 1 0,0-1 0,0 0 0,0 1 0,0-1 0,-1 0 0,1 0 0,0 1 0,0-1 0,-1 0 0,1 1 0,0-1 0,-1 0 0,1 1 0,0-1 0,-1 1 0,1-1 0,-1 1 0,1-1 0,-1 1 0,0-1 0,1 1 0,-1-1 0,1 1 0,-1 0 0,0-1 0,1 1 0,-1 0 0,0-1 0,1 1 0,-1 0 0,0 0 0,0 0 0,1 0 0,-1 0 0,0 0 0,0 0 0,1 0 0,-1 0 0,0 0 0,0 0 0,1 0 0,-1 0 0,0 1 0,1-1 0,-1 0 0,0 1 0,1-1 0,-1 0 0,0 1 0,0 0 0,-4 2 0,1 0 0,-1 0 0,1 1 0,0 0 0,-1 0 0,-5 7 0,-8 15 0,0 1 0,-18 39 0,28-50 0,2-1 0,0 1 0,0 0 0,2 0 0,0 0 0,-2 22 0,6-37 0,0 0 0,-1 0 0,1 0 0,0-1 0,0 1 0,1 0 0,-1 0 0,0 0 0,0 0 0,0 0 0,1 0 0,-1-1 0,0 1 0,1 0 0,-1 0 0,1 0 0,-1-1 0,1 1 0,-1 0 0,1-1 0,-1 1 0,1 0 0,0-1 0,-1 1 0,1-1 0,0 1 0,0-1 0,-1 1 0,1-1 0,0 1 0,1-1 0,1 1 0,0 0 0,0-1 0,0 1 0,1-1 0,-1 0 0,0 0 0,0-1 0,1 1 0,3-1 0,7-3 0,1 0 0,26-11 0,-13 1 0,-21 10 0,0 0 0,0 1 0,1-1 0,-1 1 0,1 1 0,0 0 0,0 0 0,-1 0 0,13 0 0,-19 2 0,0 1 0,0-1 0,0 1 0,0 0 0,-1-1 0,1 1 0,0 0 0,0 0 0,-1-1 0,1 1 0,0 0 0,-1 0 0,1 0 0,-1 0 0,1 0 0,-1 0 0,1 0 0,-1 0 0,0 0 0,0 0 0,1 0 0,-1 0 0,0 0 0,0 0 0,0 0 0,0 1 0,0 0 0,-1 42 0,1-34 0,-7 74-438,12-86-7484,5-7 779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1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13773,'0'0'9620,"9"0"-7229,138 0 3877,-144-1-6223,0 0 0,0 0 1,0 1-1,-1-2 1,1 1-1,0 0 0,-1 0 1,1-1-1,3-2 0,-6 3-38,1 1 0,0-1 0,0 1 0,-1 0 0,1-1 0,-1 0 0,1 1-1,0-1 1,-1 1 0,1-1 0,-1 0 0,1 1 0,-1-1 0,0 0 0,1 0 0,-1 1-1,0-1 1,1 0 0,-1 0 0,0 0 0,0 1 0,0-1 0,0 0 0,0 0-1,0 0 1,0 1 0,0-1 0,0 0 0,0 0 0,0 0 0,0 0 0,-1 1 0,1-1-1,0 0 1,0 0 0,-1 1 0,0-2 0,-3 1-7,-1 0 0,1 0 0,-1 0 0,0 1 0,1 0 0,-1 0 0,0 0 0,1 0 0,-1 1 0,1 0 0,-1 0 0,-7 2 0,2 2 0,0 0 0,0 0 0,0 1 0,1 0 0,0 0 0,-12 11 0,18-15 0,0 1 0,0-1 0,1 1 0,-1-1 0,1 1 0,-1 0 0,1 0 0,0 0 0,0 0 0,0 0 0,0 1 0,1-1 0,0 1 0,-1-1 0,1 1 0,0-1 0,1 1 0,-1 0 0,1-1 0,-1 1 0,1 0 0,1 7 0,0-10 2,0 1-1,0-1 1,0 1-1,0-1 1,0 0-1,0 1 1,1-1-1,-1 0 1,1 0 0,-1 0-1,1 0 1,-1 0-1,1 0 1,-1 0-1,1-1 1,0 1-1,0-1 1,-1 1-1,1-1 1,0 1 0,2-1-1,43 5-116,-42-5 57,47 1-3255,-34-1 327,20 0-5694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1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65 6694,'9'-31'6131,"-3"15"-1014,-3-2 3446,-27 23-5568,16 0-2929,0 1 1,0 0-1,0 0 0,1 1 0,0 0 1,0 0-1,-7 10 0,10-11-73,0-1 0,0 0-1,1 1 1,-1 0 0,1 0 0,1 0-1,-1 0 1,1 0 0,0 1 0,1-1-1,-2 12 1,6-17 17,1 0 0,0 0 0,0-1 1,-1 1-1,1-1 0,0 0 0,0 0 0,0 0 0,4-1 1,-8 1-12,22-2 44,-12 1-55,1 0 0,0 0 0,0 1 0,0 1 0,0 0 0,14 2 0,-23-2 13,1 0-1,-1 0 1,1 0 0,-1 1-1,0-1 1,1 1 0,-1-1-1,0 1 1,0-1 0,0 1-1,0 0 1,0 0-1,0 0 1,-1 0 0,1 1-1,-1-1 1,1 0 0,-1 1-1,0-1 1,0 1 0,0-1-1,0 1 1,-1-1 0,1 1-1,-1 0 1,1-1 0,-1 1-1,0 0 1,0 0-1,0 4 1,-1-2 53,0 1 1,0-1-1,0 0 0,-1 1 1,0-1-1,0 0 0,0 0 1,-1 0-1,1 0 0,-1-1 0,0 1 1,0-1-1,-1 0 0,0 0 1,1 0-1,-1 0 0,-1 0 1,1-1-1,0 0 0,-1 0 1,0 0-1,1 0 0,-1-1 0,0 0 1,-9 3-1,10-3-16,0-1 0,0 0 0,0 1 0,0-2 0,0 1 0,0 0 0,-1-1 1,1 0-1,0 0 0,0 0 0,0 0 0,-1-1 0,1 1 0,0-1 0,0 0 0,0 0 0,0-1 0,0 1 0,1-1 0,-1 0 0,0 0 0,1 0 0,-1-1 0,1 1 0,0-1 1,-1 0-1,2 0 0,-1 0 0,0 0 0,0 0 0,1-1 0,0 1 0,0-1 0,-3-4 0,4 6-98,1 0 0,-1-1 0,0 1 0,1 0 1,0 0-1,-1-1 0,1 1 0,0 0 0,0-1 0,0 1 0,0 0 0,1 0 1,-1-1-1,1 1 0,-1 0 0,1 0 0,0-1 0,0 1 0,-1 0 0,2 0 0,-1 0 1,0 0-1,0 0 0,1 1 0,-1-1 0,1 0 0,-1 1 0,1-1 0,0 1 1,0-1-1,0 1 0,3-2 0,8-5-929,1 1 0,0 0 0,29-9 0,-14 5-515,47-22-9579,-42 15 1992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58 8232,'0'0'12454,"1"-8"-9785,-5-22-639,4 29-1967,-1 0 0,1 1 0,0-1 1,-1 0-1,1 1 0,0-1 0,-1 1 0,1-1 0,-1 1 0,1-1 0,0 1 0,-1-1 0,1 1 0,-1-1 0,0 1 0,1 0 1,-1-1-1,1 1 0,-1 0 0,0-1 0,0 1 0,-1 0 2,1 0-1,-1 0 1,1 0-1,0 1 1,-1-1 0,1 0-1,0 1 1,0-1 0,-1 1-1,1-1 1,0 1 0,0 0-1,0-1 1,-1 1-1,1 0 1,-1 1 0,-4 4 195,0 1 1,0 0 0,1 0-1,0 0 1,0 0 0,1 1-1,0 0 1,0 0-1,1 0 1,0 0 0,0 1-1,1-1 1,0 1 0,1-1-1,-1 1 1,1 10 0,1-18-256,0 0 0,0 0 1,0 0-1,0 0 1,1 0-1,-1 0 1,0 0-1,0 0 1,1 0-1,-1 0 1,0-1-1,1 1 0,-1 0 1,1 0-1,-1 0 1,1 0-1,-1-1 1,1 1-1,0 0 1,-1 0-1,1-1 1,0 1-1,0-1 0,-1 1 1,1-1-1,0 1 1,0-1-1,1 1 1,1 0 9,0 0 0,-1-1 0,1 0 0,0 1 0,0-1 0,0 0 0,0 0 0,0-1 0,5 0 0,0-1 7,1 0 0,-1 0 1,0-1-1,0 0 0,0-1 1,7-4-1,-4 0-22,0 0 0,0-1 0,-1 0 0,16-20 0,-22 24 0,-1 0 0,1 0 0,-1 0 0,0 0 0,0-1 0,0 1 0,-1-1 0,0 0 0,0 0 0,-1 0 0,1 0 0,-1 0 0,0-6 0,-1 11-38,-1 0 0,1 0 0,-1 0 0,0 0 0,1 1 0,-1-1 0,0 0 0,1 0 0,-1 1 0,0-1 0,0 1 0,0-1 0,1 0 1,-1 1-1,0 0 0,0-1 0,0 1 0,0-1 0,0 1 0,0 0 0,0 0 0,0 0 0,0 0 0,0 0 0,0-1 0,0 2 0,0-1 0,0 0 0,0 0 0,0 0 0,0 0 0,0 1 0,0-1 0,0 0 0,-1 1 0,-2 0-242,0 0 0,0-1 0,0 1 0,0 1 1,0-1-1,0 1 0,1-1 0,-5 3 0,6-2-262,0 1 1,0-1 0,0 0-1,0 0 1,1 1 0,-1-1-1,1 1 1,0-1 0,-1 1 0,1 0-1,0 2 1,-2 20-7489,3-17 1811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46 13389,'0'0'17446,"-10"4"-17281,4-2-96,1 0 0,0 0 0,1 1 0,-1 0 0,0 0 0,1 0 0,-1 1 0,1-1 0,0 1 0,0 0 0,1 0 0,-1 0 0,1 1 0,0-1 0,0 1 0,0 0 0,1 0 0,0 0-1,0 0 1,0 0 0,0 0 0,1 0 0,0 1 0,-1 7 0,2-10-66,-1-1-1,1 1 1,0-1-1,0 0 0,0 1 1,0-1-1,0 1 1,0-1-1,1 0 1,-1 1-1,1-1 0,0 0 1,-1 1-1,1-1 1,0 0-1,1 0 1,-1 0-1,0 0 0,1 0 1,-1 0-1,3 3 1,-2-4-4,0 0 1,0 0-1,0 0 1,0-1 0,0 1-1,0 0 1,0-1-1,0 1 1,0-1 0,0 0-1,0 0 1,0 1-1,0-1 1,0-1 0,0 1-1,0 0 1,0 0-1,1-1 1,-1 1-1,0-1 1,0 0 0,0 0-1,-1 0 1,1 0-1,3-1 1,1-2 0,0-1 0,-1 1 0,1-1 0,-1 1 0,0-2 0,0 1 0,0 0 0,-1-1 0,0 0 0,0 0 0,-1 0 0,6-13 0,-5 9 0,0-1 0,0 1 0,-2-1 0,1 0 0,-1 1 0,-1-1 0,1-20 0,-2 30 0,0 0 1,0 0-1,-1 0 1,1 0-1,0 0 1,0 0-1,0 0 1,-1 0-1,1 0 0,-1 0 1,1 0-1,-1 0 1,1 0-1,-1 0 1,1 1-1,-1-1 1,0 0-1,0 0 0,1 1 1,-1-1-1,0 0 1,0 1-1,0-1 1,1 1-1,-1-1 1,0 1-1,0-1 0,0 1 1,0 0-1,0 0 1,0-1-1,0 1 1,0 0-1,0 0 1,0 0-1,0 0 0,0 0 1,0 0-1,0 0 1,0 0-1,0 1 1,0-1-1,0 0 1,0 1-1,0-1 0,0 0 1,-1 1-1,-2 1-8,1-1 0,-1 0 0,1 1 0,-1 0-1,1-1 1,0 1 0,0 1 0,0-1-1,0 0 1,0 1 0,0 0 0,-3 3 0,-4 18-493,8-3-3979,2-20 4073,0 1-1,1-1 1,-1 0-1,1 0 0,-1 0 1,1 0-1,-1 0 1,1 0-1,0 0 0,-1 0 1,1 0-1,0 0 0,0 0 1,0 0-1,0 0 1,0-1-1,0 1 0,0 0 1,0-1-1,0 1 0,0-1 1,0 1-1,0-1 1,1 1-1,-1-1 0,0 0 1,0 0-1,0 1 1,1-1-1,-1 0 0,0 0 1,0 0-1,3-1 0,14 1-6483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78 177 13997,'0'0'8312,"1"-8"-5082,2-1-2249,-2 7-677,0-1 0,0 0 0,0 0 0,0 0 0,-1-1-1,1 1 1,-1 0 0,0 0 0,0 0 0,0-5 0,0 8-276,-1 0 1,1 0-1,0-1 0,-1 1 1,1 0-1,0 0 0,-1 0 1,1 0-1,0-1 0,-1 1 1,1 0-1,0 0 0,-1 0 1,1 0-1,0 0 0,-1 0 1,1 0-1,0 0 0,-1 0 1,1 0-1,0 0 0,-1 0 1,1 0-1,0 1 0,-1-1 1,1 0-1,0 0 0,-1 0 1,1 0-1,0 1 0,-1-1 1,1 0-1,0 0 0,0 0 1,-1 1-1,1-1 0,0 0 1,-1 1-1,-12 9 468,6-3-429,1 0 0,1 0 0,-1 1 0,1 0 0,0 0 0,1 0 0,0 0 0,0 1 0,1 0 0,0-1-1,0 1 1,1 0 0,0 1 0,-1 12 0,4-21-66,-1 0 1,0-1-1,1 1 1,-1-1-1,1 1 1,-1 0-1,1-1 0,-1 1 1,1-1-1,-1 1 1,1-1-1,-1 0 0,1 1 1,-1-1-1,1 1 1,0-1-1,-1 0 0,1 0 1,0 1-1,-1-1 1,1 0-1,0 0 0,-1 0 1,1 0-1,0 0 1,0 0-1,-1 0 0,1 0 1,0 0-1,-1 0 1,1 0-1,0 0 1,-1 0-1,1-1 0,0 1 1,-1 0-1,1 0 1,0-1-1,-1 1 0,2-1 1,29-14 207,-18 2-203,-1 0-1,0 0 1,-1-2 0,0 1 0,-2-1-1,13-24 1,-3 0-10,20-62 0,-50 133 4,-1-1 0,2 0 0,1 1 0,1 0 0,2 1 0,-3 50 0,9-81-193,0 0 1,0-1-1,0 1 0,0 0 1,1 0-1,-1-1 0,1 1 1,-1 0-1,1-1 0,0 1 1,-1-1-1,1 1 1,0-1-1,0 1 0,0-1 1,0 0-1,0 1 0,1-1 1,-1 0-1,0 0 0,1 0 1,-1 0-1,0 0 0,1 0 1,-1 0-1,1 0 0,0-1 1,-1 1-1,1 0 0,-1-1 1,1 0-1,0 1 0,3-1 1,-2 1-377,0-1 0,0 0 0,0 0 0,1 0 0,-1-1 0,0 1 0,0-1 0,0 0 0,0 0 0,0 0 0,0 0 0,0 0 0,0-1 0,0 1 0,0-1 0,-1 0 1,1 0-1,2-2 0,12-15-9233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17713,'0'0'8968,"-63"75"-8167,37-24 576,1 11-224,1 7-224,4 5-224,8-1-257,4-1-320,8-10-63,0-8-65,11-13-161,11-12-1088,6-12-512,3-12-1699,2-5-2465,2-2-10187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63 8104,'0'0'4671,"2"-9"-150,1-2-3094,2-10 307,-3 1 2179,-7 18-526,-16 11-2594,12-1-433,1 0 1,0 1-1,0 0 1,-6 10-1,11-15-217,0 1 0,-1 0 0,2 0-1,-1 0 1,1 0 0,-1 1 0,2-1 0,-1 0 0,0 1 0,0 7 0,2-12-138,1 0 0,0-1 1,-1 1-1,1 0 1,0-1-1,-1 1 1,1-1-1,0 1 1,-1-1-1,1 1 1,0-1-1,0 0 1,0 1-1,0-1 1,-1 0-1,1 0 0,0 0 1,0 1-1,0-1 1,0 0-1,0 0 1,-1 0-1,1 0 1,2-1-1,31 1-66,-25 0-132,-6 0 81,3-1-27,0 1-1,0 0 1,0 1-1,0 0 1,0 0 0,11 3-1,-16-3 178,0-1-1,1 1 1,-1 0-1,0-1 0,-1 1 1,1 0-1,0 0 1,0 0-1,0 0 1,0 0-1,-1 0 1,1 0-1,0 0 1,-1 0-1,1 0 1,-1 1-1,1-1 1,-1 0-1,0 0 1,1 0-1,-1 1 1,0-1-1,0 0 0,0 0 1,0 1-1,0-1 1,0 0-1,0 0 1,0 1-1,-1-1 1,1 0-1,0 0 1,-1 1-1,1-1 1,-1 0-1,1 0 1,-1 0-1,0 0 1,0 0-1,-1 2 1,-1 3 2,-1-1 0,0 0 1,0 1-1,-1-1 0,1-1 1,-1 1-1,0-1 0,-1 1 1,1-2-1,-1 1 0,0 0 1,1-1-1,-9 3 0,-26 3-3989,40-9 3742,-1 0 0,1 0 0,0 0 1,0 0-1,0 0 0,0 0 0,-1 0 0,1 0 1,0 0-1,0 0 0,0 0 0,0 0 0,-1 0 0,1 0 1,0 0-1,0 0 0,0-1 0,0 1 0,0 0 0,-1 0 1,1 0-1,0 0 0,0 0-207,0 0 207,0-1 1,0 1-1,0 0 0,0 0 0,-1 0 0,1 0 0,0 0 1,0-1-1,0 1 0,0 0 0,0 0 0,0 0 0,0 0 1,0-1-1,0 1 0,0 0 0,0 0 0,0 0 0,0 0 1,0 0-1,0-1 0,0 1 0,0 0 0,0 0 0,0-1-859,0-9-8997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8808,'0'0'19373,"-8"11"-18065,3-4-822,1-1-253,-1-1-1,1 1 1,1 0 0,-1 0-1,1 1 1,0-1 0,0 1-1,1-1 1,0 1 0,0 0-1,-1 10 1,3-16-233,0-1 0,0 0 0,1 1 0,-1-1 0,0 0 0,0 1 0,1-1 0,-1 0 0,0 1 0,1-1 0,-1 0 0,0 0 0,1 1 0,-1-1 0,1 0 0,-1 0 0,0 0 0,1 1 0,-1-1 0,1 0 0,-1 0 0,1 0 0,-1 0 0,1 0 0,-1 0 0,0 0 0,1 0 0,-1 0 0,1 0 0,-1 0 0,1 0 0,-1 0 0,0 0 0,1-1 0,-1 1 0,1 0 0,-1 0 0,0 0 0,1-1 0,0 1 0,19-9 0,26-28 0,-39 30 0,0 1 0,0-1 0,1 1 0,-1 1 0,1 0 0,1 0 0,12-6 0,-21 12 0,1-1 0,0 0 0,0 0 0,0 0 0,-1 1 0,1-1 0,0 0 0,-1 1 0,1-1 0,0 0 0,-1 1 0,1-1 0,0 1 0,-1-1 0,1 1 0,-1-1 0,1 1 0,-1 0 0,1-1 0,-1 1 0,0 0 0,1-1 0,-1 1 0,0 0 0,1 0 0,-1-1 0,0 1 0,0 0 0,0 0 0,1-1 0,-1 1 0,0 0 0,0 0 0,0-1 0,0 1 0,-1 0 0,1 0 0,0 1 0,0 45 0,-1-35 0,1-11 0,0 1 0,0 0 0,0 0 0,0-1 0,0 1 0,0 0 0,0 0 0,1-1 0,-1 1 0,1 0 0,-1 0 0,1-1 0,-1 1 0,1 0 0,0-1 0,0 1 0,0-1 0,0 1 0,2 1 0,-1-2 0,0-1 0,-1 0 0,1 0 0,0 1 0,-1-1 0,1 0 0,0-1 0,-1 1 0,1 0 0,0 0 0,-1-1 0,1 1 0,-1-1 0,1 1 0,0-1 0,-1 0 0,1 0 0,-1 1 0,0-1 0,1 0 0,-1 0 0,2-2 0,27-19 0,29-20 0,-54 39 0,0 0 0,0 1 0,0-1 0,0 1 0,1 0 0,-1 1 0,0-1 0,1 1 0,9-1 0,-13 7 0,-1 0 0,-1 0 0,1 0 0,-1 0 0,0 0 0,0 0 0,0 0 0,-1 0 0,-2 9 0,-10 12-3873,12-25 3351,0 0 1,0 0-1,0 0 1,0 0-1,0 0 0,0 0 1,0-1-1,-1 1 0,1 0 1,0-1-1,0 1 1,-1-1-1,1 1 0,0-1 1,-1 1-1,1-1 1,0 0-1,-3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63 14446,'0'0'15662,"-7"-56"-13708,7 51-1249,0 3-705,5 2 0,1 0-545,-6 7-1408,0 4-1635,0-1-3010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94 189 12172,'0'0'15443,"-8"0"-15277,8 0-165,-2-1 57,0 0 0,0 1 0,1 0 0,-1-1 0,0 1 0,0 0 1,0 0-1,0 0 0,0 0 0,0 1 0,0-1 0,0 0 0,0 1 0,1-1 0,-1 1 0,0 0 0,0-1 0,0 1 0,1 0 0,-1 0 0,1 0 0,-1 1 0,1-1 0,-1 0 0,1 0 0,-1 1 0,1-1 0,0 1 0,0-1 0,0 1 0,0 0 1,0-1-1,0 1 0,0 0 0,1 0 0,-1 0 0,1-1 0,-1 1 0,1 0 0,-1 2 0,24-23-469,-4-6 48,-11 14-961,-1 0 1,-1-1-1,0 0 0,-1-1 0,0 1 0,-1-1 0,4-19 1,-3-1 3470,-4-1 5298,-1 38-7257,-1-1 0,0 0 1,0 0-1,0 1 1,0-1-1,0 0 1,-1 0-1,1 0 0,-3 3 1,-7 15 372,-18 57 83,4 1 0,-20 111 0,50-214-644,18-45 0,2-10 0,-22 70 0,9-25 0,-11 33 0,-1 1 0,1-1 0,0 1 0,-1-1 0,1 1 0,0 0 0,-1-1 0,1 1 0,0 0 0,0-1 0,0 1 0,-1 0 0,1 0 0,0 0 0,0 0 0,0-1 0,0 1 0,-1 0 0,1 1 0,0-1 0,0 0 0,0 0 0,-1 0 0,1 0 0,0 1 0,0-1 0,0 0 0,-1 1 0,1-1 0,0 1 0,-1-1 0,1 1 0,0-1 0,-1 1 0,1-1 0,0 1 0,-1-1 0,1 1 0,0 1 0,3 1 0,0 0 0,0 0 0,0 0 0,0-1 0,1 1 0,-1-1 0,1 0 0,0-1 0,-1 1 0,1-1 0,0 0 0,0 0 0,0 0 0,0-1 0,0 1 0,0-1 0,0-1 0,0 1 0,0-1 0,0 0 0,0 0 0,-1 0 0,1-1 0,0 1 0,-1-1 0,1 0 0,-1-1 0,1 1 0,-1-1 0,0 0 0,4-3 0,0 0 0,-2 0 0,1 0 0,-1 0 0,0-1 0,0 0 0,-1 0 0,0-1 0,0 1 0,0-1 0,-1 0 0,-1 0 0,1-1 0,-1 1 0,-1-1 0,0 0 0,2-13 0,-3 22 0,-1-1 0,0 1 0,0-1 0,0 1 0,0-1 0,1 1 0,-1-1 0,0 1 0,0-1 0,0 1 0,0-1 0,0 0 0,0 1 0,-1-1 0,1 1 0,0-1 0,0 1 0,0-1 0,0 1 0,-1-1 0,1 1 0,0 0 0,0-1 0,-1 1 0,1-1 0,0 1 0,-1-1 0,1 1 0,0 0 0,-1-1 0,1 1 0,-1 0 0,1-1 0,-1 1 0,1 0 0,0 0 0,-1-1 0,0 1 0,-20 11 0,-17 30 0,-15 34 0,49-69 0,0 1 0,0 0 0,1 0 0,0 0 0,1 1 0,0-1 0,0 1 0,0-1 0,0 14 0,2-20 0,0 0 0,1-1 0,-1 1 0,1 0 0,-1 0 0,1 0 0,0-1 0,-1 1 0,1 0 0,-1-1 0,1 1 0,0-1 0,0 1 0,-1-1 0,1 1 0,0-1 0,0 1 0,0-1 0,0 0 0,-1 1 0,1-1 0,0 0 0,0 0 0,0 0 0,0 0 0,0 0 0,0 0 0,0 0 0,0 0 0,0 0 0,1 0 0,34-4 0,16-14 0,-46 15 0,0 0 0,0 0 0,0 1 0,1 0 0,-1 0 0,1 0 0,-1 1 0,1 0 0,-1 0 0,13 1 0,-18 1 0,0-1 0,-1 1 0,1 0 0,0-1 0,0 1 0,0 0 0,-1 0 0,1 0 0,0 0 0,-1 0 0,1 0 0,-1 0 0,1 0 0,-1 0 0,0 0 0,1 0 0,-1 0 0,0 0 0,0 0 0,0 0 0,0 0 0,0 0 0,0 0 0,0 2 0,0 37 0,-1-30 0,-2 52-1532,12-78-11942,0-3 6283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7751,'0'0'17233,"8"1"-15061,61 8 226,-50-5-2031,0-1 0,0-1 1,0 0-1,0-1 1,33-4-1,-49 2-286,1 0 1,-1 0-1,1 0 1,-1-1-1,0 0 1,1 1-1,-1-1 0,4-4 1,-5 5-71,-1 1 0,0-1 0,0 0 0,0 0 0,0 0 0,0 0 0,0 0 0,0-1 0,-1 1 0,1 0 0,0 0 0,-1 0 0,1-1 0,0 1 0,-1 0 1,0-1-1,1 1 0,-1-1 0,0 1 0,0 0 0,0-1 0,1 1 0,-1-1 0,-1-1 0,0 2-11,0 0 0,0 0 0,0 0 0,0 0 0,0 0 0,-1 0 0,1 0 0,0 1 0,-1-1 0,1 1 0,0-1 0,-1 1 0,1-1 0,-1 1 0,1 0 0,-1 0 0,1-1 0,-1 1 0,1 0 0,0 0 0,-3 1 0,-38 0 0,38 0 0,-6 0 0,1 1 0,0 1 0,-1-1 0,1 2 0,0-1 0,1 1 0,-1 1 0,1-1 0,0 1 0,-13 11 0,16-13 0,0 1 0,0 0 0,1 0 0,0 0 0,-1 1 0,2 0 0,-1-1 0,0 1 0,1 1 0,0-1 0,0 0 0,1 1 0,-1-1 0,1 1 0,1 0 0,-1 0 0,-1 11 0,3-15-23,1 0 0,-1 0 1,1 1-1,-1-1 0,1 0 0,0 0 0,0 0 1,0 0-1,0-1 0,0 1 0,0 0 1,1 0-1,-1 0 0,1-1 0,-1 1 0,1-1 1,-1 1-1,1-1 0,0 0 0,0 0 0,0 0 1,0 0-1,-1 0 0,1 0 0,1 0 1,1 0-1,7 3-842,0-1 1,0 0-1,19 2 1,4-1-6434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21 12748,'0'-1'352,"0"0"1,0 1-1,0-1 0,0 0 1,0 0-1,0 0 0,0 0 1,0 1-1,-1-1 0,1 0 1,0 0-1,-1 1 0,1-1 1,-1 0-1,1 0 0,0 1 1,-1-1-1,1 0 0,-1 1 1,0-1-1,1 1 0,-1-1 1,0 1-1,1-1 0,-1 1 1,0-1-1,1 1 0,-3-1 1,-26 1 3070,20 2-3166,1 0 0,0 1 0,0 0 0,1 0 0,-12 7-1,12-6-168,0 1-1,1-1 0,0 1 1,0 0-1,0 1 0,1-1 0,-1 1 1,1 0-1,1 0 0,-1 1 0,1 0 1,0 0-1,1 0 0,-1 0 0,1 0 1,1 0-1,0 1 0,0 0 1,0-1-1,1 1 0,0 0 0,0 15 1,1-21-95,0-1 0,1 1 0,-1-1 0,1 1 0,-1-1 0,1 1 0,0-1 1,-1 0-1,1 1 0,0-1 0,0 0 0,0 0 0,0 1 0,0-1 0,0 0 1,0 0-1,0 0 0,0 0 0,1 0 0,-1-1 0,0 1 0,3 1 0,0-1-80,1 1 0,0 0 1,-1-1-1,1 0 0,0 0 0,0-1 0,6 1 0,3-1-468,1-1-1,-1 0 1,0-1 0,18-5 0,58-25-4303,-32 3-2045,-31 12 1901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11147,'0'0'5957,"-9"2"-3832,4 0-1831,0 0 0,0 0-1,0 1 1,0-1 0,1 1 0,-1 0 0,1 1-1,0-1 1,0 1 0,0 0 0,0 0 0,0 0 0,1 0-1,0 0 1,0 1 0,0 0 0,0 0 0,1 0 0,0 0-1,0 0 1,0 0 0,1 0 0,0 1 0,-1 5-1,1-6-36,0 0 0,0 0-1,0 0 1,1 0 0,0 0-1,0 0 1,0 0-1,1 0 1,-1 0 0,3 6-1,-2-10-216,-1 1-1,1-1 0,0 0 0,0 0 1,0 1-1,0-1 0,0 0 1,0 0-1,1 0 0,-1 0 0,0 0 1,0-1-1,1 1 0,-1 0 0,1 0 1,-1-1-1,0 1 0,1-1 1,-1 0-1,1 1 0,-1-1 0,1 0 1,0 0-1,-1 0 0,1 0 0,-1 0 1,1 0-1,-1 0 0,1 0 1,-1-1-1,1 1 0,-1-1 0,1 1 1,-1-1-1,1 1 0,1-2 1,6-2 11,-1-1 1,1 1 0,-1-1 0,1-1 0,-2 0 0,1 0 0,0-1 0,-1 1-1,-1-2 1,7-7 0,-5 6-35,1 0 0,-1 0 0,2 1 0,-1 0 0,19-12 0,-28 20-19,1 0-1,-1 0 1,0 0-1,1-1 1,-1 1-1,0 0 1,1 0-1,-1 0 1,0 0-1,1 0 1,-1 0-1,0 0 1,1 0-1,-1 0 1,0 0-1,1 0 1,-1 0-1,0 0 1,1 0-1,-1 0 1,0 0-1,1 1 1,-1-1-1,0 0 1,1 0-1,-1 0 1,0 0-1,1 1 1,-1-1-1,0 0 1,0 0-1,1 1 1,-1-1-1,0 0 1,0 1-1,6 16 93,-3 30 417,-2-36-266,-1-10-226,0 0 1,0 0 0,0 0 0,0 0 0,0 0 0,0 0 0,1 0-1,-1 0 1,0 0 0,1 0 0,-1 0 0,1 0 0,-1 0 0,1 0-1,0-1 1,-1 1 0,1 0 0,0 0 0,-1 0 0,1-1 0,0 1-1,0-1 1,0 1 0,0 0 0,0-1 0,-1 1 0,2-1 0,1 1-5,0-1 1,-1 1 0,1-1-1,0 0 1,0 0 0,-1 0-1,1 0 1,0 0 0,-1-1-1,5-1 1,6-2-136,0 0 0,0-2 0,13-6 0,-26 11 117,21-9-1227,19-10-3942,-36 17 3335,1 0 0,-1 0-1,0 0 1,0 0 0,-1-1 0,6-6 0,0-3-7101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5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13741,'0'0'9022,"-9"6"-8061,4-3-854,1-1 112,0 0-1,1 0 1,-1 1 0,1-1 0,-1 1 0,1 0 0,0 0 0,0 0-1,0 0 1,1 0 0,-1 1 0,1 0 0,0-1 0,0 1 0,0 0 0,0 0-1,0 0 1,1 0 0,-2 8 0,7-10-206,-1-1-1,1 0 1,0-1-1,-1 1 1,1 0-1,0-1 1,0 0-1,0 0 1,4-1 0,-4 1-64,10 1-419,-1 0 0,1 1 0,-1 0 1,1 1-1,14 5 0,-26-7 468,0 0 1,1 0-1,-1 0 0,0 0 1,0 0-1,0 1 1,0-1-1,0 1 0,0-1 1,0 1-1,0 0 0,-1 0 1,1-1-1,-1 1 0,3 4 1,-3-4 128,-1 0 0,0 0 0,0 0 0,1 0 0,-1-1 0,-1 1 0,1 0 0,0 0 0,0 0 0,-1 0 0,1 0 0,-1 0 0,1-1 0,-1 1 0,0 0 0,0 0 0,1-1 0,-1 1 1,0-1-1,-1 1 0,1-1 0,0 1 0,0-1 0,-2 2 0,-9 9 474,1-1-1,-1 0 1,-17 11 0,24-18-790,-1 0-1,1-1 1,-1 0 0,0 0-1,0 0 1,0 0 0,0-1-1,0 0 1,-1-1-1,-10 3 1,18-15-12831,10-6 4409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16816,'0'0'10276,"-2"10"-9614,-1 2-486,0-1 212,0 0 1,1 1-1,1-1 1,0 1-1,0-1 0,1 1 1,1 14-1,0-25-377,0 0 0,0 0 0,-1-1-1,1 1 1,0 0 0,0-1 0,0 1 0,0-1-1,0 1 1,0-1 0,0 1 0,0-1-1,0 1 1,0-1 0,0 0 0,0 0-1,0 0 1,0 1 0,0-1 0,1 0 0,-1 0-1,0-1 1,0 1 0,0 0 0,1-1-1,31-5 207,-25 2-196,0 0-1,0 0 1,0-1 0,-1-1-1,1 1 1,10-12 0,28-19-86,-46 36 65,1 0-1,0 0 1,-1 0 0,1 0-1,0 1 1,-1-1-1,1 0 1,-1 1 0,1-1-1,-1 0 1,1 1 0,-1-1-1,1 1 1,-1-1 0,1 1-1,-1-1 1,0 1 0,1-1-1,-1 1 1,0-1 0,1 1-1,-1 0 1,0-1 0,0 1-1,1-1 1,-1 1 0,0 0-1,0-1 1,0 2 0,11 30 316,-7-18-78,-4-13-220,1 1-1,0 0 0,0-1 0,0 1 1,0 0-1,0-1 0,0 1 0,0-1 1,1 0-1,-1 1 0,0-1 1,1 0-1,-1 0 0,1 0 0,-1 0 1,1 0-1,0 0 0,-1 0 0,1-1 1,0 1-1,0-1 0,-1 1 0,1-1 1,0 1-1,0-1 0,0 0 0,0 0 1,-1 0-1,1 0 0,0 0 0,0-1 1,0 1-1,0 0 0,-1-1 0,1 1 1,0-1-1,0 0 0,1-1 0,11-4-54,0-1-1,-1 0 0,24-18 0,-10 6-51,-13 11-527,17-12-5242,-18-4-7826,-8 14 6856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11371,'0'0'6160,"0"9"-3747,-1 44 4,-3 1 0,-13 67 0,7-59-2081,-3 96-1,13-157-703,3-33 828,-3-54-1,-2 62-471,2 0 0,1 0 0,1 0 0,6-33 1,-2 34-74,1 0 0,10-23 1,-15 41 139,0 0 1,1 0-1,-1 0 0,1 0 1,0 0-1,1 0 0,-1 0 1,1 1-1,0 0 0,0 0 1,0 0-1,1 0 0,-1 1 1,9-5-1,-11 7-43,-1 0 0,0 0 0,0 1 0,1-1 0,-1 1 0,0-1 0,1 1 1,-1-1-1,1 1 0,-1 0 0,0 0 0,1 0 0,-1 0 0,1 0 0,-1 0 0,1 0 0,-1 0 0,0 0 0,1 1 0,-1-1 0,1 1 0,-1-1 0,0 1 1,0-1-1,1 1 0,-1 0 0,0 0 0,0 0 0,0 0 0,0-1 0,0 1 0,0 1 0,0-1 0,0 0 0,0 0 0,0 0 0,0 0 0,-1 1 0,1-1 0,0 0 1,-1 1-1,1-1 0,-1 0 0,0 1 0,1-1 0,-1 1 0,0 1 0,1 2 185,-1 0 0,0 0 0,0 0 0,0 0 0,-1 0 0,0 0-1,0 0 1,0 0 0,0 0 0,-1-1 0,0 1 0,-4 8 0,-3 0-56,0 0 0,-1-1-1,-17 18 1,23-27-132,0 1 0,0-1-1,0 0 1,0 0 0,0 0 0,-1 0-1,1-1 1,-1 0 0,0 0-1,1 0 1,-1-1 0,0 1 0,0-1-1,-9 1 1,13-2-106,0 0 1,0 0-1,0-1 1,1 1-1,-1 0 1,0 0-1,0-1 1,1 1-1,-1 0 1,0-1-1,0 1 1,1-1-1,-1 1 0,0-1 1,1 1-1,-1-1 1,1 0-1,-1 1 1,1-1-1,-1 0 1,1 1-1,-1-1 1,1 0-1,-1 1 1,1-1-1,0 0 1,0 0-1,-1 0 0,1 1 1,0-1-1,0 0 1,0 0-1,0 0 1,0 0-1,0 1 1,0-1-1,0 0 1,0 0-1,0 0 1,1 1-1,-1-1 0,0 0 1,0 0-1,1 0 1,15-39-6466,21-21-4019,-17 26 1735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13869,'0'0'13052,"-1"14"-12534,-5 318 1585,7-229-1392,18-160 1328,15-97-1701,-4 9-201,-18 123-231,-11 22 87,-1-1 0,0 1 0,1 0-1,-1-1 1,0 1 0,1 0 0,-1 0 0,1 0 0,-1-1 0,0 1 0,1 0 0,-1 0-1,1 0 1,-1 0 0,1 0 0,-1 0 0,1 0 0,-1 0 0,0 0 0,1 0 0,-1 0 0,1 0-1,-1 0 1,1 0 0,-1 0 0,0 0 0,1 1 0,0-1 0,0 1-4,0 0 1,-1 0-1,1 0 1,0 0 0,-1 0-1,1 0 1,0 0-1,-1 0 1,1 1-1,-1-1 1,0 0-1,1 0 1,-1 1 0,0-1-1,0 0 1,0 0-1,1 1 1,-1-1-1,-1 0 1,1 0 0,0 1-1,0-1 1,0 0-1,-1 0 1,1 1-1,-1-1 1,0 2-1,-3 1 48,0 0 0,-1-1 0,1 0 0,-1 0-1,1 0 1,-1 0 0,0-1 0,0 0 0,0 0-1,0 0 1,0-1 0,-7 2 0,-3 1 56,6-1-114,6-3-7,0 1 1,1-1-1,-1 1 0,0 0 0,1 0 1,-1 0-1,0 0 0,1 0 0,-1 1 1,1-1-1,0 1 0,-1-1 0,1 1 1,0 0-1,-2 2 0,8-3-884,0 1-1,0-1 0,0-1 1,0 1-1,0 0 0,1-1 1,-1 0-1,0 0 0,0 0 1,5-1-1,-3 1-776,22 0-4071,2 0-1346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7559,'0'-4'5392,"7"-25"-378,15-1-2686,-17 25-1449,-5 5-764,0-1 0,0 1-1,0 0 1,0 0 0,0-1 0,0 1-1,0 0 1,1 0 0,-1 0 0,0-1-1,0 1 1,0 0 0,1 0 0,-1 0-1,0 0 1,0-1 0,0 1 0,1 0-1,-1 0 1,0 0 0,0 0 0,1 0-1,-1 0 1,0 0 0,0 0 0,1 0-1,-1 0 1,0 0 0,0 0 0,1 0-1,-1 0 1,0 0 0,0 0 0,1 0-1,-1 0 1,0 0 0,0 0 0,1 0-1,-1 0 1,0 1 0,4 11 1357,-3 20-1408,-1-30 448,-3 52 827,-10 62-1,5-63-255,0 65-1,31-166-1082,-19 36 0,-1-1 0,-1 0 0,0 0 0,0 0 0,-2 0 0,1 0 0,-2 0 0,-2-23 0,-2 28 0,1 20 0,0 19 0,4-29 0,0 1 0,0 0 0,0-1 0,0 1 0,0-1 0,0 1 0,1-1 0,-1 1 0,1-1 0,0 1 0,0-1 0,0 1 0,0-1 0,0 0 0,0 1 0,0-1 0,1 0 0,-1 0 0,1 0 0,0 0 0,0 0 0,-1-1 0,1 1 0,0 0 0,1-1 0,-1 0 0,0 1 0,0-1 0,1 0 0,-1 0 0,0 0 0,1 0 0,-1-1 0,1 1 0,-1-1 0,1 1 0,-1-1 0,1 0 0,0 0 0,-1 0 0,1 0 0,3-1 0,-2 0 0,0-1 0,0 1 0,0-1 0,0 0 0,-1 0 0,1 0 0,-1 0 0,0-1 0,1 0 0,-1 1 0,0-1 0,-1 0 0,1 0 0,3-6 0,1 0 0,-1-1 0,0 1 0,-1-1 0,5-12 0,-14 82 0,-3 6 0,8-66 0,-1 1 0,0-1 0,1 0 0,-1 1 0,0-1 0,1 0 0,-1 1 0,0-1 0,1 0 0,-1 0 0,0 0 0,1 1 0,-1-1 0,1 0 0,-1 0 0,1 0 0,-1 0 0,0 0 0,1 1 0,-1-1 0,1 0 0,-1 0 0,1 0 0,-1 0 0,1-1 0,-1 1 0,1 0 0,-1 0 0,0 0 0,1 0 0,-1 0 0,1 0 0,-1-1 0,1 1 0,-1 0 0,0 0 0,1-1 0,-1 1 0,0 0 0,1-1 0,-1 1 0,0 0 0,1-1 0,19-14 0,-15-7-2720,-6 16 802,0 0 1,0 0-1,0 0 1,-1 1-1,0-1 1,0 1 0,-3-6-1,-7-15-8913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18001,'0'0'8072,"23"52"-8008,-13-41-224,1 0-1314,-1-2-1569,2 3-2722,-1 0-5157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17200,'0'0'8435,"-8"10"-6631,2-3-1626,1-1 118,0 0 1,0 0 0,0 0 0,0 1 0,1 0-1,0 0 1,1 0 0,0 0 0,0 1 0,0-1-1,1 1 1,-3 14 0,6-22-286,-1 1-1,1 0 1,-1-1 0,1 1-1,0-1 1,-1 1-1,1-1 1,-1 1 0,1-1-1,0 0 1,0 1-1,-1-1 1,1 0 0,0 0-1,-1 1 1,1-1-1,0 0 1,0 0 0,0 0-1,-1 0 1,1 0-1,0 0 1,0 0 0,-1 0-1,1 0 1,0 0-1,0-1 1,-1 1 0,2-1-1,27-4 174,30-25-42,-50 24-133,1 1-1,-1 0 0,1 0 0,0 1 0,0 0 0,0 1 1,1 0-1,-1 1 0,20-2 0,-29 4-2,0 0 1,0 0-1,1 0 0,-1 0 0,0 0 0,0 0 1,0 1-1,0-1 0,0 0 0,0 1 0,0-1 1,0 1-1,0-1 0,0 1 0,0 0 1,0-1-1,0 1 0,-1 0 0,1-1 0,0 1 1,0 0-1,-1 0 0,1 0 0,0 1 0,8 28 234,-9-27-224,1 0-1,-1 0 1,1-1-1,0 1 1,0 0-1,0 0 1,0-1-1,0 1 1,1 0-1,2 3 1,-2-5-16,-1 0 0,1 0 0,0 0 0,-1-1-1,1 1 1,0-1 0,0 1 0,0-1 0,0 0 0,0 0 0,-1 0 0,1 0-1,0 0 1,0 0 0,0 0 0,0-1 0,0 1 0,-1 0 0,1-1 0,0 0-1,1 0 1,37-17-1460,-19 4-3766,2-4-4164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8936,'0'0'20276,"-3"9"-19630,-10 27-162,1 0 1,2 2 0,1-1 0,2 1 0,-2 40 0,9-78-485,0 1-1,0-1 1,0 1 0,1-1-1,-1 1 1,0-1 0,0 1-1,0-1 1,0 1 0,1-1-1,-1 1 1,0-1 0,0 0-1,1 1 1,-1-1 0,0 1-1,1-1 1,-1 0 0,1 1-1,-1-1 1,0 0-1,1 1 1,-1-1 0,1 0-1,-1 0 1,1 1 0,-1-1-1,1 0 1,-1 0 0,1 0-1,0 0 1,24 0-43,23-12-206,-47 12 216,7-3-92,-1 1 0,1 0-1,0 0 1,0 1 0,0 0 0,11 0 0,-18 2 143,-1-1 1,1 0-1,0 1 0,0-1 0,-1 1 1,1-1-1,0 1 0,-1-1 0,1 1 1,-1 0-1,1-1 0,-1 1 0,1 0 1,-1 0-1,0-1 0,1 1 0,-1 0 1,0 0-1,1-1 0,-1 1 0,0 0 0,0 0 1,0 0-1,0-1 0,0 1 0,0 0 1,0 0-1,0 0 0,0 0 0,0-1 1,0 1-1,-1 1 0,-6 29 592,4-27-610,0 0 0,1 0 0,-2-1 0,1 0 0,0 1 0,-1-1 0,1-1 0,-1 1 0,0 0 0,0-1 0,0 0 0,0 0 0,0 0 0,-1 0 0,-6 1 0,1 0 0,1-2 0,0 1 0,-1-1 0,1-1 0,-1 1 0,-15-3 0,24 2-134,1 0 0,-1 1 0,0-1 0,0 0 0,0 0-1,0 0 1,0-1 0,0 1 0,0 0 0,1 0 0,-1 0 0,0-1 0,0 1 0,0 0 0,0-1 0,1 1-1,-1 0 1,0-1 0,0 0 0,1 1 0,-1-1 0,0 1 0,1-1 0,-1 0 0,1 1 0,-1-1 0,1 0-1,-1 1 1,1-1 0,-1 0 0,1 0 0,0 0 0,-1 0 0,1 1 0,0-1 0,0 0 0,-1 0 0,1 0-1,0 0 1,0 0 0,0 0 0,0 1 0,0-1 0,1 0 0,-1 0 0,0 0 0,0 0 0,0 0 0,1 1-1,-1-1 1,1 0 0,-1 0 0,0 0 0,2-1 0,0-1-1108,1-1 0,-1 0 0,1 1 0,0-1 0,0 1 0,0 0 0,1 0 0,-1 0 0,7-3 0,14-6-10513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 10890,'0'0'21594,"2"9"-21348,-18 20-201,13-26-46,1 1 0,-1 0 1,1 0-1,0 0 0,0 0 1,0 0-1,1 1 0,0-1 0,-1 0 1,0 9-1,3-12 1,-1-1 0,1 1 0,-1-1 0,1 1 0,-1-1 0,1 1 0,-1-1 0,1 0 0,-1 1 0,1-1 0,0 0 0,-1 1 0,1-1 0,0 0 0,-1 0 0,1 0 0,0 1 0,-1-1 0,1 0 0,0 0 0,-1 0 0,1 0 0,0 0 0,-1 0 0,1-1 0,0 1 0,0 0 0,-1 0 0,1 0 0,1-1 0,23-6 0,-18 3 0,-1 0 0,1-1 0,-1 0 0,0 0 0,-1-1 0,1 0 0,8-12 0,24-22 0,-36 89-9433,-2-48 9109,0 0 0,0 0 0,0 0 0,0 0-1,0 0 1,0-1 0,1 1 0,-1 0 0,0 0 0,0 0 0,1-1-1,-1 1 1,0 0 0,1 0 0,-1-1 0,1 1 0,-1 0 0,1-1-1,-1 1 1,1 0 0,-1-1 0,1 1 0,0-1 0,-1 1 0,1-1-1,0 1 1,-1-1 0,1 1 0,0-1 0,0 0 0,1 1 0,16 4-8602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11627,'0'0'13058,"-8"0"-12765,7 0-288,-36 6 214,36-5-182,-1-1 0,1 1 0,0-1 0,-1 1-1,1 0 1,-1 0 0,1-1 0,0 1 0,0 0 0,0 0-1,-1 1 1,1-1 0,0 0 0,0 0 0,0 0-1,1 1 1,-1-1 0,0 0 0,0 1 0,1-1 0,-1 1-1,1-1 1,-1 1 0,1-1 0,-1 1 0,1-1 0,0 1-1,0 1 1,3-2-247,-1 1 0,1-1 0,0 0 0,0-1 0,-1 1 0,1 0-1,0-1 1,0 1 0,0-1 0,5 0 0,-2 0-287,-3 1 560,-1-1 0,1 0 0,-1 1-1,1 0 1,-1 0 0,0-1 0,1 1 0,-1 1-1,0-1 1,1 0 0,-1 0 0,0 1 0,0 0-1,0-1 1,0 1 0,0 0 0,-1 0 0,1 0-1,2 3 1,-4-3 59,0-1 0,1 1-1,-1 0 1,0-1 0,0 1 0,0-1-1,0 1 1,0 0 0,-1-1 0,1 1-1,0-1 1,-1 1 0,1 0-1,-1-1 1,0 1 0,0-1 0,1 0-1,-1 1 1,0-1 0,0 0 0,0 1-1,0-1 1,0 0 0,-1 0 0,1 0-1,0 0 1,0 0 0,-1 0 0,1 0-1,-1 0 1,-1 0 0,-3 4-163,0-1 0,0 0 0,-1 0 1,1 0-1,-1-1 0,0 0 0,0 0 0,0-1 1,0 0-1,0 0 0,0-1 0,-1 0 0,-14 1 1,22-3-182,-1 1 1,1-1 0,-1 1-1,1-1 1,-1 1 0,1-1 0,-1 1-1,1-1 1,-1 1 0,1-1-1,0 1 1,-1-1 0,1 0 0,0 1-1,0-1 1,-1 0 0,1 1-1,0-1 1,0 0 0,0 1 0,0-1-1,0 0 1,0 1 0,0-1-1,0 0 1,0 1 0,0-2 0,4-21-6785,8-2-2742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20531,'0'0'6508,"-4"11"-4581,-21 59-660,4 2 0,-20 115 0,40-186-1267,1 1 0,-1-1 0,1 0 0,0 1 0,0-1 0,0 0 0,-1 1 0,1-1 0,0 1 0,0-1 0,1 0 0,-1 1 0,0-1 0,0 0 0,1 1 0,-1-1 0,1 0 0,-1 1 0,1-1 0,0 0 0,0 2 0,0-3 0,0 0 0,0 0 0,0 0 0,0-1 0,0 1 0,0 0 0,0 0 0,-1 0 0,1-1 0,0 1 0,0 0 0,0-1 0,0 1 0,0-1 0,-1 1 0,1-1 0,0 1 0,-1-1 0,1 0 0,0 1 0,-1-1 0,2-1 0,40-50 0,-24 24 1,25-56-1,-22 39-17,-54 131-20296,22-59 10630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3748,'0'0'21011,"59"32"-21459,-44-32-1570,-5-2-2018,1-8-3523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2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20 369 13773,'0'0'9903,"10"6"-9151,31 15 311,-40-21-1006,0 0 1,0 0-1,0 0 0,0 0 1,0 0-1,1 0 1,-1 0-1,0 0 0,0-1 1,0 1-1,0 0 1,0-1-1,0 1 1,0 0-1,0-1 0,0 0 1,0 1-1,0-1 1,0 0-1,0 1 0,-1-1 1,1 0-1,0 0 1,0 0-1,-1 1 0,1-1 1,0 0-1,-1 0 1,1 0-1,-1 0 0,1 0 1,-1 0-1,0 0 1,1-1-1,-1 1 0,0-2 1,8-37 1250,-8 39-1298,0 0 0,0 0 0,1 0 0,-1 0 0,0 0 0,0 0 0,0 0 0,0 0 0,0 0 0,0 0 0,0 0 0,-1 0 0,1 0 0,0 0 0,-1 0 0,1 1 0,0-1 0,-1 0 0,1 0 0,-1 0 0,1 0 0,-1 1-1,1-1 1,-1 0 0,0 0 0,1 1 0,-1-1 0,0 1 0,0-1 0,1 0 0,-1 1 0,0-1 0,0 1 0,0 0 0,0-1 0,0 1 0,0 0 0,0 0 0,0-1 0,1 1 0,-1 0 0,0 0 0,0 0 0,0 0 0,0 0 0,0 0 0,0 0-1,0 1 1,0-1 0,0 0 0,0 0 0,-1 1 0,-2 0-22,1 1-1,-1-1 0,1 1 1,-1 0-1,1 0 0,-1 0 0,1 0 1,0 1-1,0-1 0,0 1 1,1 0-1,-4 3 0,1 3 95,0 0 0,1 0-1,0 0 1,-4 13-1,6-18 45,1 0 0,0 0 0,0 1 0,0-1 0,1 0 0,0 0 0,-1 1 0,1-1-1,1 0 1,-1 1 0,1-1 0,1 7 0,-1-10-113,0 0 0,0 0 1,1 0-1,-1 0 0,0 0 0,0 0 1,1 0-1,-1 0 0,1 0 0,-1 0 1,1-1-1,-1 1 0,1-1 0,-1 1 1,1-1-1,0 0 0,-1 1 0,1-1 0,0 0 1,-1 0-1,1 0 0,0 0 0,-1-1 1,1 1-1,-1 0 0,1-1 0,0 1 1,1-2-1,3 1-18,0-1-1,0 1 1,0-2 0,0 1-1,-1-1 1,9-4 0,-1-5-43,1 0 1,-2-1-1,0-1 1,0 0-1,-1 0 0,14-26 1,47-104 589,-53 103-212,50-101 220,-86 189-550,1 0 0,2 0 0,3 2 0,2-1 0,2 1 0,-2 97 0,8-145 0,1 0 0,0 1 0,0-1 0,0 0 0,0 0 0,0 1 0,0-1 0,0 0 0,0 1 0,0-1 0,1 0 0,-1 1 0,0-1 0,1 0 0,-1 0 0,1 0 0,-1 1 0,1-1 0,0 0 0,0 0 0,-1 0 0,1 0 0,0 0 0,0 0 0,0 0 0,0 0 0,0-1 0,0 1 0,2 1 0,-3-3-25,1 0 0,-1 1-1,1-1 1,-1 0 0,1 1 0,-1-1 0,0 0-1,1 0 1,-1 0 0,0 1 0,0-1-1,1 0 1,-1 0 0,0 0 0,0 0 0,0 0-1,0 1 1,0-1 0,0 0 0,0 0 0,0 0-1,-1 0 1,1 0 0,0 1 0,-1-1-1,1 0 1,-1-1 0,-8-27-769,6 25 788,-50-102 745,48 94-629,0 0-1,1 0 1,1-1-1,0 0 1,0 0-1,-1-24 1,5 36-110,-1 0 0,0 0 0,1 1 0,-1-1 0,1 0 0,-1 1 0,1-1 0,-1 0 0,1 1 0,-1-1 0,1 1 0,0-1 0,-1 1 0,1-1 0,0 1 0,-1 0 0,1-1 0,0 1 0,0 0 0,-1-1 0,1 1 0,0 0 0,0 0 0,-1 0 0,1 0 0,0 0 0,0 0 0,0 0 0,0 0 0,0 0 0,34 0 0,-26 0 0,39-1-2583,-40 1 1500,-1 0-1,0-1 1,1-1 0,-1 1-1,0-1 1,0 0 0,0 0-1,0-1 1,0 0 0,-1-1-1,1 1 1,10-9 0,7-11-8035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3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7911,'0'0'22069,"-31"64"-21332,23-23-481,3 3-224,3 0-192,2-4-2146,0-5-4036,0-5-7399</inkml:trace>
  <inkml:trace contextRef="#ctx0" brushRef="#br0" timeOffset="1">13 564 21012,'0'0'8104,"-13"60"-5798,13-42-1345,0-4-833,0-5-1057,6-9-4388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7303,'0'0'17136,"2"7"-16485,8 22-79,-10-28-541,0-1 0,0 0 1,1 1-1,-1-1 1,0 0-1,1 1 0,-1-1 1,0 0-1,1 0 1,-1 1-1,0-1 0,1 0 1,-1 0-1,1 0 1,-1 0-1,0 1 1,1-1-1,-1 0 0,1 0 1,-1 0-1,1 0 1,-1 0-1,0 0 0,1 0 1,-1 0-1,1 0 1,-1 0-1,0 0 0,1-1 1,-1 1-1,1 0 1,-1 0-1,0 0 0,1 0 1,-1-1-1,1 1 1,-1 0-1,0 0 0,1-1 1,-1 1-1,0 0 1,0-1-1,1 1 1,-1 0-1,0-1 0,1 0 1,16-19 941,-15 17-817,15-22 138,-12 17-220,0 1 1,0-1 0,1 1-1,12-12 1,-15 68 993,-21 87-689,22-138-1490,-1 0 0,0 0 0,0 0 0,0-1-1,0 1 1,0-1 0,4-6 0,9-14-6234,1-6-6802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1:3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3753 251 8808,'-37'0'-9,"1"-1"-1,-1-2 0,1-2 0,0-1 0,-41-13 1,36 9 630,0 1 0,-1 1 0,1 3 1,-1 2-1,-51 2 0,-215 26-172,63-2-472,228-22 7,-217 10 640,-281 49 1,267-13-535,-334 66 1059,476-89-664,1 6 0,-147 61 1,177-57-203,3 3 0,0 2 0,-127 97 1,186-126-272,0 0 1,0 1 0,1 1 0,1 0 0,0 0 0,0 1-1,2 1 1,-1-1 0,2 2 0,0-1 0,0 1-1,2 0 1,0 1 0,0-1 0,2 1 0,0 0-1,1 1 1,0-1 0,0 32 0,2-24-22,1 0 0,1-1 0,1 1-1,2-1 1,0 0 0,1 1 0,1-2 0,2 1 0,0-1 0,1 0 0,1-1 0,1 0 0,1 0-1,1-1 1,1-1 0,26 30 0,-13-22-6,2 0 1,0-2-1,1-1 0,2-1 0,0-2 1,45 22-1,-30-22 28,1-1 0,0-3 0,1-1 0,56 9 0,18-8 30,1-4 0,0-6 0,142-10 0,-128-6-41,0-6 1,-1-7 0,220-62-1,385-170-263,-664 225 218,-29 11 42,407-159 52,-328 121-7,177-108 1,-263 137-43,-2-1-1,-1-2 1,-2-1 0,0-3 0,-3 0 0,42-54 0,-60 66 45,-1-1 0,-1 0 0,-1-1-1,-1 0 1,13-40 0,-20 46 101,0 0 0,-1-1-1,-1 1 1,-1-1-1,0 1 1,-2-1-1,0 0 1,-5-33 0,1 34 99,-1 0 0,-1 1 0,0 0 0,-1 0 0,-1 0 0,-1 1 1,0 0-1,-1 1 0,0 0 0,-2 0 0,1 1 0,-2 1 1,0 0-1,0 1 0,-24-17 0,10 10 77,-1 2 0,0 0-1,-1 2 1,-1 1 0,0 1 0,-1 2 0,-58-14-1,46 18-444,-1 2 0,0 1-1,1 3 1,-1 2-1,0 1 1,1 2-1,-1 3 1,1 1-1,1 2 1,-1 2 0,-39 17-1,-312 130-5713,159-79 1554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2:4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5894,'0'0'6459,"7"0"-280,26 2-6101,81 46 495,124 34 1,-193-70-512,1-1 0,0-2 0,0-3 0,1-1 0,0-3 0,-1-1 0,1-3 0,0-1 0,62-14 0,221-51 39,-266 59 170,-1 3 0,1 3 0,125 9 0,-18 1-111,224-25 909,-323 8-1001,1-2-1,-2-3 1,97-35 0,-116 33 34,1 1 0,1 4 0,92-11 0,-52 17 94,126 7 1,-61 4-117,-26-2 106,162 26 1,-277-26-171,365 46 107,-321-46 12,670 23 1486,-732-26-1471,33 0-2136,-27 0 1234,20 3-6210,-21 4-2300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2:5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59 130 11435,'0'0'304,"-9"5"-53,-41 17 833,134-26 886,44-29 102,-95 22-1785,1 1 0,1 3 0,-1 0 0,49-2 0,19 13 402,157 25 0,-116-9-594,10 5 197,154 46-1,-3 0 106,-228-57-353,1-3-1,82-1 1,-120-9 11,0-2 1,0-2 0,0-2-1,0-2 1,-1-1 0,61-21-1,243-105 289,-122 46 54,-178 70-65,-29 12 74,1-1 0,0 2 0,0 0 0,1 0 0,-1 1 0,30-3 2237,-44 17-1627,-3 16-3365,2-25 2024,0 0 1,1 0-1,-1-1 1,0 1-1,0 0 0,1-1 1,-1 1-1,0-1 1,0 1-1,0-1 0,0 1 1,0-1-1,0 0 1,0 1-1,0-1 0,0 0 1,0 0-1,0 0 1,0 0-1,0 0 0,0 0 1,0 0-1,0 0 0,0 0 1,0 0-1,-1-1 1,-30-3-8710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6:1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47 2242,'-9'-1'246,"-10"-2"452,0-1 0,0-1 0,1-1 1,-33-15-1,34 15 608,-16 7 9015,207 42-7711,235 32-2492,-232-62 1309,0-7 0,272-26 0,104 19 685,-383 7-1821,-46-5-159,-32-1 29,139 19-1,-16 9 430,260 1 0,-425-27-528,-29-1-24,0 0-1,0-1 1,0 0 0,-1-2-1,1-1 1,26-6 0,-46 8-92,-52 19-12021,30-12 3459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6:2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11050,'0'0'11654,"13"0"-10746,259 3 2411,410-10-1513,-355 2 1515,-205 6-2612,-145 4-9870,7-3 2659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6:2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22 11243,'0'0'6918,"-8"1"-5476,-25 2-28,25-2-314,18-1-54,309-2 3353,162-13-4249,46 5 2428,-442 17-1396,-79-6-1151,-1 0-1,1 1 0,0-1 0,-1 1 0,1 0 1,-1 0-1,0 1 0,1 0 0,-1 0 0,0 0 0,-1 0 1,6 5-1,-10-8-85,0 0-1,0 0 1,1 1 0,-1-1 0,0 0-1,0 0 1,1 0 0,-1 0-1,0 1 1,0-1 0,0 0 0,1 0-1,-1 0 1,0 1 0,0-1 0,0 0-1,0 0 1,0 1 0,0-1 0,0 0-1,1 1 1,-1-1 0,0 0 0,0 0-1,0 1 1,0-1 0,0 0 0,0 0-1,0 1 1,0-1 0,0 0-1,0 1 1,-1-1 0,1 0 0,0 0-1,0 1 1,0-1 0,0 0 0,0 0-1,0 1 1,-1-1 0,1 0 0,0 0-1,0 0 1,0 1 0,0-1 0,-1 0-1,1 0 1,0 0 0,0 0 0,-1 1-1,1-1 1,0 0 0,-1 0-1,-17 3-4836,12-3 3236,-13 2-4574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7:4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16656,'0'0'4868,"16"-14"-5893,-16 7-1217,0 0-4004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7:4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11627,'0'0'6534,"51"-41"-5381,-25 21-128,5-2-320,0 0-481,1 1-160,-2 0 0,-3 4-96,-10 1-1858,-8-2-3843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7:5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741 32 1986,'13'-12'6260,"4"-7"8995,-23 18-10365,-15 9-4192,-131 69 1189,-42 18-1623,137-70-65,1 2 0,-69 47 0,80-46-38,29-18-109,-1-1-1,1 0 0,-2-1 0,-27 8 1,43-16-68,2 0-187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7:5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11147,'0'0'15774,"-11"6"-15309,-35 28 450,2 1 1,1 3 0,-66 74-1,103-105-874,3-5-33,1 1 0,-1-1 0,0 1 0,1 0 0,0 0 1,-1 0-1,1 1 0,0-1 0,1 1 0,-1-1 0,1 1 1,-1-1-1,0 8 0,8-10 29,1 0-1,-1 0 1,1 0 0,-1 0-1,1-1 1,-1 0 0,11-2-1,21-3-1280,-1-2-1,58-19 0,-31 8-4592,-25 7 215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16496,'0'0'10249,"-30"68"-9480,11-31-160,0 3-129,-2-2-288,2-2-128,1-3-32,3-8-192,2-8-641,3-7-544,4-10-1281,1 0-353,3-10-3203</inkml:trace>
  <inkml:trace contextRef="#ctx0" brushRef="#br0" timeOffset="1">1 47 15214,'0'0'9129,"54"38"-8264,-25-22 32,1-3-289,3-2-480,0 2-288,-7 0-1601,-6-1-2019,-8-1-2722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7:5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531 1 6758,'0'0'18466,"-9"1"-17852,1 0-344,-1 2 0,1-1 0,0 1 1,0 0-1,0 1 0,1-1 0,-9 7 1,-59 41 1613,-254 174-522,308-214-2353,9-12-3784,11-1 3691,-1 0 0,1 0 0,0 0 0,0-1 0,0 1 0,0 0-1,0 0 1,1-1 0,-1 1 0,1 0 0,-1-1 0,1-3 0,-2-7-5530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7:54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7495,'0'0'12855,"-7"9"-11606,-201 277 5189,197-272-6246,3-5 61,0 1-1,1-1 1,0 1 0,0 0 0,1 1-1,1-1 1,0 1 0,-5 16 0,10-26-253,1-1 0,-1 1 1,0-1-1,1 1 1,-1-1-1,1 0 1,-1 1-1,1-1 1,-1 1-1,1-1 1,-1 0-1,1 0 1,-1 1-1,1-1 1,-1 0-1,1 0 1,-1 1-1,1-1 0,0 0 1,-1 0-1,1 0 1,-1 0-1,1 0 1,0 0-1,-1 0 1,1 0-1,-1 0 1,1 0-1,0-1 1,-1 1-1,1 0 1,-1 0-1,2-1 1,25-5 185,103-46-1954,-41 14-3329,-35 15-375,0-2-3256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7:5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531 0 13581,'0'0'15134,"-7"0"-15000,0 1-58,0 0 1,-1 1 0,1 0-1,0 0 1,0 0 0,1 1 0,-1 0-1,-11 7 1,-58 40 1199,40-25-717,-55 35 488,-155 108-861,246-174-9339,8-11 5472,-6 13 1909,8-17-4986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7:5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0 15054,'0'0'9417,"-10"10"-8387,-106 94 1225,-33 29 682,124-109-2547,2 1 1,1 1-1,-32 50 1,54-76-389,-1 1 1,1-1-1,-1 1 1,1-1 0,-1 1-1,1 0 1,-1-1 0,1 1-1,0 0 1,-1-1 0,1 1-1,0 0 1,-1 0 0,1-1-1,0 1 1,0 0-1,0 0 1,0-1 0,0 1-1,0 0 1,0 0 0,0-1-1,0 1 1,0 0 0,0 0-1,0-1 1,0 1 0,1 0-1,-1 0 1,0-1-1,1 1 1,-1 0 0,0-1-1,1 1 1,-1 0 0,1-1-1,-1 1 1,1-1 0,-1 1-1,1-1 1,0 1 0,-1-1-1,1 1 1,0-1 0,-1 1-1,1-1 1,0 0-1,-1 1 1,1-1 0,0 0-1,0 0 1,-1 0 0,1 0-1,0 0 1,0 1 0,1-1-1,52-3 249,-45 1-188,74-11-217,89-28 1,-63 11-4147,-61 16 227,12-3-4175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7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887 0 11211,'0'0'8829,"-11"5"-8252,-28 16 156,1 1 0,2 2 0,-54 44 0,5-3 221,-122 70 212,117-80-774,-134 109-1,184-127 124,18-16-2127,17-18-4413,18-26 1178,2-7-3198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7:5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0 10698,'0'0'7986,"-6"9"-6827,-77 84 1666,-119 106 1,-72 77-1954,196-173-856,77-101-53,-1-1 0,0 0 0,1 0 0,-1 0 0,0 0 1,0-1-1,0 1 0,0 0 0,0-1 0,0 0 0,0 1 0,0-1 0,0 0 0,0 0 0,0 0 0,0 0 0,0 0 0,0 0 0,0-1 0,0 1 0,0-1 0,0 1 0,0-1 0,0 0 0,0 0 0,1 0 0,-1 0 0,-2-1 0,2 1-5,1 0 0,-1 0 0,1 0 0,-1 0 0,1 0 0,-1 0 0,1 0 0,-1 0 0,1-1-1,0 1 1,0 0 0,0-1 0,0 1 0,0-1 0,0 1 0,0-1 0,0 0 0,1 1 0,-1-1 0,0 0-1,1 0 1,0 1 0,-1-1 0,1 0 0,0 0 0,0 0 0,0 1 0,0-1 0,0 0 0,0 0-1,1 0 1,0-2 0,1 2-374,1-1 0,-1 1-1,1-1 1,-1 1 0,1 0-1,0 0 1,0 0-1,0 0 1,0 1 0,1-1-1,4-1 1,11-6-3001,2-4-1905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7:5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11627,'0'0'10111,"2"9"-8515,0 2-1230,-1-1 0,-1 0 0,1 0-1,-2 0 1,1 0 0,-2 1 0,1-1 0,-1 0 0,-1 0 0,-3 9-1,-47 111 1897,34-88-1987,-32 69 293,25-57-425,1 1 1,3 2 0,-20 78-1,41-133-127,1 1 0,-1 0-1,1 0 1,0 0 0,0-1-1,0 1 1,0 0 0,0 0-1,0 0 1,2 3-1,-2-6-2,0 1-1,1 0 0,-1 0 0,0-1 1,1 1-1,-1-1 0,1 1 1,-1 0-1,1-1 0,-1 1 0,1-1 1,-1 1-1,1-1 0,0 1 0,-1-1 1,1 1-1,0-1 0,-1 0 0,1 1 1,0-1-1,-1 0 0,1 0 0,0 0 1,1 1-1,3-2 66,1 1-1,-1-1 1,0 0-1,0 0 1,0-1 0,0 1-1,0-1 1,0 0-1,8-5 1,229-124 230,-137 71-225,197-81 1,-293 137-310,1 1-1,-1 0 1,1 0-1,0 1 1,0 1-1,15-1 1,-14 8-4821,-13 1-4411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0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82 9097,'0'0'768,"-38"-60"-2177,32 39-4388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0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5476 4805,'0'0'10340,"9"-2"-9651,-6 1-636,0 0 0,0 0 0,1 0 0,-1 0 0,0-1-1,0 1 1,0-1 0,-1 0 0,1 0 0,0 0 0,-1 0 0,1 0 0,-1-1 0,0 1 0,1-1 0,-1 1 0,0-1 0,-1 0 0,1 0 0,0 0 0,-1 0 0,0 0 0,0 0 0,0 0 0,1-6 0,28-82 286,100-281 518,172-545-8,-92 248 1198,38 12-2248,-129 347 362,53-120 354,338-611 0,-103 304 1722,-388 699-1314,-8 15-523,1-1 0,16-22 1,-25 41-393,0 1 1,0 0-1,1 0 1,-1 0-1,1 0 1,0 0-1,0 1 1,0 0-1,0 0 1,1 0 0,-1 0-1,1 1 1,0 0-1,0 0 1,0 0-1,6-1 1,2 2-1326,-8 8-5785,-5-2 1438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05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2157 0 1441,'0'0'11985,"-8"9"-8905,-17 19-2075,1 1-1,1 2 1,-26 45-1,-57 120 2057,52-92-1684,-188 309 1842,-59 113-2946,299-521-269,-207 426 270,37 16 969,-116 386-58,57-68 66,170-532-1178,18-60-17,20-72 20,-4-2-1,-63 150 1,-51 55-1955,115-246-17943,14-36 13496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17521,'0'0'9123,"10"1"-8408,-4 0-659,0-1 0,0 0-1,0 0 1,0-1 0,1 0-1,-2 0 1,1 0 0,0 0 0,0-1-1,0 0 1,-1-1 0,1 1-1,-1-1 1,1 0 0,-1 0 0,0-1-1,-1 1 1,1-1 0,0 0-1,-1-1 1,0 1 0,4-6-1,7-12 63,7-7-12,-22 29-108,0-1 0,0 1 0,0 0 0,0 0 1,0 0-1,0 0 0,0 0 0,0 0 0,0 0 0,0 0 0,0-1 0,0 1 1,1 0-1,-1 0 0,0 0 0,0 0 0,0 0 0,0 0 0,0 0 1,0 0-1,0 0 0,0 0 0,1 0 0,-1 0 0,0 0 0,0 0 0,0 0 1,0 0-1,0 0 0,0 0 0,0 0 0,1 0 0,-1 0 0,0 0 1,0 0-1,0 0 0,0 0 0,0 0 0,0 0 0,0 0 0,1 0 0,-1 0 1,0 1-1,0-1 0,0 0 0,0 0 0,0 0 0,0 0 0,0 0 0,0 0 1,0 0-1,0 0 0,0 0 0,0 1 0,0-1 0,1 0 0,-1 0 1,0 0-1,0 0 0,0 0 0,0 0 0,-3 21-314,-26 73 419,1-4-1823,21-30-3160,8-50 471,4-9-1138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05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15791,'0'0'3523,"1"10"-1804,0 600 4837,-12-479-5279,6-89-866,1 1-1,2-1 1,5 53 0,-3-95-413,0 1 1,0-1-1,0 1 0,0-1 1,0 1-1,0-1 0,0 1 1,0-1-1,1 1 1,-1-1-1,0 0 0,0 1 1,0-1-1,0 1 0,1-1 1,-1 0-1,0 1 1,0-1-1,1 1 0,-1-1 1,0 0-1,1 1 0,-1-1 1,0 0-1,1 0 1,-1 1-1,0-1 0,1 0 1,-1 0-1,1 0 0,-1 1 1,1-1-1,-1 0 1,15-8-117,9-22-3,48-88 167,-31 46-419,3 2 0,4 3 0,87-99 0,-52 88-3334,-27 29-2289,-45 39 4136,52-44-15314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07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591 15 7399,'0'0'16245,"-9"-3"-15498,-5-1-502,1 2-1,-1-1 1,0 2-1,1 0 1,-1 0-1,0 1 1,0 1-1,0 0 1,-15 4-1,-54 14 988,-1-4 0,0-3 0,-90-1-1,170-13-2859,10-3-2363,13-4-5727,-18 8 7823,5-4-6102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07.5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332 1 11819,'0'0'12108,"-9"-1"-11361,-3 3-514,0 1 0,0-1 0,1 2 0,-1 0 0,1 0 0,0 1 0,0 0 0,0 1 0,1 0-1,-17 14 1,7-7 3,-143 90 1765,163-103-2002,0 0-1,1 0 0,-1 0 1,0 0-1,0 0 1,0 0-1,0 0 0,0 0 1,1 0-1,-1 0 1,0 0-1,0 0 0,0 0 1,0 0-1,0 0 0,0 0 1,1 0-1,-1 0 1,0 0-1,0 0 0,0 1 1,0-1-1,0 0 1,0 0-1,1 0 0,-1 0 1,0 0-1,0 0 1,0 0-1,0 1 0,0-1 1,0 0-1,0 0 0,0 0 1,0 0-1,0 0 1,0 1-1,0-1 0,0 0 1,0 0-1,0 0 1,0 0-1,0 0 0,0 1 1,0-1-1,0 0 1,0 0-1,0 0 0,0 0 1,0 0-1,0 1 0,0-1 1,0 0-1,0 0 1,0 0-1,0 0 0,0 0 1,-1 0-1,1 0 1,0 1-1,27 2-13,35-2 129,-61-1-109,238 5-44,-160-2-2501,1 1-3642,-39-3-1820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08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569 39 11179,'0'0'10847,"-8"-2"-9651,-18-3-525,0 1 0,0 1-1,1 1 1,-1 1 0,-31 4 0,-137 22 1353,35-3-1640,139-24-1758,20 1 1306,0 1 0,-1 0 0,1-1 0,0 1 0,0 0 0,0-1 0,0 1 0,0 0 0,0-1 0,0 1 0,0 0 0,0-1 0,0 1 0,0 0 0,0 0 0,0-1 0,0 1 0,0 0 0,1-1 0,-1 1 0,0 0 1,0-1-1,0 1 0,0 0 0,0 0 0,1-1 0,-1 1 0,0 0 0,0 0 0,1-1 0,-1 1 0,0 0 0,0 0 0,1 0 0,38-29-6706,-22 17 2412,3-7-6080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08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388 1 12075,'0'0'12022,"-4"4"-11413,-18 17-39,-1-2 1,0-1-1,-2 0 1,0-2-1,-36 18 0,33-20-459,1 1-1,0 2 0,1 1 0,1 1 1,-27 26-1,51-43-112,-1 0 0,0-1 0,1 1 0,-1 0 0,1 0 0,-1 0 0,1 0 0,0 0 0,0 0 0,0 0 0,0 0 1,0 0-1,1 1 0,-1-1 0,1 0 0,-1 4 0,1-5-3,0 0 1,1 0-1,-1 1 1,1-1-1,-1 0 0,1 0 1,-1-1-1,1 1 1,-1 0-1,1 0 1,0 0-1,0 0 1,-1 0-1,1-1 0,0 1 1,0 0-1,0-1 1,0 1-1,0-1 1,0 1-1,0-1 1,0 1-1,0-1 0,1 1 1,10 1-56,-1 0-1,1 0 1,-1-1 0,1 0 0,12-1-1,-18 0 25,32 0-718,94-2-3409,-44-5-3700,-20-1-6033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09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430 13 11339,'2'-6'8358,"-8"2"-3548,-19 2-2456,-26 7-3052,-71 29 2513,65-16-1559,-86 13 1,142-30-496,-1-1-1,1 1 1,0-1 0,-1 0-1,1 0 1,0 0 0,-1 0-1,1 0 1,0 0-1,-1 0 1,1 0 0,0-1-1,-1 1 1,1 0 0,0-1-1,-1 1 1,-1-2 0,3 1-183,-1 0 1,1 0-1,0 0 1,0 0-1,0-1 1,0 1-1,0 0 1,0 0-1,0 0 1,0 0-1,0 0 1,0 0-1,0 0 1,1 0-1,-1-1 1,0 1 0,1 0-1,-1 0 1,1 0-1,-1 0 1,2-1-1,8-17-5968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10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373 22 5285,'0'0'1895,"0"-4"-3178,-3-10 15058,-2 13-13341,-1 0-1,1 0 1,-1 1 0,1 0 0,-1 0-1,0 0 1,1 0 0,-1 1 0,1 0-1,-1 0 1,1 1 0,-1-1 0,-7 5-1,-71 37-742,58-28 904,-4 0-487,-49 29 474,73-40-516,-1 1-1,1 0 1,0 0 0,0 0-1,0 1 1,1 0 0,0 0 0,-7 10-1,11-15-67,1 0 0,-1 0-1,1 0 1,-1 0-1,0 0 1,1 0 0,0 0-1,-1 0 1,1 0 0,0 1-1,-1-1 1,1 0 0,0 0-1,0 0 1,0 0 0,0 0-1,0 1 1,0-1 0,0 0-1,1 0 1,-1 0 0,0 0-1,1 0 1,-1 0 0,0 0-1,1 0 1,-1 0 0,1 0-1,0 0 1,-1 0 0,1 0-1,0 0 1,0 0 0,-1 0-1,1-1 1,0 1 0,0 0-1,0-1 1,0 1 0,0 0-1,0-1 1,0 1 0,0-1-1,0 0 1,0 1 0,1-1-1,-1 0 1,0 0 0,0 0-1,0 1 1,2-2 0,11 3 20,0-1 1,0 0-1,22-3 0,-17 2-18,230-16-2,-84-5-5169,-112 13 313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11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546 28 11979,'0'0'11750,"-11"-2"-11323,-3-1-233,0 1 0,0 0-1,0 1 1,0 1 0,0 1-1,-15 1 1,-179 21 3931,1-18-4497,201-10-4686,11-5 1434,12-7-3570,3 1-3761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11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287 1 12780,'0'0'5296,"-9"0"-2921,-23 3-383,1 2-1,-41 11 1,54-11-1555,-1 0-1,0 2 1,1 1 0,1 0-1,-26 16 1,42-24-438,1 0-1,-1 1 1,1-1 0,-1 0-1,1 1 1,-1-1 0,1 1-1,-1-1 1,1 1 0,-1-1-1,1 1 1,0 0 0,-1-1-1,1 1 1,0-1 0,-1 1-1,1 0 1,0-1 0,0 1-1,-1 0 1,1-1 0,0 1-1,0 0 1,0-1 0,0 1-1,0 0 1,0-1 0,0 1-1,0 0 1,1-1-1,-1 1 1,0 0 0,0-1-1,0 1 1,1 0 0,-1-1-1,0 1 1,1-1 0,-1 1-1,0 0 1,1-1 0,-1 1-1,1-1 1,-1 1 0,1-1-1,-1 0 1,1 1 0,0-1-1,-1 1 1,1-1 0,-1 0-1,1 0 1,0 1 0,-1-1-1,2 0 1,43 20 42,-38-18-2,165 66-6,-97-37-2639,-25-14-3559,-23-13 202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8:30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75 8040,'0'0'5600,"-9"0"-3652,-26 2-256,30 1 2270,13 1-2896,14 1-552,50 3 522,1-4 1,0-3 0,81-10-1,215-42-805,-218 30 41,157 0 1,153 22 629,-372 2-431,-1 4-1,1 4 1,-2 4 0,96 29 0,-183-44-552,0 0 1,-1 0-1,1 0 0,0 0 1,0 0-1,0 0 0,0 0 1,0 0-1,0 0 0,0 0 1,0 0-1,0 1 0,0-1 0,0 0 1,0 0-1,0 0 0,0 0 1,0 0-1,0 0 0,0 0 1,0 0-1,0 0 0,0 1 1,0-1-1,0 0 0,0 0 1,0 0-1,0 0 0,0 0 1,0 0-1,0 0 0,0 0 1,0 0-1,0 0 0,0 0 1,0 1-1,0-1 0,0 0 1,1 0-1,-21 1-3140,-28-2-6031,16-1-2877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22325,'0'0'9449,"0"73"-9257,-5-38-96,-2 2-32,-1-1-160,1-2-448,1-5-385,1-7-1345,2-7-1570,-1-8 129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01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1101 49 5285,'-5'-5'1830,"0"1"0,-1-1-1,1 1 1,-1 1 0,0-1 0,0 1 0,-11-5-1,8 5-653,0 1-1,1-1 1,-2 2-1,1-1 1,-10 1-1,-10 1-459,0 2 0,-52 9 0,51-6 499,-50 2 1,55-5-1146,1 0-1,0 1 1,0 2-1,0 0 1,0 2-1,1 0 1,0 2 0,-28 14-1,1 4 126,2 1 1,-69 53-1,83-52-195,1 1 0,2 2 0,1 0 0,1 3 0,-41 63 0,63-85 0,0 0 0,1 1 0,0 0 0,1 1 0,1-1 0,0 1 0,1 0 0,1 0 0,0 0 0,1 0 0,0 0 0,1 0 0,1 0 0,3 19 0,4 7 0,0-1 0,3 1 0,31 74 0,-36-98 0,2-1 0,0-1 0,1 0 0,1 0 0,0 0 0,1-1 0,1-1 0,0 0 0,0-1 0,1 0 0,1-1 0,19 13 0,-5-8 0,1-1 0,0-1 0,1-2 0,1-1 0,57 13 0,-59-18 0,0-2 0,1-1 0,-1-1 0,1-1 0,-1-2 0,41-6 0,174-45 0,-161 31 0,94-12 0,-128 24 0,0-2 0,-1-3 0,0-1 0,-1-3 0,47-24 0,78-29 0,-149 62 0,-1-1 0,0-2 0,0 0 0,-1-1 0,-1-1 0,0-1 0,-1-1 0,28-30 0,-17 13 0,-2-1 0,-1-1 0,-3-1 0,23-42 0,-42 70 0,0-2 0,-1 1 0,0 0 0,-1-1 0,0 0 0,0 1 0,-1-1 0,-1-1 0,1 1 0,-2 0 0,1 0 0,-1 0 0,-1 0 0,-3-20 0,1 18 0,-1 0 0,-1 1 0,0-1 0,0 1 0,-1 0 0,0 1 0,-1 0 0,0 0 0,-1 0 0,-16-16 0,-2 3 0,-1 2 0,0 1 0,-2 2 0,0 0 0,-1 2 0,0 1 0,-65-21 0,-18 5 0,-1 5 0,-221-20 0,319 44 2,-31-3 33,-57 1 1,91 5-73,-1-1 1,1 2-1,0 0 0,0 0 1,0 2-1,1-1 0,-1 1 1,1 1-1,-14 7 0,21-9-232,-11 6-2166,1-1-3989,0-3-4589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10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688 149 4260,'0'0'9716,"-10"-2"-8648,-26-7 314,8 2 1468,-47-6 0,65 12-2600,1 0 0,-1 1 0,0 1 0,0-1 0,0 2 0,1-1 0,-1 1 0,1 1 0,-11 3 0,-17 9 100,2 2-1,0 0 1,1 3 0,1 1-1,-52 42 1,70-49-250,0 0 0,1 1-1,1 1 1,0 0 0,2 1 0,-1 1-1,2-1 1,1 2 0,0-1 0,1 1 0,1 0-1,-8 32 1,8-16-11,1 0 0,2 0 0,1 0 0,2 0 0,1 0 0,6 44 0,-2-54-54,0-2-1,2 1 0,1-1 1,1 1-1,0-2 0,2 1 1,1-2-1,1 1 0,27 37 0,-34-52-22,1 0-1,0-1 0,0 0 0,1 0 0,-1 0 1,1-1-1,1 0 0,-1-1 0,1 1 0,0-1 1,0-1-1,0 1 0,0-1 0,14 2 0,-9-3 37,0 0-1,1-1 1,-1-1-1,1 0 1,-1 0-1,1-2 1,-1 0-1,24-6 0,-12 0 9,-1-1 0,-1 0 0,1-2 0,-2-1-1,0-1 1,0-1 0,-1 0 0,-1-2 0,31-29 0,-15 5 135,-2-2 0,-2-1 0,-2-1 0,-2-2 0,-1-1 0,32-81 0,-42 83-30,-1 0 0,-3-2 0,-1 0 0,-3 0 1,-1-1-1,-3 0 0,-1-77 0,-4 118-161,-1-1 0,0 0 0,-1 1 0,0-1 0,0 1 0,0 0 0,-1-1 0,0 1 0,0 0 0,-1 1 0,0-1 0,0 0 0,-1 1 0,1 0 0,-1 0 0,-1 1 0,1-1 0,-1 1 0,0 0 0,0 1 0,-11-7 0,12 8 0,-2 0 0,1 1 0,0-1 0,0 1 0,-1 1 0,1-1 0,-1 1 0,1 0 0,-1 0 0,0 1 0,1 0 0,-1 0 0,0 1 0,1 0 0,-1 0 0,1 0 0,-1 1 0,1 0 0,-1 0 0,1 0 0,0 1 0,0 0 0,0 1 0,-10 7 0,-1 3-839,0 2 1,-16 18-1,17-17-1668,0-1 1,-19 15-1,-3-6-10070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12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2851,'0'0'1943,"5"-16"-3614,-1 16-235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12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20 1569,'3'2'117,"8"8"2165,-11-10-2254,0 1 0,0-1 0,0 0 0,0 0 0,0 1 0,0-1 0,0 0 0,0 0 0,0 1 0,0-1 0,0 0 1,0 0-1,-1 1 0,1-1 0,0 0 0,0 0 0,0 0 0,0 1 0,-1-1 0,1 0 0,0 0 0,0 0 0,0 0 1,-1 1-1,1-1 0,0 0 0,0 0 0,-1 0 0,1 0 0,0 0 0,0 0 0,-1 0 0,1 0 0,0 0 0,0 0 0,-1 0 1,1 0-1,0 0 0,0 0 0,-1 0 0,1 0 0,0 0 0,0 0 0,-1 0 0,1 0 0,0 0 0,0 0 0,-1 0 1,1 0-1,0-1 0,0 1 0,-1 0 0,-45-33 13131,44 32-12929,-1 1 0,1-1-1,-1 1 1,0-1 0,1 1 0,-1 0 0,0 0-1,0 0 1,1 0 0,-1 1 0,0-1 0,1 1-1,-1 0 1,-4 1 0,-17 4 770,23-6-915,1 9-7404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14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277 13 8072,'-57'-9'8080,"7"11"-3732,44 0-4211,1-1 0,-1 1 1,1 0-1,0 1 0,0-1 0,0 1 0,0 0 1,0 0-1,0 1 0,1-1 0,-1 1 0,1 0 1,0 0-1,1 1 0,-1-1 0,-4 7 0,-2 5 235,0 1-1,0 0 1,2 0-1,0 1 1,1 0-1,1 0 1,0 1-1,2-1 0,0 1 1,1 0-1,-1 33 1,3-33-41,-2 19 57,2-1 0,6 66 0,-3-93-369,1-1 1,0 1 0,1 0 0,0-1 0,1 0 0,0 0 0,0 0-1,1-1 1,0 1 0,0-1 0,14 13 0,-7-10 53,-1 1-1,1-2 1,0 0 0,1 0-1,1-1 1,22 10 0,-32-17-42,1 1 0,0-1-1,0-1 1,0 1 0,1-1 0,-1 0-1,0 0 1,0-1 0,1 0 0,-1 0 0,0-1-1,1 1 1,-1-1 0,0-1 0,0 1 0,8-4-1,-5 1 81,0 0 0,0-1 0,-1-1 0,0 1 0,0-1 0,0-1 0,-1 1 0,0-1 0,10-13 0,-2 0 90,0-2-1,-2 0 0,0 0 0,-2-1 0,-1-1 1,0 0-1,7-30 0,16-95-200,-30 130 0,0 0 0,-2 0 0,0 0 0,-2 1 0,0-1 0,-4-20 0,4 32 0,-1 1 0,-1-1 0,1 1 0,-1 0 0,0 0 0,0 0 0,-1 0 0,0 1 0,0-1 0,0 1 0,-1 0 0,0 0 0,0 0 0,0 1 0,0 0 0,-1 0 0,1 0 0,-1 1 0,0-1 0,0 2 0,-1-1 0,1 0 0,-10-1 0,-5-1 0,1 0 0,0 2 0,-1 1 0,0 0 0,0 1 0,-28 3 0,39 0-34,1-1-1,0 1 1,0 1 0,0 0-1,0 0 1,1 1-1,-1 0 1,1 0 0,0 1-1,0 0 1,1 0 0,-1 1-1,1 0 1,0 0 0,-9 12-1,16-17-520,-4 2-970,-2-20-18042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21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646 88 6406,'0'0'7196,"-9"-2"-6160,3 0-991,-75-13 5935,72 13-5422,0 2-1,0-1 1,0 1 0,0 1 0,-1-1 0,1 2-1,0-1 1,-11 4 0,-9 7-179,0 0 0,1 2 1,0 1-1,1 2 0,1 0 0,0 2 1,2 0-1,-27 28 0,32-27-320,0 1 1,2 1-1,0 1 0,2 1 1,0 0-1,2 1 0,0 0 1,2 1-1,1 0 0,1 1 0,1 0 1,2 0-1,0 1 0,-3 54 1,8-53-7,0 1 1,2-1-1,2 0 0,0 0 1,2-1-1,1 1 1,11 32-1,-13-50-40,1 0 0,0 0 1,1 0-1,0-1 0,0 0 0,1 0 0,1-1 1,-1 0-1,1 0 0,1-1 0,0 0 0,0 0 1,1-1-1,-1 0 0,2-1 0,-1 0 1,1-1-1,-1 0 0,2 0 0,14 3 0,-17-5 38,-1-1 0,1 0-1,-1-1 1,1 0-1,0 0 1,0-1 0,-1 0-1,1-1 1,0 0-1,-1 0 1,1-1 0,-1 0-1,1 0 1,-1-1-1,0 0 1,0 0 0,0-1-1,0 0 1,-1-1 0,1 0-1,-1 0 1,0 0-1,-1-1 1,9-9 0,32-32 39,-2-3 0,-3-2 0,-1-1 0,-3-2 0,-3-2 1,-1-1-1,-4-2 0,36-97 0,-50 108-90,-3-1 0,-1-1 0,-3 0 0,-1 0 0,0-66 0,-9 113 0,1 0 0,-1 0 0,1 1 0,-1-1 0,0 0 0,-1 0 0,1 1 0,-1-1 0,1 1 0,-1-1 0,0 1 0,0 0 0,-1 0 0,1 0 0,0 0 0,-1 0 0,0 0 0,0 1 0,0-1 0,0 1 0,0 0 0,0 0 0,-1 0 0,1 0 0,-1 1 0,1-1 0,-1 1 0,0 0 0,-5-1 0,-10-2 0,1 0 0,0 2 0,-1 0 0,-33 1 0,43 2-33,-1-1-1,1 2 1,-1-1 0,1 1-1,0 1 1,0-1-1,0 2 1,0-1 0,0 1-1,1 1 1,-1-1 0,-9 9-1,2 0-621,0 0 0,2 2-1,-1 0 1,-20 28 0,10-12-7006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35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712 52 3619,'0'0'6668,"-9"-4"-4912,-6-2-844,0 0 1,0 1-1,0 1 0,-1 0 0,0 1 0,-25-2 0,21 6-706,-1 1-1,1 1 1,0 0 0,0 2 0,0 0-1,1 2 1,0 0 0,0 1-1,0 0 1,1 2 0,1 0-1,-1 1 1,2 1 0,0 0-1,0 2 1,-17 18 0,4-1-176,2 1 1,1 2-1,1 1 1,3 0-1,0 2 1,-30 73-1,45-93 22,1 1 0,0-1 0,2 1 0,0 0 0,1 0 0,-2 30 0,5-38 21,0 1 0,1-1 0,0 1 0,1-1 0,0 0 0,1 0 0,0 0 0,0 0 0,1 0 0,1-1 0,-1 1 0,13 16 1,0-3-40,1-1 0,1-1 0,1-1 0,0 0 0,2-2 1,0 0-1,1-1 0,1-2 0,31 16 0,-42-26 35,-1-2-1,1 1 1,0-1-1,0-1 1,0-1-1,0 1 1,0-2 0,0 0-1,0-1 1,1 0-1,-1-1 1,0 0-1,-1-1 1,1-1-1,0 0 1,-1 0 0,0-1-1,16-10 1,11-6 147,-1-3 1,-2-1 0,0-1 0,35-36-1,-33 27 178,-2-1 0,-1-2 0,-2-1 0,-2-1 0,40-68 0,-60 89-215,-1-1 0,-1 1 0,0-2 0,-2 1 0,0-1-1,-1-1 1,-1 1 0,-1-1 0,-1 0 0,-1 0 0,-1 0 0,-1 0 0,-1 0 0,-1 1 0,-6-31 0,6 44-108,0 1 1,-1 0-1,1 0 1,-1 0 0,-1 0-1,1 1 1,-1-1-1,-1 1 1,1 0-1,-1 0 1,0 1 0,0-1-1,0 1 1,-1 0-1,-7-5 1,4 5-30,0 0-1,0 1 1,0 0 0,0 0-1,-1 1 1,1 0 0,-1 1-1,0 0 1,0 0 0,-14 0-1,7 2-173,1 0-1,0 1 1,0 1-1,0 1 1,0 0 0,0 1-1,1 0 1,-1 2-1,1 0 1,0 0-1,1 1 1,0 1-1,-26 19 1,16 1-4646,16-17 102,0-2-2547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39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225 139 10794,'0'0'2205,"-8"-5"-294,0 0-1322,0 1 0,0 0 1,0 0-1,-1 0 0,1 2 0,-1-1 0,-16-2 0,21 4-427,0 1 0,1-1-1,-1 1 1,0 0 0,0 0-1,0 1 1,0-1 0,0 1-1,1 0 1,-1 0 0,0 0-1,1 1 1,-1-1 0,1 1-1,-1 0 1,1-1 0,0 2-1,-1-1 1,1 0 0,0 1-1,1-1 1,-1 1 0,0 0-1,-3 5 1,0 4-46,0-1 0,0 1-1,1 0 1,1 0 0,0 0 0,1 1 0,0-1-1,1 1 1,-1 15 0,2-4 31,1-1 1,0 1-1,2 0 1,5 25-1,-6-40-100,1 0 1,1 0-1,0 0 0,0-1 0,1 1 1,-1-1-1,2 0 0,-1 0 0,1-1 1,1 1-1,-1-1 0,1 0 0,1 0 0,-1-1 1,1 0-1,0 0 0,0-1 0,1 0 1,0 0-1,0 0 0,0-1 0,0 0 1,1-1-1,-1 0 0,1 0 0,0-1 0,0 0 1,0-1-1,0 0 0,0 0 0,0-1 1,0 0-1,1 0 0,-1-1 0,0 0 1,0-1-1,0 0 0,-1-1 0,1 1 0,0-2 1,-1 1-1,0-1 0,0-1 0,0 1 1,11-10-1,-4 1 194,0 0 0,-1-2-1,0 0 1,-1 0 0,-1-1 0,-1-1 0,0 0 0,-1 0-1,-1-1 1,9-26 0,-9 19 57,-1-1 0,-1 0 0,-1 0 1,-1-1-1,-2 1 0,-1-1 0,-1-34 0,-1 56-298,0 1 0,0-1 0,-1 1 0,1 0 0,-1-1 0,0 1 0,0 0 0,-1 0 0,1-1 0,-1 1 0,0 0 0,0 1 0,0-1 0,-1 0 0,1 1 0,-1-1 0,0 1 0,0 0 0,0 0 0,-1 0 0,1 0 0,-1 0 0,1 1 0,-1-1 0,0 1 0,0 0 0,0 0 0,0 1 0,0-1 0,0 1 0,-6-1 0,2 1 0,0 0 0,0 1 0,0 0 0,1 1 0,-1-1 0,0 2 0,0-1 0,0 1 0,1 0 0,-1 0 0,1 1 0,-1 0 0,1 1 0,0-1 0,1 1 0,-14 10 0,11-6-636,-1 1 0,1 0 0,-14 19 0,4-1-3670,-20 42-1,23-42-3882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40.8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273 147 10570,'0'0'5050,"-10"-3"-3176,5 0-1687,-1 1 0,0 0-1,0 1 1,0 0 0,0-1 0,0 2 0,0-1 0,0 1-1,0 0 1,0 0 0,0 1 0,-1 0 0,1 0 0,1 0 0,-1 1-1,0-1 1,0 2 0,0-1 0,1 0 0,0 1 0,-11 7-1,5 1-58,-1 0 0,2 0 0,0 2 0,0-1 0,1 1 0,0 0 0,1 1 0,1 0 0,0 0 0,1 1-1,1 0 1,0 0 0,1 0 0,0 1 0,1-1 0,1 1 0,1 0 0,0-1 0,1 1 0,1 0 0,0 0-1,1-1 1,1 1 0,6 20 0,-7-30-99,0 1 0,0-1 0,1 1 0,0-1 0,1 0 0,-1 0 0,1-1-1,0 1 1,0-1 0,1 0 0,0 0 0,0 0 0,0-1 0,0 1 0,1-1 0,-1 0 0,1-1 0,0 0 0,0 0 0,1 0-1,-1 0 1,1-1 0,-1 0 0,8 1 0,-2-2 51,-1 0 0,0-1 0,0 0 0,0-1 0,0 0 0,0 0 0,0-1 0,0-1-1,0 0 1,0-1 0,-1 0 0,0 0 0,0-1 0,11-6 0,4-6 261,1 0 0,-2-2 1,-1-1-1,0 0 0,-1-2 0,-2 0 0,32-44 0,-41 50-113,-1 0 0,-1-1 0,0 0 0,-1 0 0,-1-1 0,0 0 0,-1-1 0,-2 1 0,1-1 0,-2 0-1,-1 0 1,0 0 0,-2-28 0,0 42-222,-1 0 1,0 0-1,0-1 0,-1 1 0,1 0 0,-1 0 0,0 0 1,0 0-1,-1 0 0,0 1 0,1-1 0,-1 1 1,-1 0-1,1 0 0,-1 0 0,-4-4 0,2 3-1,-1 0-1,0 0 0,0 1 1,-1 0-1,1 0 1,-1 0-1,0 1 0,0 1 1,-15-4-1,13 4-16,-1 0 0,1 1 1,-1 0-1,0 1 0,1 0 0,-1 0 0,0 2 0,1-1 0,-1 1 0,1 0 0,0 1 0,0 1 0,0-1 1,0 2-1,0-1 0,-16 12 0,17-8-405,1 0 1,-1 0-1,2 1 0,-1 0 1,1 1-1,-10 18 0,-14 33-4466,15-28 687,-5 5-4324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44.0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3736 209 4420,'0'0'10399,"-10"1"-4940,-28 0-1869,-71-5 849,-52 16-2839,75-3-913,40-7-366,1-2-1,-1-2 0,1-2 0,-75-16 1,-27-5-131,-1 5 1,-198 0-1,216 21-190,-142 19 0,-498 51 0,674-64 0,-409-2 0,423-13-46,48 4-26,-49 1 0,73 3 62,0 1 0,0 0-1,-1 1 1,1 0-1,0 0 1,1 1 0,-1 1-1,0-1 1,-10 7-1,0 4-27,0 0-1,0 1 0,1 1 1,1 1-1,1 0 0,1 2 0,0 0 1,-25 40-1,21-25 7,0 2 0,3 0 1,1 1-1,-19 66 0,31-85 3,1 0-1,1 1 1,0-1-1,2 1 1,0 0 0,1-1-1,1 1 1,1-1-1,0 0 1,2 1-1,0-1 1,0-1-1,2 1 1,1-1-1,18 32 1,-7-19 19,0 0-1,3-1 1,0-1-1,2-2 1,0 0-1,2-1 1,42 31-1,-42-39-4,1-1 0,1-1 0,0-1 0,1-2-1,0-1 1,1-1 0,0-1 0,1-2 0,39 5 0,10-4 39,0-4-1,116-7 1,-81-10 13,0-6-1,174-49 1,-205 46-19,218-59 24,152-37 31,8 34-6,-448 83-63,365-51 29,-286 34-1,-2-3 0,94-36 0,-74 16 94,-1-4-1,-3-5 0,127-80 1,-223 123-91,0-1-1,0 0 1,-1 0 0,0-1-1,0 0 1,-1-1 0,11-15-1,-17 21-24,-1-1-1,1 0 0,-1 1 1,0-1-1,-1 0 0,1 0 0,-1 0 1,0 0-1,0 0 0,0 0 1,-1 0-1,0-1 0,0 1 0,0 0 1,-1 0-1,1 0 0,-1 0 1,-1 0-1,1 0 0,-1 0 0,1 0 1,-4-5-1,-7-13-155,0 1 1,-2 0-1,-1 1 1,0 1-1,-1 0 1,-2 1-1,0 1 0,0 0 1,-2 2-1,0 0 1,-1 1-1,-1 1 1,-31-15-1,18 12-302,-2 1 0,0 2 0,-1 1 0,0 3 0,0 0 1,-1 3-1,-79-5 0,-11 15-3337,-9 18-1767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14606,'0'0'9545,"82"9"-9385,-44-6-160,4-3-1794,-4 0-2562,-5 0-3555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46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634 45 3427,'0'0'10528,"-9"-2"-9423,-23-3 641,0 1 0,-38 1 1,54 3-1359,1 1 0,-1 0 0,1 1 0,-1 1 0,1 1 0,0 0 0,-17 8 0,4 0 10,1 2-1,1 0 0,0 2 0,1 1 0,1 1 0,1 1 0,-41 43 0,56-51-324,1 0 0,0 1 0,1-1 0,0 1-1,1 1 1,-6 16 0,-17 82-125,22-82 85,-2 4 46,2 1-1,1 0 1,2 0-1,1 0 1,2 0 0,2 0-1,8 52 1,-8-74-53,0 0 0,1 0-1,1 0 1,0-1 0,0 1 0,2-1 0,-1 0 0,1-1 0,1 1 0,0-1-1,0 0 1,1-1 0,0 0 0,0 0 0,1-1 0,1 0 0,-1 0 0,1-1 0,1 0-1,-1-1 1,1 0 0,0-1 0,0 0 0,17 4 0,-12-5 34,0 0 1,1-1-1,-1-1 1,1-1-1,-1-1 0,1 0 1,-1 0-1,1-2 1,-1 0-1,0-1 1,26-8-1,-20 3-4,-1-1 0,0-1 0,0-1 0,-1 0-1,0-2 1,-1 0 0,29-27 0,-22 15 85,-1-1 1,-1-2-1,-2 0 1,0-2-1,-2 0 1,-2-1-1,0-1 0,-2-1 1,-2 0-1,17-55 1,-21 47 50,-1 1 0,-2-2 0,-2 1 0,-2-1 1,-2 1-1,-6-71 0,4 103-175,-1 0 1,-1 0-1,1 1 1,-1-1-1,-1 1 1,0 0-1,0 0 1,0 0-1,-1 1 1,0-1-1,-10-9 1,11 12-10,-1 0 0,1 1 0,-1 0 0,-1 0 0,1 0 0,0 1 0,-1-1 0,0 1 0,0 0 0,0 1 0,0 0 1,0 0-1,0 0 0,0 1 0,-1-1 0,-8 1 0,10 1-127,0 0 0,1 0-1,-1 0 1,0 1 0,1 0 0,-1 0 0,1 0-1,-1 0 1,1 1 0,0 0 0,-1 0 0,1 0-1,0 0 1,0 1 0,0-1 0,1 1 0,-1 0-1,-5 6 1,1 2-1100,-1 1-1,2 0 1,-1 0-1,-8 23 1,-16 26-4688,12-33-10221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9:50.4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3252 176 7399,'0'0'4292,"3"11"-3112,57 201 4735,-55-190-5532,-1-1 0,-1 1 0,-1 0-1,-1 0 1,0 0 0,-2 0 0,-1 0 0,0 0 0,-2 0 0,-1-1 0,0 1 0,-10 22 0,-2 2 535,-2-1 1,-2 0 0,-2-2 0,-39 55-1,40-68-618,-2-1 0,-1-1 0,-1-1 0,-37 28 0,-126 86 69,105-82-353,42-30 116,-2-2 1,-1-1-1,-1-3 1,-1-1-1,-1-3 1,0-1-1,-1-3 1,-1-2-1,-1-2 1,-102 8-1,94-15 41,-1-2 0,1-4-1,-1-1 1,1-4-1,-87-20 1,78 10-156,-236-52 6,256 62-25,0 1 1,0 3-1,0 2 1,-69 6-1,86 0 2,0 2 0,1 0 0,0 2 0,-51 24 0,-107 68 0,-34 48 0,191-125 0,1 2 0,1 0 0,2 2 0,-44 57 0,51-53 0,1 1 0,2 0 0,1 1 0,1 1 0,3 1 0,-10 37 0,6-1 0,3-1 0,-5 87 0,14-113-7,3-1 1,1 1-1,7 46 0,-3-71 1,0 0-1,1 0 1,0 0-1,2-1 1,1 0-1,0 0 1,1-1-1,23 34 1,-5-14-2,2-2 0,2 0 0,1-3 0,1 0 0,2-2 0,1-2 0,43 27 0,-51-39 5,1-1 0,1-2 0,0 0 0,1-2 0,0-2 0,1 0 0,0-3 0,1 0 0,-1-2 0,59 1 0,5-11 43,0-3 0,141-32 0,40-6 22,-119 32-62,196-30 0,-26-16 0,114-24 0,-315 48 0,-1-6 0,126-60 0,-121 47 0,-85 37 0,166-74 0,-168 70 0,0-3 0,66-48 0,-57 32 0,-2-2 0,45-51 0,-72 67 0,-1 0 0,-2-2 0,-1-1 0,-1 0 0,22-50 0,2-10 0,-22 49 0,-1-1 0,-3 0 0,-1-2 0,16-71 0,-30 104 0,-1-1 0,-1 1 0,1 0 0,-2-1 0,0 1 0,0 0 0,-1 0 0,0 0 0,-1 0 0,0 0 0,-1 0 0,-9-18 0,2 9 0,-2 1 0,0 1 0,0 0 0,-2 1 0,-24-23 0,22 25 0,-1 0 0,0 1 0,-1 1 0,-1 0 0,0 2 0,-1 0 0,0 2 0,0 0 0,-1 1 0,0 1 0,-26-4 0,-9-1 0,-52-14 0,100 23 0,-1-1 0,1 1 0,0-2 0,0 1 0,0-1 0,1-1 0,0 1 0,-11-11 0,13 10 0,1 0 0,1-1 0,-1 0 0,1 1 0,0-2 0,1 1 0,0 0 0,0-1 0,0 1 0,1-1 0,1 0 0,-1 0 0,0-9 0,-1-17 0,4-62 0,1 42 0,-2 36 0,2 0 0,0 0 0,1 0 0,0 0 0,1 0 0,2 1 0,0-1 0,0 2 0,2-1 0,13-23 0,6-2 0,3 1 0,47-50 0,-47 58 0,-1-2 0,-2 0 0,41-71 0,-49 62 0,-2 0 0,16-68 0,-4 14 0,-28 96 0,0 0 0,0-1 0,0 1 0,-1-1 0,1 1 0,-1-1 0,1 1 0,-1-1 0,0 0 0,0 1 0,0-1 0,0 1 0,0-1 0,0 0 0,-1 1 0,1-1 0,-1 1 0,0-1 0,0 1 0,0-1 0,0 1 0,0 0 0,-1-1 0,1 1 0,-1 0 0,1 0 0,-1 0 0,0 0 0,-3-2 0,-2 0 0,0 0 0,-1 1 0,0 0 0,0 0 0,1 1 0,-2 0 0,1 0 0,-12-1 0,-5-1-163,0 2-1,0 0 1,-1 1 0,1 2 0,-1 0-1,1 2 1,0 1 0,0 1 0,0 1-1,0 1 1,-44 20 0,-20 22-3787,3 7-3316,-9 10-5472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00.2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245 283 16047,'0'0'11248,"10"-6"-10255,97-58-185,70-43-543,-142 83-1992,37-34 0,-59 40-2103,-13 18 3683,-1-1-1,1 1 1,0 0-1,0-1 1,-1 1-1,1 0 0,0-1 1,0 1-1,-1 0 1,1 0-1,0-1 1,-1 1-1,1 0 1,-1 0-1,1 0 1,0-1-1,-1 1 0,1 0 1,-1 0-1,1 0 1,0 0-1,-1 0 1,1 0-1,-1 0 1,1 0-1,0 0 1,-1 0-1,1 0 0,-1 0 1,0 0-1,-41 10-5167,18 1 4555,-10 4 84,-71 23 1,91-35 2324,0 0 0,-1-1 0,1 0 0,-29-2-1,43 0-1489,-1 0-1,0 0 0,0-1 0,0 1 1,1-1-1,-1 1 0,0-1 0,0 1 1,1-1-1,-1 1 0,0-1 1,1 0-1,-1 1 0,1-1 0,-1 0 1,1 0-1,-1 1 0,1-1 0,-1 0 1,1 0-1,0 0 0,0 0 0,-1 0 1,1 1-1,0-1 0,0 0 1,0 0-1,0 0 0,0 0 0,0 0 1,0 0-1,0 0 0,1-1 0,-1 1-63,0 0-1,0 0 1,0 0-1,0 0 1,0 0-1,0 0 0,0 0 1,1 0-1,-1 0 1,0 0-1,1 0 1,-1 0-1,1 0 0,-1 0 1,1 0-1,0 1 1,-1-1-1,1 0 0,0 0 1,-1 1-1,1-1 1,0 0-1,0 1 1,0-1-1,-1 1 0,1-1 1,0 1-1,0-1 1,0 1-1,0 0 1,1-1-1,-3 5 62,0 0 0,0 0 0,-1 0 1,1 0-1,-1 0 0,0 0 0,-3 3 0,-102 119 1890,-6 9-254,98-114-1644,-3 3 54,0 1 0,2 1 0,-24 52 0,40-78-202,-1 1 0,1 0 0,-1-1 0,1 1 0,0-1 0,-1 1 0,1 0 0,0-1 0,-1 1 0,1 0 0,0-1 0,0 1 0,0 0 0,-1-1 0,1 1 0,0 0 0,0 0 0,0-1 0,0 1 0,0 0 0,1-1 0,-1 1 0,0 0 0,0 0 0,0-1 0,1 1 0,-1 0 0,0-1 0,0 1 0,1-1 0,-1 1 0,1 0 0,-1-1 0,1 1 0,-1-1 0,1 1 0,-1-1 0,1 1 0,-1-1 0,1 1 0,-1-1 0,1 0 0,0 1 0,-1-1 0,1 0 0,0 0 0,-1 1 0,1-1 0,0 0 0,0 0 0,-1 0 0,1 0 0,0 0 0,-1 0 0,1 0 0,0 0 0,0 0 0,-1 0 0,1 0 0,0 0 0,-1-1 0,1 1 0,0 0 0,-1-1 0,1 1 0,1-1 0,48-22 0,52-45-1096,-69 43-121,2 1 0,0 2 0,2 1 0,0 2 0,1 2 1,47-14-1,-50 21-4992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01.8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13 163 11819,'0'3'6862,"-2"8"-3314,-9 70-1968,12 11 1244,-1-91-2801,0 0-1,0-1 0,0 1 0,0 0 1,1 0-1,-1-1 0,0 1 1,0 0-1,1-1 0,-1 1 1,1 0-1,-1-1 0,1 1 1,-1 0-1,1-1 0,-1 1 1,1-1-1,-1 1 0,1-1 1,0 1-1,-1-1 0,1 1 1,0-1-1,-1 0 0,1 1 1,0-1-1,-1 0 0,1 0 0,0 1 1,0-1-1,0 0 0,-1 0 1,1 0-1,0 0 0,0 0 1,-1 0-1,1 0 0,0 0 1,0 0-1,0-1 0,-1 1 1,1 0-1,0 0 0,-1-1 1,1 1-1,0-1 0,0 1 1,-1 0-1,1-1 0,0 0 1,36-24 402,-22 9-340,0 0-1,-2-1 0,0-1 0,0 0 0,-2-1 1,0 0-1,-2-1 0,14-36 0,-37 201 370,13-134-436,1-5 35,-1 1 1,1-1-1,0 0 1,1 1-1,-1-1 1,4 11-1,-4-16-39,1 1 0,0-1-1,-1 1 1,1-1 0,0 0-1,0 0 1,0 0 0,0 1-1,0-1 1,0 0 0,0 0-1,1 0 1,-1 0 0,0-1-1,1 1 1,-1 0 0,0-1-1,1 1 1,-1 0 0,1-1 0,-1 0-1,1 1 1,-1-1 0,1 0-1,-1 0 1,1 0 0,-1 0-1,1 0 1,-1 0 0,1 0-1,-1 0 1,3-1 0,2-1 41,0 0 0,-1 0 0,1 0 1,-1 0-1,1-1 0,-1 0 0,0 0 0,0-1 1,0 1-1,-1-1 0,1 0 0,-1 0 0,0-1 1,0 1-1,6-11 0,-1 2 138,-1 0 0,0 0-1,-1-1 1,11-29 0,-16 36-132,-1 0-1,1-1 1,-1 1 0,0 0 0,-1 0 0,0-11-1,0 16-55,0 1 1,0 0-1,0 0 0,0 0 0,0 0 0,0-1 0,0 1 0,-1 0 0,1 0 0,0 0 0,-1 0 0,1 0 0,-1 0 0,1 0 0,-1 0 0,0 0 0,1 0 0,-1 0 0,0 0 0,0 0 0,1 0 0,-1 0 0,0 1 0,0-1 0,0 0 0,0 1 0,0-1 0,0 1 0,0-1 0,0 1 0,0-1 0,-1 1 1,1 0-1,0 0 0,0-1 0,0 1 0,0 0 0,-1 0 0,1 0 0,0 0 0,0 0 0,0 1 0,0-1 0,-1 0 0,1 0 0,0 1 0,-2 0 0,2 0-5,0 0 0,1 0 0,-1 0 0,0 0 0,0 0 0,1 0 0,-1 0 0,1 0 0,-1 0 0,1 0 0,-1 0 0,1 0 0,-1 0 0,1 1 0,0-1 0,0 0 0,0 0 0,0 0 0,0 1 0,0-1 0,0 0 0,0 0 0,0 1 0,0-1 0,1 0 0,-1 0 0,0 0 0,1 0 0,-1 1 0,1-1 0,-1 0 0,1 0 0,0 0 0,0 0 0,-1 0 0,1 0 0,0-1 0,0 1 0,0 0 0,1 1 0,7-2 0,-1 0 0,1 0 0,0-1 0,0 0 0,-1 0 0,1-1 0,-1 0 0,1-1 0,-1 0 0,0 0 0,0-1 0,0 0 0,14-9 0,-17 9 0,1 0 0,-1 0 0,0-1 0,0 1 0,0-1 0,-1 0 0,0 0 0,6-10 0,-8 12 0,0 0 0,-1-1 0,0 1 0,0 0 0,0-1 0,0 1 0,0 0 0,0-1 0,-1 1 0,0-1 0,0 1 0,0-1 0,0 1 0,0-1 0,-1 1 0,1 0 0,-2-5 0,1 8 0,1-1 0,0 0 0,-1 0 0,1 0 0,-1 1 0,1-1 0,-1 0 0,1 0 0,-1 1 0,1-1 0,-1 0 0,0 1 0,1-1 0,-1 1 0,0-1 0,0 1 0,1-1 0,-1 1 0,0-1 0,0 1 0,0 0 0,1 0 0,-1-1 0,0 1 0,0 0 0,0 0 0,0 0 0,0 0 0,0 0 0,0 0 0,0 0 0,1 0 0,-1 0 0,0 0 0,0 1 0,0-1 0,0 0 0,0 1 0,0 0 0,-2-1 0,1 1 0,0 0 0,0 0 0,-1 1 0,1-1 0,0 0 0,0 1 0,0-1 0,1 1 0,-1 0 0,0 0 0,-2 3 0,-1 6 0,1 0 0,0 0 0,0 0 0,1 1 0,-2 18 0,4-23 0,0 0 0,0-1 0,1 1 0,0 0 0,1 0 0,-1 0 0,1-1 0,1 1 0,-1 0 0,1-1 0,3 9 0,-4-13 0,1 0 0,-1 0 0,1 0 0,-1 0 0,1 0 0,0 0 0,0-1 0,0 1 0,0 0 0,0-1 0,0 0 0,0 1 0,1-1 0,-1 0 0,0 0 0,1 0 0,-1-1 0,1 1 0,-1 0 0,1-1 0,-1 0 0,1 1 0,-1-1 0,1 0 0,-1-1 0,1 1 0,0 0 0,-1-1 0,1 1 0,-1-1 0,0 0 0,5-1 0,2-2 0,-1 1 0,0-1 0,0 0 0,-1-1 0,1 1 0,-1-2 0,0 1 0,8-9 0,-4 3 0,-1-1 0,-1 0 0,0-1 0,0 0 0,-1-1 0,-1 0 0,-1 0 0,10-28 0,-23 82 0,5-31 0,0 0 0,0 0 0,1 1 0,0-1 0,1 1 0,0-1 0,0 1 0,1-1 0,3 16 0,-3-24-12,-1 1 1,1-1-1,0 1 1,-1-1-1,1 0 0,0 1 1,0-1-1,0 0 1,0 0-1,0 1 0,0-1 1,0 0-1,1 0 1,-1 0-1,0 0 1,0-1-1,1 1 0,-1 0 1,1-1-1,-1 1 1,1 0-1,-1-1 0,1 0 1,-1 1-1,1-1 1,-1 0-1,1 0 0,0 0 1,-1 0-1,1 0 1,-1 0-1,1 0 0,-1 0 1,4-2-1,-2 1-109,0 0-1,0 0 1,0 0-1,0-1 1,0 0 0,0 1-1,0-1 1,0 0-1,-1 0 1,1 0-1,-1-1 1,1 1-1,-1-1 1,0 1 0,2-5-1,-1 3-1038,-1-1 1,0 1-1,-1-1 0,1 1 0,-1-1 1,0 0-1,1-9 0,-1-12-5342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02.2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14894,'0'0'14702,"49"27"-26233,-31-23 2979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03.2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44 304 13293,'0'0'9352,"-5"11"-7136,2-5-1943,-4 7 494,1 0 1,1 1-1,0 0 1,-4 18-1,8-28-730,0 0 0,1 0 0,-1 0 1,1 1-1,0-1 0,0 0 0,0 0 0,1 0 0,-1 1 1,1-1-1,0 0 0,0 0 0,1 0 0,-1 0 0,1 0 0,0-1 1,0 1-1,0 0 0,0-1 0,1 1 0,-1-1 0,6 5 1,19 14 27,-12-10-107,-1 0-1,0 1 1,-1 0-1,14 18 1,-25-28 62,0 0 0,0 0 0,0 0 0,0 0 0,0 0 0,-1 1 1,1-1-1,-1 0 0,0 1 0,0 0 0,0-1 0,-1 1 0,1-1 0,-1 1 0,0 0 1,0-1-1,0 1 0,0 0 0,-1-1 0,0 1 0,1 0 0,-1-1 0,-1 1 0,1-1 1,0 0-1,-1 1 0,-2 3 0,2-4 37,0 0 0,-1 0 0,1-1 0,-1 1 0,0-1 1,0 1-1,0-1 0,0 0 0,0 0 0,0 0 0,-1-1 0,1 1 0,0-1 0,-1 0 1,1 1-1,-1-2 0,0 1 0,1 0 0,-1-1 0,0 0 0,1 0 0,-1 0 0,-4 0 1,6 0-21,-1-1 0,0 1 0,0-1 1,0 0-1,1 1 0,-1-1 0,0 0 0,1-1 1,-1 1-1,1 0 0,-1-1 0,1 1 1,0-1-1,0 0 0,-1 0 0,1 0 1,1 0-1,-1 0 0,0 0 0,0-1 1,1 1-1,-1-1 0,1 1 0,0-1 1,0 1-1,0-1 0,0 0 0,0 1 1,0-1-1,0-3 0,1-3-76,0 1-1,0 0 1,1 0-1,-1 0 1,2 0 0,-1 0-1,1 0 1,1 0 0,-1 0-1,6-11 1,6-8-398,27-39 1,0-2-137,-15 17 0,23-66 1,-41 95 659,-2-1-1,0 0 1,-1 0 0,-2-1 0,2-39-1,-5 63-68,0-1 1,0 1-1,0-1 0,0 0 0,1 1 0,-1-1 0,0 1 1,-1-1-1,1 1 0,0-1 0,0 0 0,0 1 0,0-1 0,0 1 1,0-1-1,-1 1 0,1-1 0,0 1 0,0-1 0,-1 1 0,1-1 1,0 1-1,-1-1 0,1 1 0,-1 0 0,0-1 0,-10 8 158,-8 23-126,10-7 45,1-1 1,1 1-1,0 0 1,2 0-1,1 1 1,1-1 0,1 1-1,0 0 1,3 24-1,-1-46-95,1-1 0,-1 0 0,0 0 0,0 0 0,1 1 0,-1-1 0,1 0-1,-1 0 1,1 0 0,-1 0 0,1 0 0,0 0 0,0 0 0,-1 0 0,1 0 0,0 0 0,0 0-1,0 0 1,0-1 0,0 1 0,0 0 0,0-1 0,0 1 0,0 0 0,0-1 0,1 0 0,-1 1-1,0-1 1,0 0 0,0 1 0,1-1 0,-1 0 0,0 0 0,0 0 0,1 0 0,-1 0 0,0 0-1,0-1 1,0 1 0,1 0 0,-1 0 0,0-1 0,2 0 0,3-1-31,0 0 0,-1 0 0,1 0 1,-1 0-1,1-1 0,-1 0 0,9-7 0,3-8-269,-14 14 287,0 1 1,0-1-1,0 1 0,1-1 1,-1 1-1,1 0 0,0 1 1,0-1-1,7-3 0,-10 6 11,-1 0 1,1 0-1,-1 0 0,1 0 0,-1 0 0,1 0 0,-1 1 1,1-1-1,-1 0 0,1 0 0,-1 1 0,1-1 0,-1 0 1,1 1-1,-1-1 0,1 0 0,-1 1 0,0-1 0,1 0 1,-1 1-1,0-1 0,1 1 0,-1-1 0,0 1 0,0-1 1,1 1-1,-1-1 0,0 1 0,0-1 0,0 1 0,0-1 0,0 1 1,0-1-1,0 1 0,0-1 0,0 1 0,0-1 0,0 2 1,1 26 334,-1-23-253,-2 140 913,19-159-2402,-4-5-1113,-2 0 1,0-1-1,10-25 1,-9 12-645,12-50 0,-2-37 1505,-8 4 5587,-11 92 1307,0 34-1650,-1 47-471,-2-44-3044,2 16 94,-1 27 554,2 1 0,3 0 0,2-1 0,27 91 0,-24-119-776,-6-26 3,-3-15-2,-3 0-74,-1 0 0,0 0 0,-1 1 0,0 0 0,-1-1 0,-1 1-1,0 0 1,0 1 0,-10-15 0,-5-7-248,-45-54 0,55 74 660,0 0 0,-1 1 1,-1 1-1,0 0 0,0 1 0,-17-11 0,70 21 36,-4 0-497,0-2-1,0-1 1,0-2 0,0-1 0,0-2-1,65-25 1,-75 22-4542,-6-3-3786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04.1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20692,'0'0'8135,"9"51"-8903,1-31-3140,0-4-1601,0-4-5446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04.4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 15983,'0'0'7431,"-19"57"-5413,16-47-416,3 0-866,0-2-672,0-4-1377,3-4-3267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11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2664 132 3459,'2'-8'5209,"-12"-22"-1476,4 27-3129,0 0 0,-1 1 0,1 0 0,-1 0 0,0 1 0,1 0 0,-1 0 0,0 0 0,0 1 0,-10 0 0,-30-2 2447,-42-15 296,-20-4-1908,0 4 1,-146-3-1,45 26-720,-349 54-1,501-49-690,1 4 1,1 1-1,0 3 1,1 3 0,2 2-1,0 2 1,1 3 0,-61 44-1,35-14-23,2 3 0,3 4 0,3 2 0,-72 92 0,114-125-25,1 1 0,2 1-1,-37 73 1,51-85-13,1 1 1,1 0-1,1 0 1,1 1-1,1 0 1,2 0-1,-2 39 1,7-19 20,2 0 0,3 0-1,1 0 1,2-1 0,2 0 0,2-1 0,3-1 0,1 0 0,2-1 0,32 54-1,3-9 44,3-1 0,5-4-1,115 123 1,-94-123 23,3-3-1,4-5 0,3-3 1,2-4-1,4-5 0,3-4 1,186 78-1,-214-110-3,0-4 0,2-4 0,0-2-1,2-4 1,-1-3 0,1-4 0,0-3 0,139-13 0,-160 3-20,0-4 0,-1-1 0,-1-3 1,71-29-1,203-109 70,-240 106-68,-3-3 0,-2-5 0,-2-2 0,-3-5 0,100-99 0,-98 79 10,-13 17-18,-4-3 0,-2-3 0,59-89 1,-107 137-19,-2 0 1,-1-1-1,0 0 1,-2-1-1,-1 0 1,-1 0 0,-1-1-1,-1 0 1,-1 0-1,-2 0 1,0 0 0,-2-1-1,-1 1 1,-7-43-1,-1 24 5,-2 1-1,-1 0 0,-3 1 1,-2 0-1,-1 2 0,-2 0 1,-41-62-1,10 27-10,-2 3 0,-4 1 0,-3 4 0,-3 2 0,-2 3 0,-3 3 0,-3 3 0,-2 3 0,-3 3 0,-1 4 0,-3 3 0,-112-45 0,103 56 0,-112-26 0,148 47 0,-1 3 0,1 2 0,-89-1 0,127 9-127,-1 0-1,1 1 1,0 0 0,0 1 0,0 1-1,1 0 1,-1 1 0,1 1 0,0 0-1,-20 13 1,9-2-664,1 1 0,1 1 0,1 0 0,-30 36 1,-29 42-6396,-3 13-4681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12.9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1323 11723,'0'0'3358,"0"-11"-3289,0 8-66,0-2 2,0-1-1,1 1 1,-1-1 0,1 1 0,0-1 0,1 1 0,-1-1-1,1 1 1,0 0 0,0 0 0,1 0 0,-1 0-1,1 0 1,5-5 0,91-100 718,5 5 1,5 5-1,132-95 0,-169 141-667,3 3-1,1 4 0,117-54 0,-145 80 170,1 2-1,1 3 1,1 2 0,0 1-1,1 4 1,0 1 0,68-1-1,594 54 3262,-471-22-1740,-160-15-1337,1-4 0,-1-4-1,1-3 1,-1-4 0,0-4 0,159-41-1,-90 1 405,-2-6 0,-2-7 0,188-112-1,-317 165-719,-26 16-2078,-30 23-4493,29-19 4371,-12 10-5406,15-18 2735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 18642,'0'0'2968,"-5"10"-972,-3 16-1255,0 1-1,2 1 0,1-1 0,1 1 1,0 38-1,0-13-305,-2-1 0,-3 0 0,-24 80 0,106-352-592,-33 107-652,-40 112 791,7-20-291,1 0-1,1 0 1,22-36 0,-28 52 277,0 0 1,0 1-1,1 0 1,0 0-1,0 0 1,0 0-1,0 0 1,1 1-1,7-5 1,-9 7 11,0 0 0,0 0 0,0 0 0,0 0 0,0 0 0,0 1 0,0-1 0,0 1 0,0 0 1,0 0-1,0 0 0,0 0 0,0 1 0,0-1 0,0 1 0,0 0 0,0 0 0,5 2 0,-6-2 15,-1-1 0,1 1-1,-1 0 1,0 0 0,1-1-1,-1 1 1,0 0-1,1 1 1,-1-1 0,0 0-1,0 0 1,0 0 0,0 1-1,0-1 1,0 0 0,0 1-1,-1-1 1,1 1-1,0-1 1,-1 1 0,1-1-1,-1 1 1,0 0 0,0-1-1,1 1 1,-1 0-1,0-1 1,0 1 0,0-1-1,-1 1 1,1 0 0,0-1-1,-1 1 1,1-1 0,-1 1-1,1 0 1,-2 2-1,-1 1 219,0 1-1,0 0 1,0-1-1,-1 0 1,1 0-1,-1 0 1,-1 0-1,-6 5 1,-142 100 3476,150-110-7937,7-6-94,9-8-3100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13.2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39 115 15759,'0'0'6054,"-2"-9"-5414,1 7-611,1 0 40,-1 0-1,0 1 0,1-1 1,-1 0-1,1 0 0,-1 1 1,1-1-1,0 0 0,0 0 1,0 0-1,0 0 0,0 1 1,0-1-1,0 0 0,1 0 1,-1 0-1,1 1 0,-1-1 1,1 0-1,0 1 0,0-1 1,-1 0-1,1 1 0,0-1 0,0 1 1,1-1-1,-1 1 0,0 0 1,0-1-1,1 1 0,-1 0 1,1 0-1,-1 0 0,1 0 1,-1 0-1,1 0 0,0 1 1,-1-1-1,1 0 0,0 1 1,3-1-1,26-9 332,1 1-1,1 1 1,-1 2 0,1 2 0,0 0-1,0 3 1,54 3 0,-84-2-346,1 1 0,-1-1 0,0 1 0,0 0 0,0 0 0,0 0 0,0 0 0,0 1 0,0-1 0,0 1 0,-1 0 0,1 0 0,-1 0 0,1 0 0,-1 0 0,0 0 0,0 1 0,1-1 0,-2 1 0,1 0 0,0-1 0,-1 1 0,1 0 0,-1 0 0,0 0 0,0 0 0,0 0 1,0 0-1,0 1 0,-1-1 0,1 0 0,-1 5 0,1 6 184,-1 0 1,0 0 0,-1 0-1,-1 0 1,0 0 0,-6 19 0,-10 18-65,-2 0 1,-2-2 0,-31 50 0,5-8-111,-43 83-2716,-12-3-4908,21-53-4681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0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6702 623 9257,'0'0'688,"-5"-8"-154,0-1-523,-2 0 0,1 0 1,-1 0-1,-1 1 0,1 0 0,-2 0 0,1 1 0,-1 0 0,0 0 0,0 1 1,-14-7-1,-60-24 797,-2 3 0,-113-30 0,-186-28 1476,289 71-2556,-344-67 1871,-560-40 0,157 77-1034,-2 53 231,640 13-500,1 10 0,1 8 1,2 9-1,2 8 0,-217 87 1,311-98-279,-332 135 365,362-139-51,2 3 0,1 2 0,-109 86 0,153-104-296,1 1 1,1 1-1,1 1 0,1 1 0,2 2 1,0 0-1,-23 44 0,36-56-31,0 1 0,1 0 0,1 0 0,1 0 0,0 1 0,1 0-1,1 0 1,1 0 0,0 0 0,1 0 0,1 1 0,1-1 0,1 0 0,0 0 0,10 33 0,-2-23 6,0 0 0,3-1 0,0-1 0,1 0 0,2-1 0,27 35 1,-10-20 33,1-2 0,76 64 0,-69-71-1,3-1 1,0-3-1,1-1 0,2-3 0,0-1 1,2-3-1,0-1 0,53 10 0,69 9 314,179 14-1,-339-49-349,1056 78 306,4-78-14,-172-49 105,-5-67-217,-682 73 22,-2-10 0,-2-8 0,-3-10 0,-3-8 0,226-123-1,-347 156 439,96-70-1,-149 93-415,-1-1 0,-1-1 1,-1-1-1,-1-1 0,-1-1 0,31-48 1,-47 64-198,0-1 0,-1-1 0,0 1 0,-1-1 0,0 0 0,-1 0 0,-1-1 0,0 1 0,0-1 0,-1 0 0,-1 1 1,0-1-1,-1 0 0,0 0 0,-1 0 0,0 0 0,-1 1 0,-1-1 0,0 0 0,-1 1 0,0 0 0,-1 0 0,0 0 1,0 1-1,-2-1 0,1 1 0,-14-15 0,-5-2-104,-1 2-1,-1 1 1,-1 1 0,-1 1 0,-1 2 0,-1 1 0,-1 1-1,-1 2 1,-43-16 0,-44-12-2407,-162-36-1,262 75 2020,-173-42-5073,-14 1-4096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2.3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1 153 7399,'0'0'3411,"11"-11"-2925,-5 5-391,3-2 92,0-1-1,0 1 0,1 1 0,0 0 1,0 1-1,1-1 0,20-7 1,13-2 292,0 3 0,1 1 1,0 3-1,1 1 1,0 2-1,75 1 1,-85 6-457,0 2 1,0 1 0,-1 2-1,1 1 1,-1 2 0,-1 2-1,0 1 1,0 1 0,33 19-1,-15-1-1,-2 2-1,83 70 1,80 97 1553,-42-38-482,208 163-554,46 41-358,-289-238-154,120 147 1,11 86 492,-27 20 393,17 26 72,34-23-451,-186-267-405,4-5 1,5-5-1,5-5 1,242 160-1,-286-217 321,2-2-1,1-5 0,3-2 0,0-4 1,2-4-1,2-4 0,0-3 0,1-4 1,1-3-1,102 1 0,133-14 1067,-320-1-1548,-1 0 0,0 0 0,0 0 0,0 0 0,0 0 0,0 0 1,0 0-1,0 0 0,1 0 0,-1 0 0,0 1 0,0-1 0,0 0 0,0 1 0,0-1 0,0 1 0,0 0 0,0-1 0,0 1 0,-1 0 0,1-1 1,1 2-1,-1-1-98,-1 0-1,0 0 1,0 0 0,0 0 0,0 0 0,0 0 0,0 0 0,0 0 0,-1 0 0,1-1-1,0 1 1,0 0 0,-1 0 0,1 0 0,0 0 0,-1 0 0,1-1 0,-1 1 0,1 0 0,-2 1-1,-36 35-11985,20-24 2593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2.8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 1 14253,'0'0'7923,"8"5"-7117,0 0-632,1-1 0,-1 0 0,1 0 0,0-1 0,0-1 0,0 1 0,13 1 0,77 4 628,-42-7-248,64 4 370,-108-3-807,0 0 0,0 0-1,0 1 1,-1 1 0,1 0 0,20 11-1,-31-14-86,1 0 0,-1 0 0,0 1 0,0-1 0,0 1 0,0 0-1,0-1 1,0 1 0,0 0 0,-1 0 0,1 0 0,-1 0 0,1 1-1,-1-1 1,0 0 0,0 1 0,0-1 0,0 0 0,0 1 0,0 3 0,-1-2 79,0 0 1,0 1 0,0-1 0,-1 0 0,1 0-1,-1 1 1,0-1 0,0 0 0,-1 0 0,1 0-1,-4 5 1,-5 8 278,-1 0-1,0-1 0,-2-1 1,-15 17-1,25-29-388,-68 67 579,-133 101-1,64-58-317,133-107-260,3-3 0,1-1 0,0 0 0,0 1 0,0 0 0,0-1 0,1 1 0,-1 1 0,1-1 0,-1 0 0,1 0 0,0 1 0,1-1 0,-1 1 0,-1 5 0,3-9-18,0 0 0,-1 0 0,1 1 0,0-1 1,0 0-1,0 1 0,0-1 0,0 0 0,0 0 0,0 1 0,0-1 0,0 0 0,1 0 1,-1 1-1,0-1 0,0 0 0,0 0 0,0 1 0,0-1 0,0 0 0,0 0 0,1 0 0,-1 1 1,0-1-1,0 0 0,0 0 0,1 0 0,-1 1 0,0-1 0,0 0 0,0 0 0,1 0 1,-1 0-1,0 0 0,0 0 0,1 1 0,-1-1 0,0 0 0,1 0 0,14-3-1997,14-14-5119,7-15-3789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4.0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49 16720,'0'0'8691,"14"1"-7362,75 1-663,1-5 0,-1-3 0,125-26 0,-195 29-846,-9 0-346,0 1-1,0 1 1,0 0-1,0 0 1,0 1-1,12 2 1,-66 19-5202,-94 12-4837,82-24 5451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4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0 5990,'-9'1'4564,"-5"0"-3137,-20 2 986,10 2 2331,30-3-839,30 2-3101,6-2 73,72 6 597,-103-6-1380,1 0 1,0 1-1,-1 0 1,1 0-1,-1 2 1,0-1-1,11 7 1,-19-9-86,0-1 0,-1 1 1,1 0-1,-1 0 0,0 0 1,1 0-1,-1 0 0,0 1 1,0-1-1,-1 1 0,1-1 1,0 1-1,-1-1 1,0 1-1,1 0 0,-1 0 1,0 0-1,0 0 0,0 3 1,-1-1 73,0 0 0,0 0 0,0 0 0,-1 0 0,1 0 0,-1 0 0,0-1 0,-1 1 0,1 0 0,-5 8 0,-4 4 275,0 1-1,-2-2 1,0 1-1,-22 22 1,-147 134 1288,-1 0-367,181-172-1279,0 0 0,0 1 0,0-1 0,0 0 0,0 0 0,0 0 0,0 1 0,0-1 0,1 0 0,-1 1 0,0-1 0,1 1 0,-1-1 0,1 1 0,0-1 0,-1 1 0,1-1 0,0 3 0,0-4 0,0 1 0,1 0 0,-1-1 0,1 1 0,-1 0 0,1-1 0,-1 1 0,1-1 0,-1 1 0,1-1 0,0 1 0,-1-1 0,1 1 0,0-1 0,-1 1 0,1-1 0,0 0 0,-1 1 0,1-1 0,0 0 0,0 0 0,0 0 0,-1 1 0,2-1 0,9 0 0,0 1 0,0-1 0,21-3 0,-26 2 0,221-44-463,-173 31 60,0 2 0,0 3 0,1 2 1,75-1-1,-127 8-8,1 0 0,0 1 0,-1-1 0,1 1-1,-1 0 1,0 0 0,1 0 0,5 2 0,-8-2-104,0 0 0,0 0 0,0 0 0,1-1 0,-1 1 0,0 0 0,0 1 0,-1-1 1,1 0-1,0 0 0,0 0 0,0 0 0,-1 1 0,2 1 0,-1 7-7397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5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207 72 15054,'0'0'5888,"0"-9"-3181,0 3-2443,0 4-122,0 0 0,1 0 0,-1 0 0,0 0 0,0 0 0,-1 0 0,1 0 0,0 0 0,-1 0 0,1 1 0,-1-1 1,1 0-1,-1 0 0,0 0 0,0 0 0,0 1 0,0-1 0,0 0 0,0 1 0,-1-1 0,1 1 0,0-1 0,-1 1 0,1 0 0,-1 0 0,0-1 0,1 1 0,-1 0 1,0 1-1,0-1 0,0 0 0,1 0 0,-1 1 0,0-1 0,0 1 0,-3-1 0,-7 0 56,1 0-1,0 1 1,-1 0 0,1 1-1,0 0 1,-14 3 0,21-3-164,0 0 1,0 0-1,0 1 1,0-1-1,0 1 1,1 0-1,-1 0 1,0 0-1,1 0 1,-1 1-1,1 0 1,0-1-1,0 1 1,0 0-1,0 0 1,1 1-1,-1-1 1,1 1 0,0-1-1,-2 5 1,3-8-35,1 1 0,0-1 1,0 0-1,-1 1 1,1-1-1,0 1 1,0-1-1,0 0 0,0 1 1,0-1-1,0 1 1,-1-1-1,1 0 0,0 1 1,0-1-1,0 1 1,0-1-1,0 0 1,1 1-1,-1-1 0,0 1 1,0-1-1,0 1 1,0-1-1,0 0 0,0 1 1,1-1-1,-1 0 1,0 1-1,0-1 1,1 0-1,-1 1 0,0-1 1,1 0-1,-1 1 1,18-2 49,26-16-12,-40 15-61,3-1-44,0 0 0,0 0 0,1 1 0,-1 0 1,1 0-1,-1 0 0,10 1 0,-14 1 54,-1 0 0,1 0 0,0 0 0,-1 1 0,1-1 0,-1 1 0,1-1 0,-1 1 0,1 0 0,-1 0 0,1 1 0,-1-1 0,0 0 0,0 1 0,1-1 0,-1 1 0,0 0 0,-1 0 0,1 0 0,0 0 0,0 0 0,-1 0 0,1 0 0,1 4 0,8 16-4,-2 1 0,0 0 0,-1 1 0,-2 0 1,0 0-1,2 27 0,-1 12 135,-2 75 0,-5-119 170,-1 1 0,-1-1-1,-8 34 1,8-46-211,0 0 0,-1 1 0,1-1 0,-1 0 0,-1 0 0,1-1 0,-1 1 0,0-1-1,-1 1 1,1-1 0,-1-1 0,-8 9 0,11-13-77,0 0 0,0 0 0,1 1 0,-1-1 0,0 0 0,0 0 0,0-1 0,0 1 0,0 0 0,-1-1 0,1 1 0,0-1 0,0 1 0,0-1 0,0 0 0,-1 0 0,1 0 0,0 0 0,0-1 0,0 1 0,0-1 0,-3 0 0,1-1 0,-1 0 0,1 0 0,0-1 0,0 0 0,0 1 0,0-1 0,0-1 0,0 1 0,-4-6 0,-4-6 0,1 0 0,0-1 0,-16-34 0,23 43 0,0-1 0,0 0 0,1-1 0,0 1 0,1-1 0,-1 1 0,2-1 0,-1 0 0,1 1 0,1-1 0,-1 0 0,3-15 0,-1 22 7,0 0 0,0 0 0,0 0 0,0 0-1,1 0 1,-1 0 0,1 1 0,-1-1 0,1 0 0,0 1 0,-1-1 0,1 1-1,0 0 1,0 0 0,0-1 0,0 1 0,0 1 0,1-1 0,2-1 0,51-12-353,-34 9-332,55-20-11051,-38 12 481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5.9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0 21973,'0'0'9321,"-13"73"-7848,5-46-1473,0 2 0,3-6 0,1-1 0,3-5 0,1-3 0,0-5-1730,0-5-768,5-4-1922,0 0-2210,-2-13-7336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6.3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18 15375,'0'0'17200,"-6"-18"-19410,14 27-1121,-3-3-2339,3-3-4547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6.6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213 18 19154,'0'0'2402,"-9"-1"294,3 0-2467,0 1 0,1 0 0,-1 1 0,1-1 0,-1 1 0,1 0 0,-1 1 0,1-1 0,0 1 0,0 0 0,-1 0 0,1 1 0,0-1 0,1 1 0,-1 0 0,1 0 0,-1 1 0,-7 7 0,3-2-32,0 1 0,0-1 0,1 1 0,0 1 0,1-1 0,0 1 0,1 1-1,0-1 1,1 1 0,0 0 0,1 0 0,0 1 0,1-1 0,0 1 0,1 0 0,1 0 0,-1 22 0,3-32-186,0 0 1,0 0-1,0-1 1,0 1-1,1 0 1,-1 0 0,1-1-1,-1 1 1,1 0-1,0-1 1,0 0-1,0 1 1,1-1-1,-1 0 1,0 0-1,1 0 1,-1-1-1,1 1 1,0-1 0,-1 1-1,1-1 1,0 0-1,0 0 1,0 0-1,0 0 1,0-1-1,0 1 1,0-1-1,0 0 1,6 0-1,2 1 22,0-1 0,0 0 0,0-1-1,0 0 1,0-1 0,0 0-1,17-6 1,-18 3-33,0-1 0,0 1 0,0-2 0,-1 1 0,0-2 0,0 1 0,0-1 0,-1 0 0,-1-1 0,1 0 0,-1 0 0,-1-1 0,0 1 0,0-1 0,5-13 0,-9 18 0,0 1 0,0-1 0,0 0 0,-1 0 0,1 0 0,-1 0 0,0 0 0,-1-1 0,1 1 0,-1 0 0,0 0 0,-1 0 0,1-1 0,-1 1 0,0 0 0,0 0 0,0 0 0,-1 0 0,0 0 0,0 0 0,0 1 0,-1-1 0,1 1 0,-1-1 0,0 1 0,-1 0 0,1 0 0,0 0 0,-1 1 0,0-1 0,0 1 0,0 0 0,-1 0 0,1 0 0,-6-2 0,2 1-263,-1 0 0,0 1 0,1 0 0,-1 0 0,-1 1 0,1 0-1,0 1 1,0 0 0,0 1 0,-1 0 0,1 0 0,0 1 0,-1 0 0,1 0 0,-9 4 0,12-4-132,0 1 0,0 0 0,1 0 0,-1 1 0,1 0 0,-1 0 0,1 0 0,0 0 0,0 1 0,1 0 0,-1 0 1,1 0-1,0 1 0,0-1 0,0 1 0,0 0 0,1 0 0,0 1 0,0-1 0,1 1 0,-1-1 0,1 1 0,-2 10 0,2 4-12214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15759,'0'0'11173,"9"-4"-9609,4-1-1063,-1 1 0,2 1 0,-1 0 0,22-1 0,-32 3-414,0 1 0,0 0 0,0 0-1,0 0 1,0 1 0,0-1-1,0 1 1,0-1 0,0 1 0,-1 0-1,1 0 1,0 1 0,5 2 0,-7-3-79,0 0 1,0 1-1,0-1 1,0 1 0,0-1-1,-1 1 1,1-1 0,0 1-1,0-1 1,-1 1 0,1 0-1,-1-1 1,0 1-1,0 0 1,1 0 0,-1-1-1,0 1 1,0 0 0,0 0-1,-1-1 1,1 1 0,0 0-1,-1-1 1,1 1-1,-1 0 1,0-1 0,0 3-1,-3 3 12,0 0-1,0 0 1,-1-1-1,0 1 1,0-1-1,0 0 0,-1 0 1,0-1-1,0 1 1,0-1-1,-1-1 1,-11 7-1,8-4-8,1-1 1,-1 2-1,1-1 1,-16 18-1,25-24-12,0-1-1,-1 0 1,1 0 0,0 0-1,0 1 1,0-1 0,-1 0-1,1 0 1,0 1 0,0-1-1,0 0 1,0 0 0,0 1-1,-1-1 1,1 0 0,0 1-1,0-1 1,0 0 0,0 0-1,0 1 1,0-1 0,0 0-1,0 1 1,0-1 0,0 0-1,0 0 1,0 1 0,1-1-1,-1 0 1,0 1 0,0-1-1,0 0 1,0 0 0,0 1-1,0-1 1,1 0 0,-1 0-1,0 0 1,0 1 0,0-1-1,1 0 1,15 4-225,27-6-1079,-40 2 1088,7-2-1434,1 0 1,0 0-1,-1-1 1,0-1-1,13-5 1,16-9-8135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7.0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20115,'0'0'6374,"87"18"-4548,-32-14-385,10 0-416,5-3-544,1 2-321,-3-3-224,-7 0-257,-12 1-800,-11 2-865,-13 2-1281,-17 2-993,-8 3-993,-12 2-3491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7.4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30 9065,'0'0'5797,"-50"0"-2338,37 0 4549,36 0-7047,14 0 64,16 0 96,16 0-449,10-8-447,3 0-129,-4 1-96,-8 4-417,-12 1-1793,-12 1-3203,-10 1-5093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0:48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1 552 13164,'0'0'13106,"13"-11"-10832,75-67-1429,-4-3-1,-4-4 1,-3-3-1,80-121 1,-155 209-845,-2 9 0,-4 12 0,-60 218 0,54-190 0,2 0 0,-4 99 0,12-147-69,0 0-1,0 0 1,0 0-1,0 0 1,0 0 0,0 0-1,0 0 1,0 0-1,0 0 1,0 0 0,1-1-1,-1 1 1,0 0-1,1 0 1,-1 0 0,1 0-1,-1 0 1,1 0-1,-1-1 1,1 1 0,0 0-1,-1 0 1,1-1-1,0 1 1,0 0 0,-1-1-1,1 1 1,0-1-1,0 1 1,0-1 0,0 1-1,0-1 1,0 0-1,-1 1 1,1-1 0,0 0-1,0 0 1,0 0-1,0 0 1,0 0 0,0 0-1,0 0 1,0 0-1,0 0 1,0 0 0,0-1-1,0 1 1,0 0-1,0 0 1,0-1 0,0 1-1,0-1 1,0 1-1,-1-1 1,1 1 0,0-1-1,0 0 1,-1 1 0,2-2-1,6-15-8450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1:00.0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9 7335,'0'0'1068,"-9"0"-561,-23-4-739,-13-1 6517,45 5-6176,0 0-1,0 1 1,1-1-1,-1 0 0,0 0 1,0 0-1,0 0 0,0 0 1,0 0-1,0 0 1,0 0-1,0 0 0,0 0 1,0 0-1,0 1 0,0-1 1,0 0-1,0 0 1,0 0-1,0 0 0,0 0 1,0 0-1,30 8 688,532 92 2194,-344-65-2211,-95-19 362,137 2-1,127-19-151,-159-1-901,761 65 810,-335-9-109,137 8-167,15 1-150,668-20-216,-164-68-197,-551-36-34,14-1 17,3 33 14,1723 116 45,-526-40-69,-721-100 0,-1174 49-32,1608-156 934,-1569 154-531,-67 6-8826,-39 0 4683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3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7 609,'2'-2'4131,"1"2"-3490,-1 0-961,-1 0 1601,-1-1-2178,0-2 513,0 2 352,-7 1-1410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4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454 285 4548,'2'-5'1072,"1"1"-1,-1-1 0,0 0 1,-1-1-1,1 1 1,-1 0-1,0 0 0,0-1 1,0 1-1,-1 0 0,0-1 1,-1-8-1,1 12-908,-1 0-1,0 0 0,1 0 1,-1 0-1,0 0 1,0 0-1,-1 1 1,1-1-1,0 0 0,0 0 1,-1 1-1,1-1 1,-1 1-1,0-1 0,1 1 1,-1 0-1,0 0 1,0 0-1,0 0 1,0 0-1,0 0 0,0 0 1,0 0-1,0 1 1,0-1-1,0 1 0,0 0 1,0-1-1,0 1 1,-1 0-1,1 0 0,-3 1 1,-5 0-99,1 0-1,0 0 1,0 1-1,-1 1 1,1-1 0,1 2-1,-1-1 1,0 1 0,1 0-1,-12 9 1,-13 9 580,-35 32 1,39-30-24,6-6-257,2 1 0,0 1 0,-31 38 0,45-49-291,1 0 0,0 0 1,1 0-1,0 1 0,0 0 0,1 0 1,0 0-1,1 1 0,0-1 0,0 1 1,1 0-1,-1 21 0,3-29-49,1 0 0,-1 0-1,0 0 1,1 0 0,0 0 0,0 0-1,-1 0 1,2 0 0,-1-1 0,0 1 0,1 0-1,-1-1 1,1 1 0,0-1 0,0 1-1,0-1 1,0 0 0,3 3 0,1 0 17,-1-1 1,1-1-1,0 1 1,0-1-1,1 0 1,-1 0-1,13 3 1,4-1 48,-1-1 0,1-1-1,0-1 1,23 0 0,-28-3 75,0 1-1,0-2 0,1 0 1,-2-2-1,1 0 1,0 0-1,-1-2 1,0 0-1,0-1 0,0-1 1,-1 0-1,0-2 1,-1 1-1,18-16 0,-16 11-154,-1-1 0,-1 0 0,0-1-1,-1 0 1,-1-2 0,0 1-1,-1-2 1,-1 1 0,-1-2 0,-1 1-1,0-1 1,-2-1 0,0 0-1,-2 0 1,0 0 0,-1 0-1,-1-1 1,-1 0 0,-1 1 0,-1-1-1,-3-29 1,2 45-9,1 0 1,-1 0-1,0 0 0,-1 0 1,1 1-1,-1-1 0,-1 0 1,1 1-1,-1 0 0,0-1 1,0 1-1,0 0 0,0 0 1,-1 1-1,0-1 0,0 1 1,-1 0-1,1 0 0,-1 0 1,0 1-1,0-1 0,0 1 1,0 0-1,0 1 0,-1-1 1,1 1-1,-1 0 0,0 1 1,0-1-1,0 1 0,1 0 1,-1 0-1,0 1 0,-9 0 1,1 1-19,-1 0 0,1 0 1,0 1-1,0 1 0,0 1 1,0 0-1,0 1 0,1 0 1,0 1-1,0 0 0,0 1 1,1 1-1,-16 11 0,13-5-928,0 1 0,1 0 1,-13 17-1,-11 26-8782,18-18-4190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4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6374,'0'0'9871,"31"-1"-6732,380-2 1946,4-6-3291,354-3-831,-966 1-949,16 1-7,-512 23 228,625-10-232,21-1-5,37-1-23,15-1-26,603 9 226,-432-9-147,155-28 54,-275 21-73,-100 9 83,-61-3 1,4 0-49,-258 26-569,206-12-2529,1-3-4038,101-9-462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4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20563,'0'-1'3332,"1"1"-1154,2 0-1153,1 9 64,0 10-96,3 6-417,-2 7-416,1 1-64,-1 7-64,0-3 0,-3-1-192,1-5-672,-3-2-674,0-5-480,0-4-544,-5-9-1314,-5-6-2049,-5-5-4165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4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6822,'0'0'21306,"5"-8"-20842,-2 4-422,-1-1-13,0 1 0,1 0 0,-1 0 0,1 0 0,0 0 0,0 1 0,1-1 1,-1 1-1,1 0 0,-1 0 0,1 0 0,0 0 0,8-3 0,-2 2 67,0 0 1,0-1 0,0 0-1,-1-1 1,1 1 0,-1-2-1,-1 0 1,1 0-1,-1 0 1,-1-1 0,1 0-1,-1 0 1,-1-1 0,0 0-1,0 0 1,0-1-1,-1 1 1,-1-1 0,7-20-1,15 146 353,-10-83-2712,-15-30 1769,1-1 1,0 1-1,0-1 1,0 0-1,0 1 1,0-1-1,1 0 1,-1-1-1,1 1 1,-1 0-1,1-1 1,0 1-1,-1-1 1,1 0-1,4 1 1,9 1-7445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4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78 19058,'0'0'3337,"0"-10"-946,-5-32-480,5 41-1841,0 1 0,0-1 0,0 0 0,-1 0 0,1 1 0,0-1 0,0 0 0,0 0 0,-1 1-1,1-1 1,0 0 0,-1 1 0,1-1 0,-1 0 0,1 1 0,0-1 0,-1 1 0,0-1 0,1 1 0,-1-1 0,1 1-1,-1-1 1,1 1 0,-1 0 0,0-1 0,1 1 0,-1 0 0,0-1 0,0 1 0,1 0 0,-1 0 0,0 0 0,0 0-1,1-1 1,-1 1 0,0 0 0,0 0 0,1 1 0,-1-1 0,0 0 0,1 0 0,-1 0 0,0 0 0,-1 1 0,-21 17 312,17-8-335,1 1 0,0-1 0,0 1 0,1 1-1,0-1 1,1 0 0,1 1 0,0 0 0,0 0 0,1-1 0,0 1 0,1 0 0,2 16 0,-1-26-34,-1 0 1,0 0 0,1 0 0,-1 0 0,1 0 0,-1-1 0,1 1 0,0 0 0,0 0 0,0-1 0,0 1 0,0-1 0,0 1 0,1-1 0,-1 1 0,0-1 0,1 0 0,-1 1 0,1-1 0,-1 0-1,1 0 1,0 0 0,-1 0 0,1-1 0,0 1 0,0 0 0,0-1 0,-1 1 0,1-1 0,0 0 0,0 1 0,0-1 0,0 0 0,0 0 0,3-1 0,-1 1 32,0-1 0,0 1 1,0-1-1,0 0 0,0-1 1,0 1-1,-1-1 1,1 0-1,0 1 0,-1-2 1,0 1-1,1 0 0,-1-1 1,0 1-1,6-7 0,-5 1-14,1-1 0,-1 1 0,0-1 1,0 0-1,-1 0 0,-1 0 0,1 0 0,-2-1 0,1 1 0,-1-1 0,-1 1 0,0-14 0,0 18-20,0 1 0,-1 0 1,1-1-1,-1 1 0,0 0 1,-1 0-1,1 0 0,-1 0 1,0 0-1,0 0 0,0 0 1,-5-6-1,5 8-9,0 0 0,0 0-1,0 0 1,0 1 0,0-1 0,-1 1-1,1 0 1,-1 0 0,1 0 0,-1 0 0,1 0-1,-1 0 1,0 0 0,1 1 0,-1 0 0,0-1-1,1 1 1,-1 0 0,0 0 0,0 1-1,1-1 1,-4 1 0,4-1-140,0 1 0,0 0 0,-1 0-1,1-1 1,0 1 0,0 0 0,1 1 0,-1-1 0,0 0-1,0 0 1,0 1 0,1-1 0,-1 1 0,1 0 0,-1-1 0,-1 4-1,1-1-418,0-1-1,0 1 0,0 0 0,0 0 0,1 0 1,-1 0-1,1 0 0,0 0 0,0 1 0,1-1 0,-1 0 1,1 0-1,0 6 0,2-2-6452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1:4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11819,'0'0'2274,"9"6"-1494,25 14-602,0-1 0,1-2 0,1-1 0,1-2-1,66 16 1,-16-16 413,137 5 0,92-18 1122,-212-2-1047,562-35 1345,-204 5-931,881 3-218,-424 14-229,-765 10-385,269-6 446,-141 8 2533,-281 2-2565,-31 0-2349,16 0-195,-26-3-8770,27-7-714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13741,'0'0'18391,"-8"13"-17783,-23 32-641,-3-1 0,-1-2-1,-75 70 1,85-97-1471,10-11-2526,14-4 3718,1 0 0,0 0 0,-1 0 0,1 0 0,0 0 0,-1 0 0,1 0 0,0 0 0,-1 0 0,1 0 0,0-1 0,0 1-1,-1 0 1,1 0 0,0 0 0,-1 0 0,1-1 0,0 1 0,0 0 0,0 0 0,-1-1 0,1 1 0,0 0 0,0-1 0,0 1 0,-1 0 0,1 0 0,0-1 0,0 1 0,0 0 0,0-1 0,0 1 0,0-1 0,-2-18-13333</inkml:trace>
  <inkml:trace contextRef="#ctx0" brushRef="#br0" timeOffset="1">31 43 8904,'0'0'20980,"60"54"-20467,-32-33-321,5-2-128,0-2-1473,-2-4-2819,-4-2-2114,-4-1-5317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4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13869,'0'0'14675,"4"9"-13522,1 0-812,-1 0 1,-1 1-1,0 0 0,0 0 0,-1 0 0,0 0 0,-1 0 0,1 19 0,-3-28-568,1 0-1,0 0 1,0 0-1,0 0 1,0 0-1,0 0 1,0 0-1,0 0 1,1 0-1,-1 0 1,0 0-1,0 0 1,1 0-1,-1 0 1,1 0-1,-1 0 1,1 0-1,-1 0 1,1 0-1,0-1 1,0 3-1,0-4-139,0 1 1,0 0-1,0-1 0,0 1 0,0-1 0,-1 1 1,1-1-1,0 1 0,0-1 0,-1 0 0,1 1 1,-1-1-1,1 0 0,0 0 0,-1 1 0,1-1 1,-1 0-1,1 0 0,-1 0 0,0 1 0,1-1 0,-1 0 1,0 0-1,0 0 0,1-1 0,6-17-10619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4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20403,'0'0'9417,"-7"48"-12300,8-44-736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49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17392,'0'0'10923,"4"12"-10096,6 29 62,-1 0 0,-3 1 0,3 50 0,-8-73-1024,-1-1-78,1-1 0,1 1 1,0 0-1,1-1 0,1 0 0,1 0 0,0 0 0,10 20 1,-9-32-3035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2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1174 10218,'0'0'14173,"2"-11"-13239,7-26 249,2 0-1,29-68 0,49-80 162,-61 129-1174,111-202 365,53-114 799,-189 366-1277,4-8 19,-1 0-1,-1 0 1,0-1 0,-1 0 0,4-20 0,-35 67-3039,-8 11-3740,10-16-842,0-2-4584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2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11979,'0'0'9679,"-2"10"-8462,-108 474 5734,96-433-6231,2 0 1,3 0 0,-5 88-1,14-138-718,0 0 0,0 0 0,0 1 0,0-1-1,0 0 1,0 0 0,0 0 0,0 0 0,1 1 0,-1-1-1,0 0 1,1 0 0,-1 0 0,1 0 0,-1 0 0,1 0-1,-1 0 1,1 0 0,0 0 0,0 0 0,-1 0 0,1-1 0,0 1-1,0 0 1,0 0 0,0-1 0,0 1 0,0-1 0,0 1-1,0-1 1,0 1 0,0-1 0,0 1 0,0-1 0,1 0-1,-1 0 1,0 0 0,0 1 0,2-1 0,1-1-4,0 1 1,0-1 0,-1 0 0,1 0 0,0 0-1,0-1 1,-1 1 0,1-1 0,-1 0-1,0 0 1,7-4 0,19-21 1,0-1 0,-2-1 0,-1-2 0,25-38 0,-6 8 0,125-132-2683,-102 120-586,-26 25-5897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7:5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 37 10474,'0'0'3870,"-13"-5"-1873,-2-1-1516,0 0 0,0 1 1,-1 1-1,1 1 0,-1 0 0,0 1 1,0 0-1,0 1 0,0 1 1,0 1-1,0 0 0,-20 5 0,20 0-305,0 0 0,0 1 0,1 1 0,0 0 0,1 1 0,0 1 0,0 0 0,1 1 0,0 0 0,1 1 0,0 0 0,1 1 0,1 1 0,0 0 0,0 0-1,2 0 1,-12 25 0,7-7 14,0 1-1,2 0 0,2 0 1,1 1-1,2 0 0,1 0 1,-1 58-1,5-71-173,2 1-1,0 0 1,2 0-1,0-1 1,2 1-1,0-1 1,1 0 0,13 28-1,-15-39-6,1-1 1,0-1-1,1 1 1,-1-1-1,2 0 0,-1 0 1,1 0-1,0-1 0,1 0 1,-1-1-1,1 0 0,1 0 1,-1 0-1,1-1 0,0-1 1,0 1-1,1-1 0,-1-1 1,1 0-1,12 3 0,-3-4 139,-1 0 0,1-1 0,-1-1 0,1-1 0,-1-1-1,1 0 1,-1-1 0,0-1 0,0-1 0,0 0 0,-1-2-1,0 0 1,0 0 0,0-2 0,-1 0 0,-1-1 0,27-21-1,-14 7 128,-1-1 0,-1-1 0,-1-1 0,-1-1 0,-1-2 0,-2 0 0,-1-1 0,16-35 0,-26 45-273,0-1 0,-2 0 0,0 0 0,-2-1 0,0 0 0,-2 0 0,0-1 0,-2 1 0,0-35 0,-2 48-2,-1 0 0,0 0 0,0 0-1,-1 1 1,-1-1 0,1 0 0,-2 1 0,1 0 0,-1 0-1,-1 0 1,0 0 0,0 1 0,0-1 0,-1 1 0,0 1-1,-1-1 1,0 1 0,0 0 0,-1 1 0,1-1 0,-1 1-1,-1 1 1,1 0 0,-16-7 0,12 7-146,0 0-1,-1 1 1,1 1-1,-1 0 1,0 1 0,0 0-1,0 1 1,0 0 0,0 1-1,0 1 1,0 0-1,0 1 1,0 0 0,0 1-1,-19 6 1,-8 7-1429,2 2 0,0 1-1,-51 36 1,76-47 1041,-67 43-9924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0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19186,'24'-6'3520,"50"-12"4172,-26 9-5323,-44 8-2369,1 0 0,0 0 0,0 0 0,-1-1 0,1 0 0,-1 0 0,1 0 0,-1-1 0,0 0 0,0 1 0,0-1 0,0-1 0,-1 1 0,1 0 0,-1-1 0,0 0 0,3-4 0,-3 5 0,9-4 0,-12 7 0,1 0 0,0 0 0,-1-1 0,1 1 0,-1 0 0,1 0 0,-1-1 0,1 1 0,0 0 0,-1-1 0,1 1 0,-1-1 0,0 1 0,1-1 0,-1 1 0,1-1 0,-1 1 0,0-1 0,1 1 0,-1-1 0,0 1 0,1-1 0,-1 0 0,0 1 0,0-1 0,0 1 0,0-1 0,0 0 0,0 1 0,1-1 0,-1 0 0,-1 1 0,1-2 0,3-52-3043,-2 30-2092,0-7-9364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0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18546,'0'0'1815,"8"-7"309,1-1-1529,0 1-1,0 0 1,0 1-1,1 0 1,0 0-1,1 1 1,-1 0-1,1 1 0,0 0 1,0 1-1,0 0 1,0 1-1,22-2 1,-32 4-579,0 0 0,0 0 1,-1 0-1,1 0 0,0 0 0,0 1 1,0-1-1,0 0 0,-1 1 0,1-1 0,0 0 1,0 1-1,-1-1 0,1 1 0,0-1 1,-1 1-1,1-1 0,-1 1 0,1 0 1,-1-1-1,1 1 0,-1 0 0,1-1 1,-1 1-1,1 0 0,-1 0 0,1 1 1,1 29 640,-3-23-516,-1 1 0,0 0 0,0-1 1,-1 1-1,-3 8 0,-7 4-141,9-17 0,1 1 0,0 0 0,0 0 0,1 0 0,-1 0 0,1 0 0,0 1 0,1-1 0,-2 7 0,6-11 0,1 0 0,0 0 0,-1-1 0,1 1 0,-1-1 0,1 0 0,0 0 0,5-1 0,-4 1 0,3 0 0,0 0 0,0 0 0,0 1 0,0 0 0,-1 1 0,1-1 0,0 2 0,-1-1 0,15 7 0,-19-7 0,0 1 0,1-1 0,-1 1 0,0 0 0,0 0 0,0 0 0,-1 0 0,1 0 0,-1 1 0,1-1 0,-1 1 0,-1 0 0,1-1 0,0 1 0,-1 0 0,0 0 0,1 0 0,-2 0 0,1 0 0,0 8 0,-1-6 0,0 0 0,0 0 0,0-1 0,-1 1 0,0 0 0,0 0 0,-1-1 0,0 1 0,0-1 0,0 0 0,0 1 0,-1-1 0,0 0 0,0 0 0,0-1 0,-1 1 0,0-1 0,1 1 0,-2-1 0,1 0 0,0-1 0,-1 1 0,-6 3 0,3-2 0,0 0 0,0-1 0,-1 0 0,1 0 0,-1-1 0,0 0 0,0-1 0,0 0 0,0 0 0,0-1 0,0 0 0,-1-1 0,1 0 0,-11-1 0,19 0 4,-1 1 0,1 0 1,-1 0-1,1 0 0,0-1 0,-1 1 1,1-1-1,0 1 0,-1-1 0,1 1 0,0-1 1,-1 0-1,1 0 0,0 1 0,0-1 0,0 0 1,0 0-1,0 0 0,0 0 0,0-1 1,0 1-1,0 0 0,1 0 0,-1 0 0,0-1 1,1 1-1,-1 0 0,1-1 0,-1 1 0,1-1 1,0 1-1,-1 0 0,1-1 0,0 1 1,0-1-1,0 1 0,0-2 0,1-1-61,0 1 0,-1-1 0,1 1-1,1-1 1,-1 1 0,0 0 0,1 0 0,-1 0-1,1 0 1,0 0 0,0 0 0,0 0 0,5-4-1,36-30-7382,-26 24 2506,17-16-8764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0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11147,'0'0'14525,"7"-9"-12870,-3 4-1447,1 1 1,-1-1-1,1 1 0,1 0 0,-1 0 0,0 0 1,1 0-1,0 1 0,0 0 0,0 1 0,0-1 1,0 1-1,1 0 0,-1 1 0,1-1 0,-1 1 1,1 1-1,7-1 0,-12 1-168,0-1-1,0 1 1,0 0-1,0 0 1,0 0-1,0 0 1,0 1 0,0-1-1,0 0 1,0 1-1,0-1 1,0 1 0,0 0-1,-1 0 1,1 0-1,0 0 1,0 0 0,-1 0-1,1 0 1,0 0-1,-1 1 1,0-1 0,2 3-1,-1-1 2,-1 1 0,0-1 0,-1 1 0,1-1 0,-1 1 1,1 0-1,-1-1 0,0 1 0,0 0 0,-1-1 0,1 1 0,-3 6 0,0 4-41,-2 1 0,0-1 0,-1-1 0,0 1 0,-1-1 0,-13 19 0,12-20 0,0 0 0,1 0 0,1 1 0,0 0 0,0 0 0,2 0 0,-6 25 0,9-37 0,1 0 0,0 0 0,0 0 0,0 0 0,0 0 0,0 0 0,0 0 0,0 0 0,0-1 0,0 1 0,0 0 0,1 0 0,-1 0 0,0 0 0,1 0 0,-1 0 0,0 0 0,1 0 0,0 0 0,-1-1 0,1 1 0,-1 0 0,1 0 0,0-1 0,-1 1 0,1 0 0,0-1 0,0 1 0,0-1 0,-1 1 0,2 0 0,1-1 0,0 1 0,0 0 0,0-1 0,0 0 0,0 0 0,0 0 0,0 0 0,0 0 0,0-1 0,4 0 0,8-3 0,1-1 0,27-12 0,-20 6-272,41-20-2973,-55 26 1930,0 0-1,0-1 0,-1-1 1,13-11-1,-11 6-10177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0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11307,'0'0'19116,"-7"11"-18160,3-4-915,-52 85 632,-80 180 1,127-257-4268,9-35-3698,1 1 3065,-1-10-3882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 12204,'0'0'18310,"10"-3"-17285,-8 2-939,2 0 11,1-1 1,-1 1-1,0 1 0,1-1 1,-1 1-1,0-1 0,6 1 1,-8 1-87,-1-1 0,1 0 1,-1 1-1,1-1 0,-1 1 1,1-1-1,-1 1 0,1 0 1,-1-1-1,0 1 1,1 0-1,-1 0 0,0 0 1,0 0-1,0 0 0,0 0 1,0 0-1,0 1 0,0-1 1,0 0-1,0 1 0,-1-1 1,1 0-1,0 1 1,-1-1-1,1 1 0,-1-1 1,0 1-1,1-1 0,-1 1 1,0 2-1,1 2-11,-1 1 0,-1-1 0,1 0 0,-1 1 0,0-1 0,0 0 0,-1 0 0,1 0 0,-2 0 0,1 0 0,0 0 0,-1-1 0,0 1 0,-1-1 0,1 1 0,-1-1 0,0-1 0,-7 8 0,5-6 0,1 1 0,0-1 0,0 1 0,1 0 0,-1 1 0,2-1 0,-1 1 0,1-1 0,-3 13 0,5-20-9,1 1 0,0 0 0,0-1-1,0 1 1,-1-1 0,1 1 0,0 0 0,0 0 0,0-1-1,0 1 1,0 0 0,0-1 0,1 1 0,-1 0 0,0-1 0,0 1-1,0 0 1,1-1 0,-1 1 0,0-1 0,0 1 0,1 0-1,-1-1 1,1 1 0,-1-1 0,1 1 0,-1-1 0,1 1-1,-1-1 1,1 1 0,-1-1 0,1 0 0,-1 1 0,1-1 0,0 1-1,27-2-3274,-3-5-4921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0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28 15503,'0'0'6272,"-8"3"-3549,5-2-2523,-1 0 0,1 0-1,0 1 1,0-1 0,0 1 0,-1 0 0,2 0 0,-1 0-1,0 0 1,0 1 0,1-1 0,-1 1 0,1-1 0,0 1-1,0 0 1,0 0 0,0 0 0,0 0 0,1 1 0,-1-1-1,1 0 1,0 1 0,0-1 0,0 0 0,1 1 0,-1 0-1,1-1 1,0 1 0,0 5 0,-1-3-123,0 3 115,0 0 0,1 1 0,0-1 0,0 0 0,1 1-1,2 9 1,-2-18-171,-1 1 0,1-1 0,0 1 0,-1-1-1,1 1 1,0-1 0,0 1 0,0-1 0,0 0 0,0 1-1,0-1 1,1 0 0,-1 0 0,0 0 0,1 0-1,-1 0 1,0 0 0,1 0 0,-1 0 0,1-1 0,0 1-1,-1-1 1,1 1 0,-1-1 0,1 1 0,0-1 0,-1 0-1,1 0 1,0 0 0,-1 0 0,1 0 0,0 0-1,-1 0 1,1-1 0,0 1 0,-1-1 0,1 1 0,0-1-1,-1 1 1,3-3 0,2 1-21,0-2 0,0 1 0,0-1 0,-1 1 0,0-1 0,1-1 0,-1 1 0,-1-1 0,1 0 0,-1 0 0,0 0 0,0-1 0,0 0 0,4-9 0,-3 6 0,0-1 0,-1 0 0,0 0 0,-1-1 0,0 1 0,0-1 0,-1 1 0,1-15 0,-3 23 0,0 1 0,0-1 0,0 0 0,0 0 0,0 0 0,0 0 0,0 1 0,-1-1 0,1 0 0,-1 0 0,0 1 0,1-1 0,-1 0 0,0 1 0,0-1 0,-1-2 0,1 4 0,0-1 0,0 1 0,1-1 0,-1 1 0,0-1 0,0 1 0,0 0 0,0-1 0,1 1 0,-1 0 0,0 0 0,0 0 0,0 0 0,0-1 0,0 1 0,0 1 0,0-1 0,0 0 0,1 0 0,-1 0 0,0 0 0,0 0 0,-1 1 0,-2 1 0,0 0 0,0 0 0,0 1 0,0-1 0,0 1 0,1 0 0,-1 0 0,1 0 0,0 0 0,0 0 0,-4 6 0,-5 10-683,0 1 0,2 0 0,-10 23 0,17-36 302,0 1 1,1-1-1,-1 1 0,1 0 0,1-1 0,0 1 1,0 0-1,0 0 0,1 0 0,0 0 1,1 0-1,2 11 0,-3-18-66,1 1 0,0-1 1,-1 0-1,1 0 0,0 0 0,-1 0 0,1 0 0,0 0 0,0 0 1,0-1-1,0 1 0,0 0 0,0 0 0,0-1 0,0 1 1,0 0-1,0-1 0,1 1 0,-1-1 0,0 0 0,0 1 1,0-1-1,1 0 0,-1 0 0,0 0 0,2 0 0,21 1-10907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0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 17553,'0'0'4655,"1"11"-2493,1 5-1229,1-1 1,1 1-1,0-1 0,10 23 1,-12-34-718,0 0 0,0 0 0,0 0 0,0-1 1,1 1-1,0-1 0,-1 0 0,1 0 0,0 0 0,1 0 0,5 4 1,-7-6-170,0 0 0,1 0 1,-1 0-1,0-1 0,0 1 1,1-1-1,-1 0 0,0 1 1,1-1-1,-1 0 0,0 0 1,1 0-1,-1-1 0,0 1 1,1-1-1,-1 1 1,0-1-1,0 0 0,1 0 1,-1 0-1,0 0 0,0 0 1,3-2-1,-2 0-47,1 0 0,-2 0 0,1 0 0,0 0 0,0 0 0,-1 0 0,0-1 0,0 1 0,0-1 0,0 1 0,0-1 0,-1 0 0,1 0 0,0-7 0,0 5 0,-1 0 0,0-1 0,0 1 0,-1 0 0,0-1 0,0 1 0,0-1 0,-3-11 0,2 16 0,-1-1 0,1 1 0,-1 0 0,1 0 0,-1 0 0,0 0 0,0 1 0,0-1 0,0 0 0,0 1 0,0-1 0,-1 1 0,1 0 0,0 0 0,-1 0 0,1 0 0,-1 0 0,1 0 0,-1 1 0,1-1 0,-1 1 0,0 0 0,1 0 0,-5 0 0,-4-1 0,1 1 0,-1 0 0,1 1 0,-21 4 0,22-2-466,0 0 0,0 1 0,0 1 1,-15 10-1,-11 5-5661,14-11-8863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0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20595,'0'0'9471,"5"8"-8526,0 1-757,0 0 1,0 1 0,-1-1-1,-1 1 1,0 0-1,0 0 1,0 0 0,0 15-1,-3-24-185,0 1 0,0 0 0,0 0 1,0 0-1,1 0 0,-1 0 0,0 0 0,1-1 0,0 1 0,-1 0 0,1 0 0,0-1 0,0 1 0,0 0 0,0-1 0,0 1 0,0-1 0,0 1 0,1-1 0,-1 0 1,0 1-1,1-1 0,2 2 0,-2-3-4,1 0 0,-1 0 0,0 0 1,1 0-1,-1-1 0,0 1 0,0 0 0,1-1 1,-1 0-1,0 0 0,0 1 0,0-1 1,0 0-1,0-1 0,0 1 0,0 0 1,0-1-1,3-2 0,7-6 1,-9 6 0,1 1 0,-1 0 0,1 0 0,0 1 0,0-1 0,0 1 0,0 0 0,0 0 0,1 0 0,-1 0 0,1 1 0,-1-1 0,10 0 0,-13 3 0,0-1 0,1 1 0,-1 0 0,0 0 0,1 0 0,-1 0 0,0 0 0,0 0 0,0 0 0,0 0 0,0 0 0,0 1 0,0-1 0,0 0 0,-1 1 0,1-1 0,0 0 0,-1 1 0,1-1 0,-1 1 0,0-1 0,1 1 0,-1-1 0,0 1 0,0 0 0,0-1 0,0 1 0,0-1 0,0 1 0,-1 1 0,-2 54 0,3-57 0,-1 6 0,0 0 0,0 0 0,-1-1 0,0 1 0,-1 0 0,1-1 0,-1 0 0,0 1 0,0-1 0,0 0 0,-1-1 0,0 1 0,0-1 0,0 1 0,0-1 0,-1 0 0,0-1 0,0 1 0,0-1 0,0 0 0,-8 4 0,8-5 0,0 0 0,0 0 0,0-1 0,0 1 0,0-1 0,0 0 0,0 0 0,0-1 0,0 0 0,0 0 0,-1 0 0,1 0 0,0-1 0,0 0 0,0 0 0,0 0 0,0 0 0,0-1 0,0 0 0,0 0 0,1-1 0,-1 1 0,1-1 0,-8-6 0,11 9-61,1 0 1,-1 0-1,1-1 0,-1 1 1,1 0-1,-1 0 0,1-1 0,0 1 1,-1 0-1,1 0 0,0-1 1,-1 1-1,1 0 0,0-1 1,-1 1-1,1-1 0,0 1 0,0 0 1,-1-1-1,1 1 0,0-1 1,0 1-1,0-1 0,-1 1 1,1-1-1,0 1 0,0-1 0,0 1 1,0-1-1,0 1 0,0 0 1,0-1-1,0 1 0,0-1 1,1 1-1,-1-1 0,0 1 1,0-1-1,0 1 0,1-1 0,18-4-5653,-8 3 2696,9-2-6036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0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15086,'0'0'13394,"9"-1"-12534,-6 1-794,0 0 0,0-1 0,0 1 1,0-1-1,0 0 0,0 0 0,0 0 1,0 0-1,0 0 0,0-1 0,-1 1 1,1-1-1,-1 0 0,1 0 0,2-3 1,-1 1 113,0-1 1,0 0-1,-1-1 1,0 1 0,0-1-1,-1 1 1,1-1-1,2-10 1,-2 6-88,-1 1-1,0 0 1,0-1 0,-1 1 0,0-1-1,-1 0 1,0-11 0,0 21-93,-1-1 0,1 1 0,0 0 0,0 0 0,0 0 0,-1 0 0,1-1 0,0 1 0,0 0 0,0 0 0,-1 0 0,1 0 0,0 0 0,0 0 0,-1 0 0,1 0 0,0 0 0,-1 0 0,1 0 0,0 0 0,0 0 0,-1 0 0,1 0 0,0 0 0,0 0 0,-1 0 0,1 0 0,0 0 0,0 0 0,-1 0 0,1 0 0,0 1 0,0-1 0,0 0 0,-1 0 0,1 0 0,0 0 0,0 1 0,0-1 0,-1 0 0,1 0 0,0 0 0,0 1 0,0-1 0,0 0 0,0 0 0,0 1 0,-1-1 0,-10 12 0,0 10 0,1 1 0,1 1 0,1 0 0,1 0 0,1 0 0,1 1 0,1 0 0,1 0 0,1 44 0,2-68-8,0 0 0,0 1 0,0-1 0,0 1 0,0-1 0,0 0 0,1 1 0,-1-1 0,0 0 0,1 1 0,-1-1 0,1 0 0,-1 1-1,1-1 1,0 0 0,-1 0 0,1 0 0,0 0 0,0 1 0,0-1 0,0 0 0,0-1 0,0 1 0,0 0 0,0 0 0,0 0 0,0-1 0,1 1 0,-1 0 0,0-1 0,0 1 0,1-1 0,-1 0 0,1 1 0,-1-1 0,0 0 0,1 0 0,-1 0 0,0 0 0,1 0-1,-1 0 1,1 0 0,-1 0 0,0-1 0,3 0 0,3 0-171,-1-1 0,0 0 0,1-1 0,-1 1 0,0-1 0,-1 0 0,1-1 0,9-6 0,-6 2-2148,-1 0-1,1-1 1,11-15-1,-3-3-5471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0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17713,'0'0'7159,"-2"11"-5825,0 22-736,1-1 0,1 0 0,2 0 1,2 0-1,7 35 0,47 169 2374,-55-227-2972,2 12 0,1 0 0,1 0 0,1-1 0,0 0 0,2-1 0,11 19 0,-23-65 0,-19-23 0,-55-92 0,53 101 0,44 49-2703,-14-6 1599,0 0-1,1 0 0,-1-1 0,1 0 0,-1 0 0,1-1 0,-1 0 0,1 0 0,0-1 0,13-2 0,1-16-2881,-10-8 3790,-10 18 2131,0 0 0,-1-1 0,0 1 0,0-13 0,-1 21-194,0 6 1064,0 15-2103,-3 8 159,2-17-381,0-1 0,0 1 0,3 19 0,-2-30-468,0 1 0,1-1 0,-1 1 0,1-1 0,-1 1 0,1-1 0,-1 1 0,1-1 0,-1 1 0,1-1 0,-1 0 0,1 1 0,-1-1 0,1 0 0,0 1 0,-1-1 0,1 0 0,-1 0 0,1 1 0,0-1 0,-1 0 0,1 0 0,0 0 0,-1 0 0,1 0 0,0 0 0,0 0 0,-1 0 0,1-1 0,-1 1 0,1 0 0,0 0 0,-1 0 0,1-1 0,1 0 0,24-9 128,33-39-1116,-55 46 1026,-1 0 0,0 0 1,0-1-1,-1 1 0,1-1 1,-1 0-1,1 1 0,-1-1 1,-1 0-1,1-1 0,0 1 0,-1 0 1,0 0-1,0-1 0,1-4 1,-3 8-27,0 0 1,1 0-1,-1 0 1,0 1 0,0-1-1,0 0 1,1 0-1,-1 1 1,0-1-1,0 1 1,0-1 0,0 1-1,0-1 1,0 1-1,0 0 1,0-1-1,0 1 1,0 0 0,0 0-1,0 0 1,0 0-1,-1 0 1,1 0-1,0 0 1,0 0-1,-2 0 1,2 0-15,0 0-1,0 0 1,-1 0 0,1 0-1,0 0 1,0 0 0,0 0-1,0 1 1,-1-1 0,1 0 0,0 1-1,0-1 1,0 1 0,0-1-1,0 1 1,0-1 0,0 1-1,0 0 1,0 0 0,0-1-1,0 1 1,1 0 0,-1 0-1,0 0 1,0 0 0,1 0-1,-2 2 1,3-3-10,-1 1 0,0-1 0,1 0 0,-1 1 0,1-1 0,-1 0 0,1 1 0,-1-1 0,1 0 0,-1 1 0,1-1 0,-1 0 0,1 0 0,-1 0 0,1 0 0,0 1 0,-1-1 0,1 0 0,-1 0 0,1 0 0,-1 0 0,1 0 0,0 0 0,-1-1 0,1 1 0,-1 0 0,1 0 0,-1 0 0,1 0 0,-1-1 0,2 1 0,17-5 0,-4-3 0,0 0 0,-1-1 0,0-1 0,0 0 0,-1-1 0,0 0 0,-1-1 0,-1-1 0,0 0 0,0 0 0,-1-1 0,10-20 0,-17 17 0,-13 16 0,7 2 0,1-1 0,0 2 0,-1-1 0,1 0 0,0 0 0,0 1 0,0-1 0,0 1 0,0-1 0,-3 4 0,0 4 0,0-1 0,0 1 0,1 0 0,0 0 0,0 0 0,1 0 0,1 1 0,-1-1 0,2 1 0,-1 0 0,1 0 0,1 18 0,0-27 1,0 0 1,0-1-1,0 1 1,0 0-1,0 0 1,1 0-1,-1 0 1,0 0-1,1-1 1,-1 1-1,0 0 1,1 0-1,-1 0 1,1-1-1,-1 1 1,1 0-1,0-1 1,-1 1-1,1 0 1,-1-1-1,1 1 1,0-1-1,0 1 1,-1-1-1,1 0 1,0 1-1,0-1 1,1 1-1,32 0 43,-25-2-131,1-1 0,-1-1 1,1 0-1,16-7 0,2-8-3153,2-2-6369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4 128 16271,'-1'-3'640,"0"-1"-1,0 0 0,1 0 0,-1 0 0,1 1 0,0-1 1,1 0-1,-1 0 0,1 0 0,-1 1 0,3-6 0,-2 4-159,1 0-1,0 1 0,0-1 0,1 1 0,-1-1 0,1 1 1,0 0-1,5-5 0,-5 6-311,-1 0 1,1 0-1,0 1 0,0-1 1,0 1-1,1 0 0,-1 0 1,0 0-1,1 0 0,0 0 1,-1 1-1,1 0 0,0 0 1,0 0-1,-1 0 1,1 0-1,0 1 0,0 0 1,0-1-1,0 2 0,0-1 1,0 0-1,0 1 0,6 1 1,-9-1-159,0 0 0,1 0 0,-1 0-1,0 0 1,0 0 0,0 0 0,0 0 0,0 0 0,-1 0 0,1 0 0,0 1 0,0-1 0,-1 0 0,1 0 0,-1 1 0,1-1 0,-1 1 0,0-1 0,1 0 0,-1 1 0,0-1-1,0 3 1,1 39 62,-2-31-68,-18 155-4,19-166-15,1 0-1,-1 0 1,0 0 0,0 0-1,1 0 1,-1 0 0,1 0-1,-1 0 1,1 0 0,-1 0 0,1 0-1,-1-1 1,1 1 0,0 0-1,0 0 1,-1-1 0,1 1-1,0 0 1,0-1 0,0 1-1,0-1 1,0 1 0,0-1-1,0 1 1,-1-1 0,2 1-1,-1-1 1,0 0 0,0 0 0,0 0-1,0 0 1,0 0 0,0 1-1,0-2 1,0 1 0,0 0-1,0 0 1,0 0 0,0 0-1,0-1 1,1 0 0,5 0-378,0 0 0,0-1 0,-1 0 0,1 0 1,8-4-1,-3-1-1892,-1 0 0,0 0 0,0-1 1,11-11-1,10-13-8147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1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7847,'0'0'19534,"-8"8"-18178,3-3-1132,0 0 1,0 0-1,1 0 1,0 1-1,0-1 1,0 1-1,1 0 1,0 0-1,0 1 1,0-1 0,1 1-1,0-1 1,0 1-1,0 0 1,0 12-1,1-4-146,1 0-1,1 1 0,0-1 1,7 29-1,-8-41-73,1 1-1,0-1 1,1 0-1,-1 0 1,0 0-1,1 0 1,0 0-1,0 0 1,-1 0-1,2-1 1,-1 1-1,5 4 1,-5-6-4,-1 0 0,1 0 0,0 0 1,0-1-1,0 1 0,0-1 0,0 1 0,0-1 1,0 0-1,0 1 0,0-1 0,0 0 0,0 0 1,0 0-1,0-1 0,0 1 0,-1 0 0,1-1 1,0 1-1,0-1 0,0 0 0,0 0 1,0 0-1,1-1 0,1-1 0,0 1 0,0-2 0,0 1 0,-1 0 0,1-1 0,-1 1 0,0-1 0,0 0 0,0 0 0,-1 0 0,0-1 0,1 1 0,-2-1 0,1 1 0,0-1 0,1-7 0,1-4 0,-1 0 0,-1 0 0,1-28 0,-3 35 0,0 1 0,-1 0 0,0-1 0,0 1 0,-1 0 0,0-1 0,0 1 0,-1 0 0,-5-10 0,7 15 0,-1 0 0,0 1 0,1-1 0,-1 0 0,0 1 0,-1 0 0,1-1 0,0 1 0,-1 0 0,1 0 0,-1 0 0,0 1 0,1-1 0,-1 1 0,0-1 0,0 1 0,0 0 0,0 0 0,0 0 0,0 0 0,0 1 0,-1-1 0,1 1 0,0 0 0,0 0 0,0 0 0,-5 1 0,5 0 6,1-1 0,-1 1 0,1 0 0,-1 0 0,1 0 0,0 1 1,0-1-1,-1 1 0,1-1 0,0 1 0,0-1 0,0 1 0,0 0 0,1 0 0,-1 0 0,1 0 0,-1 0 0,1 1 0,-3 3 0,2-1-73,0 0 0,0 1-1,0-1 1,0 0-1,1 0 1,0 1-1,0-1 1,0 9-1,1-14-93,0 0-1,0 0 1,0 0-1,0 1 1,0-1-1,0 0 1,0 0-1,0 0 1,0 1-1,0-1 0,0 0 1,0 0-1,0 0 1,0 0-1,0 1 1,0-1-1,0 0 1,0 0-1,0 0 1,0 0-1,1 1 1,-1-1-1,0 0 1,0 0-1,0 0 1,0 0-1,0 0 1,1 1-1,-1-1 1,0 0-1,0 0 0,0 0 1,0 0-1,1 0 1,-1 0-1,0 0 1,0 0-1,0 0 1,1 0-1,-1 0 1,0 0-1,0 0 1,0 0-1,1 0 1,-1 0-1,0 0 1,0 0-1,0 0 1,0 0-1,1 0 1,-1 0-1,0 0 1,0 0-1,0 0 0,1 0 1,-1-1-1,0 1 1,0 0-1,1 0-146,11-4-8939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1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18610,'0'0'2274,"4"-9"454,-1 2-2302,1 0 0,0 0 0,0 0 0,1 1 0,0-1 0,0 1 0,0 0 0,1 1 0,0-1 0,0 1 0,1 0 0,-1 1 0,1 0 0,0 0 0,0 0 1,0 1-1,1 0 0,-1 0 0,1 1 0,9-2 0,-15 3-418,0 0 0,0 1-1,0-1 1,0 1 0,0 0 0,0-1 0,0 1 0,0 0 0,0 0 0,0 1 0,0-1-1,0 0 1,0 1 0,-1-1 0,1 1 0,0-1 0,0 1 0,0 0 0,0 0 0,-1 0-1,1 0 1,0 0 0,-1 0 0,1 0 0,-1 1 0,1-1 0,-1 1 0,0-1 0,1 1-1,-1-1 1,0 1 0,2 3 0,-2 1-13,0 0 1,0 0-1,0 0 0,-1 0 0,0 1 1,0-1-1,0 0 0,-1 0 0,0 0 1,-2 6-1,-2 6 5,0-1 0,-1-1 0,-1 1 0,-17 26 0,16-28 0,0 0 0,0 1 0,2 0 0,0 0 0,-5 20 0,11-36 0,0 1 0,0-1 0,0 1 0,0-1 0,-1 1 0,1-1 0,0 1 0,0-1 0,1 1 0,-1-1 0,0 1 0,0 0 0,0-1 0,0 1 0,0-1 0,0 1 0,1-1 0,-1 1 0,0-1 0,0 0 0,1 1 0,-1-1 0,0 1 0,1-1 0,-1 1 0,0-1 0,1 0 0,-1 1 0,1-1 0,-1 0 0,1 0 0,-1 1 0,1-1 0,-1 0 0,1 0 0,-1 0 0,1 1 0,-1-1 0,1 0 0,-1 0 0,1 0 0,-1 0 0,1 0 0,-1 0 0,1 0 0,-1 0 0,1 0 0,-1 0 0,1 0 0,-1-1 0,1 1 0,-1 0 0,1 0 0,-1 0 0,1-1 0,-1 1 0,1 0 0,-1-1 0,1 1 0,33-18 0,40-35-2999,-7-11-5325,-49 41-4344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8:1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20884,'0'0'2904,"2"-9"155,0 4-2832,0 0 1,0 0 0,0-1 0,1 1-1,0 0 1,0 1 0,0-1-1,1 1 1,0-1 0,0 1-1,0 0 1,0 0 0,0 1 0,1-1-1,0 1 1,-1 0 0,1 0-1,0 1 1,1-1 0,-1 1-1,0 0 1,1 1 0,-1-1 0,1 1-1,7-1 1,-12 3-228,0-1 0,-1 0 0,1 0 0,0 1 0,-1-1 0,1 1 0,-1-1 0,1 0 0,0 1 0,-1-1 0,1 1 0,-1-1 0,1 1 0,-1 0 0,0-1 0,1 1 0,-1-1 0,1 1 0,-1 0 0,0-1 0,0 1 0,1 0 0,-1-1 0,0 1 0,0 0 0,0 0 0,0-1 0,0 1 0,0 0 0,0 0 0,0 0 0,0 31 0,0-24 0,-4 12 0,-1 0 0,-1 0 0,0-1 0,-14 29 0,19-46 0,6-9 0,1 1 0,0 1 0,0-1 0,0 1 0,1 0 0,-1 0 0,1 1 0,0 0 0,0 0 0,1 1 0,-1 0 0,1 0 0,0 1 0,0 0 0,0 0 0,12-1 0,-18 4 0,-1-1 0,0 1 0,0-1 0,1 1 0,-1 0 0,0 0 0,0-1 0,0 1 0,0 0 0,0 0 0,0 0 0,0 0 0,0 0 0,0 0 0,-1 0 0,1 1 0,0-1 0,-1 0 0,1 0 0,-1 1 0,1-1 0,-1 0 0,1 0 0,-1 1 0,0-1 0,0 1 0,0-1 0,0 0 0,0 1 0,0-1 0,0 0 0,0 1 0,0-1 0,-1 2 0,0 5 0,1-1 0,-1 0 0,0 0 0,-1 0 0,-4 12 0,-1-5 0,0-1 0,-1 0 0,-1 0 0,0-1 0,-1 0 0,0 0 0,-1-1 0,0-1 0,-1 0 0,0-1 0,-1 0 0,1 0 0,-24 10 0,34-18 0,-15 2-1429,17-3 1187,0 0 0,-1 0 1,1 0-1,-1 0 1,1 0-1,0 0 1,-1 0-1,1-1 1,0 1-1,-1 0 0,1 0 1,0 0-1,-1-1 1,1 1-1,0 0 1,-1 0-1,1-1 0,0 1 1,-1 0-1,1-1 1,0 1-1,0 0 1,0-1-1,-1 1 1,1-1-1,0 1 0,0 0 1,0-1-1,0 1 1,0-1-1,0 1 1,0 0-1,0-1 1,0 1-1,0-1 0,0 1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0:18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62 11883,'0'0'4767,"9"-7"-3763,1 1-642,0 1 1,1-1-1,-1 1 1,1 1-1,0 0 1,0 1-1,1 0 0,16-2 1,484-7 5006,-322 15-4663,351-6 694,296 1 1807,-440 3-2038,-446 1-2002,0 3 0,0 2 1,-80 21-1,86-19-4255,3-3-2925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14157,'0'0'17873,"2"50"-17520,-6-14-161,1 5-96,0 0 0,0-6-192,3-4-673,0-8-736,0-5-1538,0-12-1666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0:2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253 118 9513,'-15'0'2504,"-223"5"8600,551-20-9833,-99 3-978,662-3 557,-426 10-579,-209-5-159,-223 5 278,-18 0 835,-31-5-27,-371-27-784,-3 31-183,273 5-214,-20-1 6,-425 18 157,568-15-181,-25 3-16,32-4 14,1 0 1,0 0-1,0 0 0,0 1 0,0-1 0,0 0 0,-1 1 0,1-1 0,0 1 0,0-1 0,0 1 0,0-1 0,0 1 0,0 0 0,0-1 0,1 1 0,-1 0 0,0 0 0,0 0 0,-1 1 0,2-1-5,1-1 0,-1 1 0,0-1 1,0 1-1,0-1 0,0 1 0,1-1 0,-1 0 0,0 1 0,0-1 1,1 1-1,-1-1 0,0 0 0,1 1 0,-1-1 0,0 0 0,1 1 1,-1-1-1,1 0 0,-1 0 0,1 1 0,-1-1 0,0 0 0,1 0 1,-1 0-1,1 0 0,-1 1 0,1-1 0,-1 0 0,2 0 0,21 4-93,-17-4 56,454 34 94,-209-23-237,-222-9 127,438 39-507,-354-25 31,-1 5-1,121 37 0,-211-47 457,-31-6 73,-46-4 89,43-1-62,-550-22 1232,141 1 226,-253 14 850,424 6-2108,229 1-230,17 1-28,0 0 0,0-1-1,0 0 1,0 0-1,0 0 1,-1 0 0,1-1-1,0 0 1,0 0-1,0 0 1,1 0 0,-8-3-1,11 3-5,0 1 0,0 0 0,-1 0 0,1-1-1,0 1 1,0 0 0,0-1 0,0 1 0,-1 0 0,1-1 0,0 1-1,0 0 1,0-1 0,0 1 0,0-1 0,0 1 0,0 0 0,0-1-1,0 1 1,0 0 0,0-1 0,0 1 0,0-1 0,0 1 0,1 0-1,-1-1 1,0 1 0,0 0 0,0-1 0,0 1 0,1 0 0,-1 0-1,0-1 1,0 1 0,1 0 0,-1-1 0,0 1 0,0 0 0,1 0-1,-1 0 1,0-1 0,1 1 0,-1 0 0,0 0 0,1 0 0,41-27-5246,24-10-3186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0:3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97 108 11531,'0'0'1986,"-9"0"-326,-37 0 347,4 0 5536,72 10-4660,52 8-2518,0-4-1,1-3 1,1-4 0,115-4-1,336-48 2095,-121 5-1584,60 31-875,-266 8 0,-191 1 0,-1-1 0,1-1 0,-1 0 0,0-1 0,0-1 0,0 0 0,0-1 0,-1-1 0,1-1 0,21-12 0,-45 20-79,0-1 0,0 0 0,0 0 0,-14-2 0,-4-5-3055,-6-8-5028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1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53 1473,'-1'-2'513,"-4"0"-289,2-2-96,0-2-192,-1 2 32,2-1 128,-1 1 64,2 1-64,1-1-160,0 3 128,-2-3-64,1-1-64,-1 1-192,-1-1-1313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1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0 192,'0'0'1377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16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576 414 6854,'0'0'4981,"3"9"-3465,17 47 2256,4-14 5439,-32-50-5060,-7-3-2644,-6-6-1100,-479-409-39,482 410-368,12 10 0,0 0 0,0 1 0,0 0 0,-1 1 0,1-1 0,-1 1 0,-8-3 0,13 7-128,8 9-12839,-1-2 2872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1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222 295 13901,'0'0'14563,"-8"-3"-13015,1 0-1336,0-1 0,0 0 0,0-1 0,1 0 0,-1 0 0,1 0 0,1 0 0,-1-1-1,1 0 1,0 0 0,0-1 0,-7-12 0,-29-43-212,11 20 0,-25-51 0,55 93 0,0 0 0,0 0 0,-1-1 0,1 1 0,0 0 0,0-1 0,-1 1 0,1 0 0,0-1 0,0 1 0,0 0 0,0-1 0,0 1 0,-1-1 0,1 1 0,0 0 0,0-1 0,0 1 0,0 0 0,0-1 0,0 1 0,0-1 0,0 1 0,0 0 0,1-1 0,-1 1 0,0 0 0,0-1 0,0 1 0,0-1 0,0 1 0,1 0 0,-1-1 0,0 1 0,0 0 0,1 0 0,-1-1 0,0 1 0,0 0 0,1 0 0,-1-1 0,0 1 0,1 0 0,-1 0 0,1-1 0,24 4 0,25 15 0,22 20 0,-46-23 0,46 19 0,-48-28-1924,-1-5-3797,-13-1-3258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1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493 404 15759,'0'0'12470,"-4"-6"-10927,-35-42-1168,-2 1-1,-2 3 0,-2 1 1,-2 2-1,-1 2 0,-2 3 1,-78-44-1,122 77-1132,-31-13-12737,32 16 5295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1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135 310 14061,'0'0'15311,"5"-9"-13678,-4 5-1543,1 1-1,0-1 0,-1 1 0,0-1 0,0 1 1,0-1-1,0 0 0,-1 0 0,1 1 1,-1-1-1,0 0 0,0 0 0,-1-5 1,-1 0-5,-1-1 0,0 1 1,0 0-1,-1 1 1,-8-15-1,-7-11-85,-1 1 0,-2 1 0,-40-44 0,80 95-536,1 0 1,1-1-1,26 18 1,-41-32 257,1 0 1,0 0-1,0 0 1,0-1-1,1 0 1,-1 0-1,1 0 1,-1-1-1,1 0 1,0 0-1,0-1 1,0 0-1,0 0 1,0-1-1,0 1 1,1-2-1,-1 1 0,13-3 1,-2-6-7170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1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436 277 6887,'0'0'13265,"2"8"-11722,0-2-1099,9 33 1255,7-16 3531,-26-30-4701,0 1 0,1-1 0,1-1 0,-10-12 1,-12-13 523,-110-95-1053,118 111 0,-1 2 0,-1 1 0,-1 0 0,0 2 0,-31-12 0,15 3-4681,1 1-2687,21 14 391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2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297 259 2626,'0'0'19560,"-4"-1"-17462,-14-10-1106,0 0 0,0-1 0,1 0 0,0-2 0,1 0 1,-26-30-1,-15-12 546,32 34-1538,-40-39 0,91 66 0,-4 6-31,0-2-1,0 0 1,1-1-1,0-2 1,1 0-1,-1-1 1,1-2 0,46 2-1,-61-5-534,6 1-1945,-5-3-1939,0-3-4588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2050,'0'0'20275,"81"0"-19058,-35 4-672,7 1-417,6 0-256,-5-5-1890,-4 0-3587,-8 0-8072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2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822 43 6694,'0'0'18994,"-9"-8"-18583,5 4-356,0 1-1,0 0 1,0 0-1,0 0 1,-1 0-1,1 1 1,-1-1-1,1 1 0,-1 0 1,0 1-1,0-1 1,0 1-1,0 0 1,0 0-1,0 1 1,0-1-1,0 1 0,0 0 1,-9 2-1,-60 8 520,-486 87 1580,553-96-2184,-1 1-34,1-1 1,0 1-1,0 0 0,1 1 1,-1 0-1,0 0 0,1 0 1,-8 6-1,36-7-2979,0-3 1128,0-1-1,-1 0 1,1-2 0,34-10-1,0-4-4399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2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632 24 9321,'0'0'10938,"-9"-6"-9577,4 4-1197,3 0-97,-1 0 0,0 0-1,0 1 1,1-1 0,-1 1-1,0 0 1,0 0 0,0 0-1,-1 0 1,1 1 0,0-1 0,0 1-1,0 0 1,0 0 0,-1 0-1,1 0 1,0 0 0,0 1-1,0-1 1,0 1 0,0 0-1,-5 2 1,-106 50 1463,2 5 1,-180 125-1,292-182-1528,-22 18 75,22-19-78,0 0 1,-1 1-1,1-1 1,0 0 0,-1 0-1,1 1 1,0-1-1,0 0 1,0 1-1,-1-1 1,1 0-1,0 1 1,0-1-1,0 0 1,0 1 0,0-1-1,0 0 1,-1 1-1,1-1 1,0 1-1,0-1 1,0 0-1,0 1 1,0-1 0,0 0-1,1 1 1,-1-1-1,0 1 1,0-1-1,0 0 1,0 1-1,0-1 1,0 0-1,1 1 1,-1-1 0,0 0-1,0 1 1,1-1-1,-1 0 1,0 0-1,0 1 1,1-1-1,-1 0 1,0 0-1,1 1 1,-1-1 0,0 0-1,1 0 1,-1 0-1,0 0 1,1 0-1,-1 1 1,0-1-1,1 0 1,-1 0 0,1 0-1,-1 0 1,0 0-1,1 0 1,-1 0-1,1 0 1,-1 0-1,0-1 1,1 1-1,-1 0 1,0 0 0,1 0-1,368 2-1716,-173-6-3367,-111 3 242,-6-3-4041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46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516 6 15471,'0'0'4975,"-9"-2"-3667,-12 0-748,1 1-1,0 0 1,0 2 0,-30 3-1,-93 22 1781,39-6-891,66-16-1191,24-3-307,1 0-1,0 2 1,0-1 0,-25 9-1,47-10-6428,11-1 3390,13-9-3526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47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548 30 14286,'0'0'4062,"-10"-4"-2119,-18-3-839,0 1 0,-1 1-1,0 1 1,0 2 0,0 1-1,-42 3 1,37 1-681,1 1-1,0 1 0,0 2 1,0 2-1,-52 20 1,82-28-513,1 0 0,-1 0 0,0 1 0,1-1 1,-1 1-1,1 0 0,0-1 0,-1 1 0,1 0 1,0 0-1,0 0 0,0 1 0,1-1 0,-1 0 1,0 1-1,1-1 0,0 1 0,-1 0 0,1-1 1,-1 6-1,2-6 62,0 0 0,0 1 0,0-1 0,1 0 0,-1 1 0,0-1 0,1 0 0,0 1 0,0-1 0,0 0 0,0 0-1,0 0 1,0 0 0,0 0 0,1 0 0,-1 0 0,1 0 0,-1-1 0,1 1 0,0 0 0,-1-1 0,1 0 0,0 1 0,0-1 0,0 0 0,4 2 0,18 9-93,0-2 1,1 0-1,-1-2 0,39 8 0,104 12-6989,-105-22 848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44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548 39 11563,'0'0'16042,"-9"-6"-15578,3 1-339,-1 1 0,0 0 0,0 1 1,0 0-1,-1 0 0,1 0 0,-1 1 0,1 0 0,-1 1 0,0 0 0,0 0 0,0 1 0,-14 0 0,-40 5 241,1 3-1,-74 19 1,-20 3-7335,154-30 6517,-6 1-1508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44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459 1 13453,'0'0'6838,"-10"1"-5765,-18 3-679,1 1 0,0 1 0,-43 17 0,-91 43 1487,106-42-485,40-18-1055,10-6-257,1 2-1,0-1 1,0 0-1,0 1 1,-1 0-1,1 0 1,1 0 0,-1 1-1,0-1 1,1 1-1,-1 0 1,1 0-1,0 0 1,0 0-1,0 0 1,-3 5-1,6-8-90,0 1 0,0 0 0,0 0-1,0-1 1,0 1 0,0 0-1,1-1 1,-1 1 0,0 0-1,0-1 1,0 1 0,1 0 0,-1-1-1,0 1 1,1 0 0,-1-1-1,1 1 1,-1-1 0,0 1-1,1-1 1,-1 1 0,1-1 0,0 1-1,-1-1 1,1 1 0,-1-1-1,1 0 1,0 1 0,-1-1-1,1 0 1,0 0 0,0 1 0,28 7-44,-25-7 22,53 9-1149,104 7-1,-15-14-5261,-79-3 263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45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560 0 6822,'0'0'17617,"-15"3"-17024,-156 29 1117,-40 7-934,73-27-6882,123-12 1382,6 0-1234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46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461 1 14478,'0'0'2252,"-11"2"-1050,-348 92 7440,340-91-8100,13-2-401,0-1 0,0 1 1,-1 1-1,1-1 0,0 1 0,1 0 1,-1 0-1,0 0 0,-10 7 0,16-9-149,0 0 0,0 1 0,-1-1 0,1 0 0,0 0 0,0 1 0,0-1 0,0 0 0,0 1 0,0-1 0,0 0 0,0 1 0,0-1 0,0 0 0,0 1 0,0-1 0,0 0 0,0 1 0,0-1 0,0 0 0,0 1-1,0-1 1,0 0 0,0 1 0,1-1 0,-1 0 0,0 0 0,0 1 0,0-1 0,1 0 0,-1 1 0,0-1 0,0 0 0,0 0 0,1 0 0,-1 1 0,0-1 0,1 0 0,-1 0 0,0 0 0,0 0 0,1 0 0,-1 1 0,1-1 0,17 6-54,-15-6 48,235 60-1370,-78-29-4733,-111-26 523,-2-4-4277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48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8752 2 7303,'0'0'6694,"9"0"-5284,-8 0-1391,2-1 62,0 1 0,-1 0 0,1 0 0,0 0 0,0 0 0,-1 1-1,1-1 1,0 1 0,0-1 0,-1 1 0,1 0 0,-1 0 0,1 0 0,-1 0 0,1 1 0,-1-1-1,1 1 1,-1 0 0,0-1 0,0 1 0,0 0 0,0 0 0,0 0 0,-1 0 0,1 1 0,0-1 0,1 5-1,10 21 164,-2-1 0,-1 2-1,-1 0 1,7 41-1,8 122-57,-21-149 5,-1 0-1,-3 0 1,-1-1-1,-2 1 0,-2-1 1,-2 0-1,-2 0 1,-23 64-1,-30 54 761,-7-3-1,-99 160 1,116-233-835,-3-2 1,-4-2-1,-3-3 0,-4-3 1,-80 68-1,-2-19 584,-5-7 0,-333 189 1,-386 99-517,-109-67-11,-19-56 185,649-186-334,-734 192 24,338-92 70,503-130-208,-1315 328 1060,1105-307 2153,441-81-3287,15 0-2407,0-4 2336,0-1 1,0 0 0,0 0 0,0 1 0,-1-1 0,1 0 0,0 0 0,0 0 0,0 0 0,0 0 0,0 0 0,0 0 0,0 0 0,-1-1 0,1 1 0,0 0 0,0 0 0,0-1 0,0 1 0,-1-1 0,1 1 0,0-1 0,0 1 0,-1-1 0,1 1 0,0-1 0,0 0 0,1-1-419,0 0 1,-1 0 0,1-1 0,-1 1 0,1 0 0,-1-1-1,0 1 1,0 0 0,0-1 0,0 0 0,1-3-1,1-15-5208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1:48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578 1 6726,'0'0'18914,"-8"2"-17723,-2 2-932,0 1 0,0 0 0,0 0 0,0 1 0,1 1 0,-16 13 0,-57 59 961,53-49-853,-31 30 209,-3 0-132,3 2-1,2 3 0,-49 75 0,84-95-277,23-44-170,-1 0 1,1 1-1,-1-1 1,1 0 0,-1 1-1,1-1 1,0 1-1,-1-1 1,1 0-1,0 1 1,0-1-1,0 1 1,0-1-1,1 0 1,-1 1 0,0-1-1,1 1 1,-1-1-1,0 0 1,1 1-1,0-1 1,-1 0-1,1 0 1,0 1-1,0-1 1,-1 0-1,1 0 1,0 0 0,0 0-1,0 0 1,0 0-1,1 0 1,0 0-1,6 2-86,0 0-1,0-1 0,1 0 1,-1-1-1,0 1 0,1-2 1,-1 1-1,1-1 0,-1-1 1,10-1-1,91-18-2289,-100 18 2063,121-34-5998,20-13-5702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33 15599,'0'0'3187,"-4"9"-1447,-3 8-1018,1 1 0,1-1 0,0 1 0,-4 35 0,-1 90 1881,1-17-1342,-21 86 1472,36-249-2362,1-1 0,19-54 0,-2 6-315,-21 74-9,11-50-518,2 0 0,4 1 0,40-87 1,-59 145 458,1 0 1,-1 0-1,1 0 0,0 0 1,1 0-1,-1 0 1,0 1-1,1-1 0,-1 1 1,1-1-1,0 1 1,0 0-1,0 0 0,0 1 1,0-1-1,0 0 0,0 1 1,1 0-1,-1 0 1,0 0-1,5-1 0,-6 3 15,0-1-1,0 0 0,0 1 0,0-1 0,0 1 0,0 0 0,0 0 0,0 0 0,0 0 1,0 0-1,0 0 0,0 0 0,0 1 0,-1-1 0,1 0 0,-1 1 0,1 0 0,-1-1 1,1 1-1,-1 0 0,0 0 0,0 0 0,0 0 0,0 0 0,0 0 0,0 0 0,-1 0 0,1 0 1,-1 0-1,1 0 0,-1 0 0,0 0 0,0 1 0,0 2 0,1 2 86,0 0-1,-1 1 1,0-1 0,0 1-1,0-1 1,-1 1 0,0-1-1,-1 0 1,0 0-1,0 1 1,0-1 0,-1 0-1,0-1 1,0 1-1,-1 0 1,-5 6 0,4-6 5,-1-1-1,0 0 1,0 0 0,-1-1 0,0 0 0,0 0 0,0 0 0,0-1 0,-1 0 0,0 0-1,0-1 1,0 0 0,0-1 0,-9 3 0,6-3-550,1-1 0,0 0-1,-1 0 1,-18-1 0,28-1 320,-1 1-1,1 0 1,-1 0 0,1 0 0,-1-1-1,1 1 1,0-1 0,-1 1 0,1-1-1,-1 1 1,1-1 0,0 0 0,-1 0-1,1 0 1,0 0 0,0 0 0,-2-2-1,3 2 23,-1 0-1,1 0 0,0-1 0,0 1 0,0 0 1,0-1-1,0 1 0,0 0 0,0-1 0,0 1 1,0 0-1,0 0 0,1-1 0,-1 1 0,1 0 1,-1 0-1,1-1 0,-1 1 0,1 0 0,0 0 1,-1 0-1,1 0 0,0 0 0,0 0 0,1-1 1,14-14-8443,9-1-6090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02:08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116 109 5061,'0'0'2616,"-9"1"-801,-41 9 1407,42-7-1877,-1 0-1,1 1 1,0 0 0,-15 9-1,55-9 3243,-10-1-3723,70 7 888,303 17 329,257-59-1756,-431 0-119,123-11 1451,-247 41-989,-155 2-638,-240 5-406,222 0 186,-146 30 0,96-5 198,-308 64-22,325-76 139,-1-5-1,-112-1 1,221-12-125,0 0 0,-1 0 0,1 0 0,0 0 0,0 0 0,0 0 0,0 0 0,0 0 0,0 0 0,-1-1 1,1 1-1,0 0 0,0-1 0,0 1 0,0-1 0,0 1 0,0-1 0,0 1 0,0-1 0,1 0 0,-1 0 0,0 1 0,0-1 0,0 0 0,0-1 0,1 0-9,0 1 0,0 0-1,0-1 1,0 1 0,1 0-1,-1-1 1,1 1 0,-1 0-1,1 0 1,-1-1 0,1 1-1,0 0 1,-1 0 0,1 0-1,0 0 1,0 0-1,0 0 1,0 0 0,0 0-1,0 0 1,0 0 0,2-1-1,16-12-8,0 1-1,1 1 0,0 0 1,1 2-1,1 0 0,-1 2 1,38-10-1,165-27 98,-218 44-78,539-55 131,-34 7-56,-492 44 405,-37 4-2,-42 3 40,-337 58-378,165-19-138,-35-7-3,-87 14 0,334-42 27,48-7-161,2-2-627,0-2-1,0-1 1,50-19-1,86-43-7808,-57 15-2737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2:3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47 3267,'-1'-1'435,"-1"1"0,1 0 0,-1-1 1,1 1-1,0-1 0,-1 1 0,1-1 0,-1 0 0,1 1 0,0-1 0,0 0 1,-1 0-1,1 0 0,0 0 0,0 0 0,0 0 0,0-1 0,0 1 0,0 0 1,0-2-1,1-11 6186,37 16-4555,335 25 2054,4-30-3002,-291 1-858,460-15 1186,170-3 64,-1 44-1241,-583-12-247,634 40-1085,-806-51 1081,-28-1-1704,3-8-3623,16-8-1113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1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186 112 11018,'0'0'7100,"-9"0"-5957,-26 0 95,-14 0 3775,47 1-4927,0-1 1,0 1-1,1-1 0,-1 1 0,0 0 0,1 0 1,-1-1-1,0 1 0,1 1 0,-1-1 1,1 0-1,0 0 0,-1 0 0,1 1 0,0-1 1,0 1-1,0-1 0,0 1 0,0-1 1,0 1-1,0 0 0,1-1 0,-1 1 0,0 0 1,1 0-1,-1 2 0,-10 53 698,10-50-618,-2 19 27,0-1 0,2 1-1,1 0 1,1 0 0,1 0 0,2 0 0,0-1-1,9 28 1,-10-42-180,1-1 0,0 0 1,0 0-1,1-1 0,0 1 0,1-1 0,0 0 0,1 0 0,-1-1 0,2 0 0,-1 0 0,1-1 0,0 0 0,1 0 1,0-1-1,0 0 0,0 0 0,0-1 0,1 0 0,0-1 0,20 6 0,-21-7 14,1-1 0,1 0-1,-1 0 1,0-1 0,0 0-1,1-1 1,-1 0 0,0 0-1,1-1 1,-1-1 0,0 0-1,0 0 1,0-1 0,0 0 0,0-1-1,-1 0 1,1 0 0,-1-1-1,0 0 1,-1-1 0,1 0-1,-1-1 1,11-11 0,-1-1 55,0-1 0,-2-1 0,-1-1 0,0 0 0,-2-1 0,-1 0 0,0-1 0,-2 0 0,-1-1 1,-1 0-1,-1-1 0,-1 1 0,-1-1 0,-1-1 0,0-48 0,-5 70-82,0 1 0,0-1 0,0 0 0,-1 0 0,0 0 0,0 1 0,0-1 0,0 1 0,-1 0 0,0-1 0,1 1 0,-2 0 0,1 1 0,0-1 0,-1 0 0,-7-5 0,0 1 0,0-1 0,0 1 0,-1 1 0,-24-11 0,16 11 0,1 2 0,-1 0 0,0 1 0,0 1 0,-1 1 0,1 1 0,0 0 0,-1 2 0,1 0 0,0 2 0,-1 0 0,1 1 0,1 1 0,-1 1 0,1 0 0,0 2 0,0 0 0,1 1 0,0 1 0,-18 14 0,-8 15-2237,34-26-81,0 0 0,0 1 0,-7 17-1,12-22-8752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6:2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7335,'-8'2'4831,"2"0"-4441,-42 15 2160,47-16-2503,-1 0 1,1 0-1,0-1 1,-1 1-1,1 0 1,0 0-1,0 0 1,0 0-1,0 1 1,0-1-1,0 0 0,0 0 1,0 1-1,0-1 1,1 0-1,-1 1 1,0-1-1,1 1 1,-1-1-1,1 1 0,0-1 1,-1 1-1,1-1 1,0 1-1,0 0 1,0-1-1,0 1 1,0-1-1,0 1 0,1-1 1,-1 1-1,1 2 1,0-3-52,1 1 0,-1 0 0,0-1 0,1 1 0,-1-1 0,1 1 0,-1-1 0,1 0 0,-1 1 0,1-1 1,0 0-1,0 0 0,0 0 0,0-1 0,0 1 0,2 1 0,42 10 121,-28-7-28,100 30 2241,230 38 0,623 19 692,-434-82-1996,-1-45-248,276-9 100,0 34-359,-390 6-267,-59-15 859,-78 1-439,-257 18-498,-19 1 51,0-1 0,0 0 0,0 0 1,0-1-1,0 0 0,0-1 0,12-3 1,-34 2 908,12 3-1138,1-1-1,0 1 0,-1-1 0,1 1 0,0 0 0,-1 0 0,1-1 1,-1 1-1,1 0 0,-1 0 0,1-1 0,0 1 0,-1 0 0,1 0 1,-1 0-1,1 0 0,-1 0 0,1 0 0,-1 0 0,1 0 0,-1 0 1,1 0-1,-1 0 0,1 0 0,-1 0 0,1 0 0,-1 0 0,1 0 1,0 0-1,-1 1 0,1-1 0,-1 0 0,1 0 0,-1 1 0,1-1 1,0 0-1,-1 0 0,1 1 0,0-1 0,-1 0 0,1 1 0,0-1 1,-1 1-1,1-1 0,0 0 0,0 1 0,0-1 0,-1 1 0,1-1 1,0 1-1,0-1 0,0 1 0,0-1 0,0 1 0,0-1 1,0 1-1,0-1 0,0 1 0,0 0 0,5 27-5947,0-21-913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0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69 119 7271,'-8'-1'3603,"2"1"-3163,3 0-161,-1 0 0,0-1-1,1 1 1,-1-1 0,1 0-1,-1 0 1,1 0 0,-6-3-1,8 3 49,-1 0 0,1 0 0,0 0 0,-1 0-1,1 0 1,0-1 0,0 1 0,0 0 0,0-1 0,0 1-1,0 0 1,0-1 0,1 1 0,-1-1 0,0 0 0,0-2-1,2 3-173,-1 0 1,1 1-1,-1-1 0,1 0 0,0 0 0,0 0 0,-1 1 1,1-1-1,0 1 0,0-1 0,0 0 0,-1 1 0,1-1 0,0 1 1,0 0-1,0-1 0,0 1 0,0 0 0,0 0 0,0-1 1,0 1-1,0 0 0,0 0 0,0 0 0,0 0 0,0 0 0,0 1 1,0-1-1,1 0 0,51 0 25,-37 0 516,763-21 3881,1103-30-1228,-1780 61-3347,6 0 0,-123-9-491,-24-3-6246,13-11-3940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0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24 7207,'-9'1'1489,"-23"2"-312,-32 2 6089,64-5-7093,0 0 0,0 0 0,0 0 0,0 0 0,0 1 0,0-1 0,0 0 1,0 0-1,0 0 0,0 1 1039,-1-1-1039,46 1 701,530 20 4231,-253-5-4460,-21-1 228,480 2 1110,-723-20-1507,0-1 0,0-4 0,0-1 1,89-28-1,-146 37-456,0-1 1,0 1 0,0 0-1,0 0 1,0-1 0,0 1-1,0 0 1,0-1 0,0 1-1,0-1 1,0 1 0,0-1-1,0 0 1,0 1 0,-1-1-1,1 0 1,0 0 0,0 0-1,-1 1 1,1-1 0,0 0-1,-1 0 1,1 0 0,-1 0-1,1 0 1,-1 0 0,0 0-1,1 0 1,-1 0 0,0 0-1,0 0 1,0-1 0,0 1-1,0-1 1,0 1-32,-1 0 0,0 0-1,0-1 1,0 1 0,0 0 0,0 0 0,0 0-1,0 1 1,0-1 0,0 0 0,0 0 0,-1 1 0,1-1-1,0 0 1,-1 1 0,1-1 0,0 1 0,-1 0-1,1-1 1,0 1 0,-1 0 0,1 0 0,-1 0 0,1 0-1,-2 0 1,-10 7-2262,1 0-2367,5-7-4430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0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9033 950 4901,'10'0'336,"4"0"-421,-8 1 199,0-1-1,1 1 0,-1-2 1,0 1-1,0-1 1,0 0-1,7-2 1,-11 3 8,-1-1 0,1 0 0,-1 0 0,1 0 0,-1 0 0,0 0 1,1 0-1,-1 0 0,0 0 0,0-1 0,0 1 0,0 0 1,0-1-1,0 1 0,0-1 0,0 1 0,-1-1 0,1 1 1,0-1-1,-1 1 0,0-1 0,1 0 0,-1 1 0,0-1 1,0 0-1,0 1 0,0-1 0,0 0 0,0 1 0,0-1 0,0 0 1,-1 1-1,1-1 0,-1-2 0,-1-1 107,0 0 0,0-1 1,-1 1-1,1 0 0,-1 0 0,0 1 0,0-1 1,-1 1-1,1-1 0,-1 1 0,0 0 0,0 0 0,-7-4 1,-64-42 488,68 46-668,-92-51-41,-175-68 0,-120-15-11,131 62 946,-284-44 1,-282-4 214,84 40-198,-3 32 0,-1098 65 0,852 95 65,746-63-445,-474 151 1,576-142-137,-261 136-1,322-141-308,1 4 0,3 3 0,3 4 0,-78 75 0,128-106-106,0 0-1,2 2 0,2 1 0,0 0 1,3 2-1,0 1 0,-24 57 0,37-71-31,1 0 0,0 0-1,2 1 1,1 0 0,0-1 0,1 2-1,2-1 1,0 0 0,2 0 0,0 0-1,1 0 1,1 0 0,2 0-1,0 0 1,9 24 0,-2-20 3,0-1 1,2 0 0,0-1-1,2-1 1,1 0-1,1-1 1,0-1-1,2-1 1,0 0-1,1-2 1,32 22 0,-3-6 5,3-3-1,0-1 1,2-3 0,71 24 0,1-9 39,2-7 1,1-4-1,1-7 0,148 9 0,543-16 209,233-81-59,1-52 126,-767 82-242,1641-211 113,-17-80-92,-1362 204 525,-386 77 286,200-82 0,-333 114-776,1-2 1,-2-1-1,0-1 1,0-2-1,-2-1 1,51-43-1,-74 56-110,0 0 0,-1 0 0,0-1 0,0 1 0,0-1 0,-1 0 0,0 0 0,-1-1 0,1 1 0,-1-1 0,-1 0-1,0 0 1,0 0 0,0 0 0,-1 0 0,1-11 0,-3 10-20,0-1 0,0 0 0,-1 1 0,0-1 0,-1 1-1,0 0 1,0 0 0,-1 0 0,-1 0 0,1 1 0,-1-1 0,0 1 0,-12-13 0,-5-4-30,-1 2 0,-1 0 0,-1 1 0,-1 1 0,-1 2 0,-37-21 0,-193-83-118,73 52-525,-2 9 0,-4 8 0,-287-44-1,-599-12-8909,753 91 3032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0:0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3953 475 11211,'-12'0'891,"-27"0"-1425,0 2 0,-69 14 1,20 10 1604,-131 58 1,0 1 1333,140-59-1735,-13 2 44,1 3-1,1 5 0,-123 69 0,52 3-480,-208 182 1,126-92-482,-115 68 223,-79 62 390,309-222-191,-146 155 1,152-128-16,-137 193 0,214-259-96,2 1-1,3 2 1,4 2 0,2 1-1,-33 109 1,54-139-56,3 0 1,1 1 0,2 0 0,2 0-1,3 1 1,1-1 0,2 1-1,9 61 1,-8-93-9,1-1-1,1 0 1,0 0 0,1 0-1,0 0 1,1-1 0,0 0-1,1 0 1,0 0 0,0-1-1,1 0 1,1 0-1,0-1 1,0-1 0,17 13-1,-11-11 10,1 0-1,0-2 0,1 0 1,-1 0-1,2-2 0,-1 0 1,1-1-1,0-1 0,0 0 1,23 0-1,9-1 34,1-3-1,-1-2 1,0-3-1,0-1 1,0-3 0,-1-2-1,75-27 1,320-156 185,-434 189-227,966-544 48,-41-73 39,-514 319 10,668-628 0,-944 787-107,140-179-1,-231 253 60,-3-2 1,-3-2-1,-4-2 0,-3-2 1,36-96-1,-65 143 79,-2 1 0,-2-1 0,0-1-1,-2 0 1,-2 0 0,2-49 0,-7 70-7,0 1 0,0-1 0,-1 0 0,0 1 0,-1 0 1,0-1-1,0 1 0,-1 0 0,-11-18 0,10 20 28,0 2 1,0-1-1,-1 1 0,0 0 1,0 0-1,0 0 0,-1 1 1,0 0-1,0 0 0,-1 1 0,1 0 1,-1 0-1,0 1 0,-9-3 1,-8-1 119,-1 2 0,0 1 1,0 0-1,0 2 1,-1 1-1,1 1 0,0 2 1,0 0-1,0 2 1,-34 9-1,-32 12-160,-128 53 0,207-73-121,-548 236-2762,226-92-2495,50-29-2466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0:4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3798 56 9289,'-9'-1'1532,"-61"-4"1131,-76 4 1,-195 32-165,232-12-2465,0 5 1,-147 52-1,-202 103-20,279-100 116,3 8-1,5 7 0,4 7 0,-236 189 0,253-164 119,5 6-1,-189 223 0,256-258-91,3 4 0,6 2 0,3 4-1,6 2 1,-48 120 0,83-163-34,2 1 0,4 1 0,2 1 0,4 0 1,3 1-1,2 0 0,4 1 0,5 72 0,0-125-116,0 0-1,2 0 1,0 0-1,1 0 1,1-1-1,0 1 1,2-1-1,0 0 1,0-1-1,2 0 1,15 22-1,-17-28 1,2-1 1,-1 0-1,1 0 1,0 0-1,1-2 1,0 1-1,0-1 0,1 0 1,0-1-1,0-1 1,0 0-1,1 0 1,0-1-1,0 0 1,0-1-1,0-1 0,18 2 1,10-1 23,0-3 0,0-1 1,0-2-1,0-1 0,-1-3 1,0-1-1,54-19 0,259-118 96,-285 114-94,964-479 113,-21-43-55,-829 450 382,-5-8 1,181-149-1,-277 191-192,-3-2 0,72-90 0,-102 103-67,-3-1-1,-2-3 1,57-113-1,-79 133-51,-2-2 0,-1 1-1,-3-2 1,-1 0 0,-3-1 0,6-54-1,-14 77-93,0 0 0,-2 0 0,-1 0 0,-1 1 0,0-1 0,-2 0 0,-1 1 0,0-1 0,-2 1 0,-1 1 0,0-1 0,-2 2 0,0-1 0,-19-27 0,13 27 72,-1 1 1,0 0-1,-1 1 1,-2 1-1,1 1 0,-2 1 1,0 1-1,-33-18 1,21 17-52,0 1 0,-1 1 0,-1 2 0,0 2 0,-52-10 0,17 11-102,0 3-1,0 3 1,-1 3 0,1 3 0,-128 23 0,75-1-573,1 6 0,1 5 0,-174 77 1,154-47-1654,4 7 1,-190 131 0,169-91-3996,10-2-6289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0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0 801 16015,'0'0'6305,"14"-3"-5504,6-2-554,0-2 1,0 0-1,-1-1 1,0-1 0,-1-1-1,31-22 1,114-95 926,-87 65-921,142-106 168,157-126-287,-364 285-193,-2 2-163,-1 0 0,1-1 0,-2 0 0,14-16 0,-22 23 135,1 1 0,0-1 0,-1 1-1,1 0 1,-1-1 0,1 1 0,-1-1 0,1 1 0,-1 0-1,1 0 1,-1-1 0,1 1 0,-1 0 0,1 0 0,-1 0 0,0 0-1,1-1 1,-1 1 0,1 0 0,-1 0 0,0 0 0,1 0-1,-1 0 1,1 0 0,-1 1 0,1-1 0,-1 0 0,0 0 0,1 0-1,-1 1 1,1-1 0,-1 0 0,0 1 0,-28 4-1995,-21 12-2114,-11 7-2557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44 9097,'0'0'19362,"9"-7"-18246,32-21-380,-39 27-700,-1 0 0,1 0-1,0 0 1,-1 0-1,1 1 1,0-1 0,-1 0-1,1 1 1,0-1-1,0 1 1,-1 0 0,1-1-1,0 1 1,0 0 0,0 0-1,-1 0 1,1 0-1,0 1 1,0-1 0,0 0-1,-1 1 1,1-1-1,0 1 1,0 0 0,-1 0-1,1-1 1,0 1 0,-1 0-1,1 0 1,-1 1-1,0-1 1,1 0 0,-1 0-1,0 1 1,0-1-1,1 0 1,-1 1 0,0-1-1,1 3 1,-1-1 0,0-1 0,-1 0 0,1 0 0,-1 1 0,1-1 0,-1 0 0,1 1 0,-1-1 0,0 1 1,0-1-1,0 0 0,-1 1 0,1-1 0,-1 0 0,1 1 0,-1-1 0,0 0 0,1 1 0,-1-1 0,-1 0 0,1 0 0,0 0 0,0 0 0,-1 0 0,1 0 1,-1 0-1,-3 2 0,-14 8-28,0-1 1,-27 10 0,29-13-12,14-6 2,5-2 0,31-6-233,2 2 1,-1 1-1,47 2 1,-80 1 244,1-1 0,-1 1 0,0 0 0,1 0 0,-1 0 0,1 0 0,-1 0 0,1 0 1,-1 1-1,1-1 0,-1 0 0,0 1 0,1-1 0,-1 1 0,1 0 0,-1-1 0,0 1 0,0 0 0,1 0 0,-1 0 1,0-1-1,0 1 0,0 1 0,0-1 0,0 0 0,0 0 0,0 0 0,-1 0 0,1 1 0,0-1 0,-1 0 0,1 1 1,-1-1-1,1 0 0,0 3 0,-2-1 14,1-1 1,-1 1-1,1-1 1,-1 0-1,0 1 1,0-1-1,0 0 1,0 0-1,0 1 1,0-1-1,-1 0 1,1 0-1,-1 0 1,1-1-1,-1 1 1,0 0-1,0-1 1,0 1-1,0-1 0,-4 3 1,-7 4-26,-2-1 0,1-1 0,-1 0 0,0 0 0,-1-2 0,1 0 0,-1-1 0,1 0 0,-1-1 0,-26-1 0,41-1-2,1 1-1,-1-1 1,1 0 0,-1 0 0,1 0-1,-1 0 1,0 0 0,1-1 0,-1 1-1,1 0 1,-1 0 0,1 0-1,-1 0 1,1-1 0,-1 1 0,1 0-1,-1 0 1,1-1 0,0 1 0,-1 0-1,1-1 1,-1 1 0,1 0-1,0-1 1,-1 1 0,1-1 0,0 1-1,-1-1 1,1 1 0,0-1 0,0 1-1,-1-1 1,1 1 0,0-1-1,0 1 1,0-1 0,0 1 0,0-1-1,0 1 1,0-1 0,0 1 0,0-1-1,0 1 1,0-1 0,0 0-1,0 1 1,0-1 0,1 1 0,-1-1-1,0 1 1,0-1 0,0 1 0,1-1-1,-1 1 1,0 0 0,1-1-1,-1 1 1,0-1 0,1 1 0,-1 0-1,1-1 1,-1 1 0,1-1 0,25-28-1385,37-22-8825,-24 20 400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09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73 5605,'0'0'13656,"-3"-8"-12476,2 5-1082,0 1 1,0-1 0,0 0 0,0 1 0,0-1-1,1 0 1,-1 0 0,1 1 0,0-1-1,0 0 1,0 0 0,0 0 0,1-2 0,0 3-32,0 1 0,-1-1 0,1 1 0,0-1 0,0 1 0,1 0 0,-1-1 0,0 1 0,0 0 0,1 0 0,-1 0 0,0 0 1,1 0-1,-1 0 0,1 0 0,0 1 0,-1-1 0,1 1 0,-1-1 0,1 1 0,0-1 0,0 1 0,-1 0 0,1 0 1,0 0-1,-1 0 0,1 0 0,0 0 0,2 1 0,-4-1-46,1 0 0,0 0 0,0 0 1,0 0-1,0 1 0,-1-1 0,1 0 1,0 0-1,0 1 0,0-1 0,-1 1 0,1-1 1,0 1-1,-1-1 0,1 1 0,0-1 0,-1 1 1,1 0-1,-1-1 0,1 1 0,-1 0 0,1 0 1,-1-1-1,0 1 0,1 0 0,-1 0 0,0-1 1,1 1-1,-1 0 0,0 0 0,0 0 0,0 0 1,0 0-1,0 1 0,-1 35 300,0-34-274,-3 21 149,-1-1 1,-1 1-1,-2-2 0,0 1 0,-17 34 0,-69 106 119,59-105-34,-142 232 3060,175-286-3275,-1 0 0,1 0 0,0 0-1,0 0 1,0 0 0,1 0-1,0 0 1,-1 1 0,2-1-1,-1 0 1,0 1 0,1 5 0,0-10-66,0 1 1,1-1 0,-1 1 0,0-1 0,1 1-1,-1-1 1,0 1 0,1-1 0,-1 1 0,1-1-1,-1 1 1,1-1 0,-1 0 0,1 1 0,-1-1-1,1 0 1,-1 1 0,1-1 0,0 0-1,-1 0 1,1 0 0,-1 1 0,1-1 0,0 0-1,-1 0 1,1 0 0,0 0 0,-1 0 0,1 0-1,0 0 1,-1 0 0,1 0 0,-1-1 0,2 1-1,23-7-49,5-6 130,0-2-1,0-1 0,53-39 1,-28 18-66,36-23-389,120-79-3018,-73 43-4555,-48 30-6477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79 17072,'0'0'1303,"-1"-9"-54,1 4-865,0 0 1,0 1 0,-1-1-1,0 0 1,0 0-1,0 0 1,-1 1-1,-3-8 1,4 10-281,0 1 1,0-1 0,-1 1-1,1 0 1,0-1-1,-1 1 1,1 0-1,-1 0 1,1 0-1,-1 0 1,0 0-1,1 0 1,-1 0 0,0 1-1,0-1 1,0 1-1,1-1 1,-1 1-1,0-1 1,0 1-1,0 0 1,0 0-1,0 0 1,0 0 0,0 1-1,0-1 1,1 0-1,-1 1 1,0-1-1,0 1 1,-3 1-1,-2 1-52,-1 1 0,1 0-1,0 0 1,0 1 0,0 0-1,1 0 1,0 0 0,0 1-1,0 0 1,0 0 0,-8 14-1,-1 1 353,2 0 0,-18 39-1,19-31-46,0 0 0,-9 42 0,18-59-266,0 1 0,1-1 0,1 0 0,0 1 0,0-1 0,2 1 0,-1-1 0,5 24 0,-4-33-74,0 0-1,1 0 1,-1 0 0,0 0-1,1 0 1,0 0 0,-1-1-1,1 1 1,0 0 0,0-1-1,1 0 1,-1 1 0,0-1-1,1 0 1,0 0 0,-1-1-1,1 1 1,0-1 0,0 1-1,0-1 1,0 0-1,0 0 1,0 0 0,0 0-1,0 0 1,0-1 0,1 0-1,-1 1 1,0-1 0,0 0-1,0-1 1,1 1 0,5-2-1,0 1 52,0-1 0,1-1 0,-1 1 0,0-1 0,0-1 0,-1 0 0,1 0 0,-1-1 0,0 0 0,10-8-1,-9 5-37,-1 0 0,0-1 0,0 0-1,-1 0 1,0-1 0,-1 0-1,8-16 1,-11 20 30,-1 0 0,1-1 0,-1 1 0,0 0 0,-1-1 0,1 0 0,-1 1 0,-1-1 0,1 0 0,-1 1 0,-1-1 0,1 0 0,-1 0 0,-2-10 0,3 16-57,0 1 0,-1-1 0,1 0 1,0 0-1,0 1 0,-1-1 1,1 0-1,0 1 0,-1-1 1,1 0-1,0 1 0,-1-1 1,1 0-1,-1 1 0,1-1 1,-1 1-1,1-1 0,-1 1 1,0-1-1,1 1 0,-1 0 1,0-1-1,1 1 0,-1 0 1,0-1-1,1 1 0,-1 0 1,0 0-1,0 0 0,1 0 1,-1-1-1,0 1 0,0 0 0,1 0 1,-1 0-1,0 1 0,0-1 1,1 0-1,-1 0 0,0 0 1,0 0-1,-1 1 0,1 0-1,-1 0-1,0 0 1,0 0-1,1 1 1,-1-1-1,1 0 1,-1 1-1,1-1 1,-1 1-1,1-1 1,0 1-1,0 0 1,0-1-1,-1 3 1,-1 2-2,1-1 0,1 0 0,-1 0 0,1 1 0,0-1 0,0 1 0,0-1 0,1 1 0,0 8 0,1-12 0,-1-1 0,1 1 0,-1-1 0,1 1 0,-1-1 0,1 0 0,0 1 0,0-1 0,-1 0 0,1 0 0,0 1 0,0-1 0,0 0 0,1 0 0,-1 0 0,0 0 0,0 0 0,1 0 0,-1-1 0,0 1 0,1 0 0,-1-1 0,0 1 0,1-1 0,-1 1 0,1-1 0,-1 0 0,1 1 0,0-1 0,-1 0 0,1 0 0,-1 0 0,1 0 0,-1 0 0,1-1 0,-1 1 0,2-1 0,3 0 0,-1-1 0,1 1 0,-1-1 0,0 0 0,1-1 0,-1 1 0,-1-1 0,1 0 0,0 0 0,7-7 0,-8 6 0,1 1 0,-1-1 0,1 1 0,0 0 0,0 0 0,0 1 0,1-1 0,-1 1 0,7-1 0,-11 3-81,0 0 0,0 0 0,-1 1 0,1-1 0,0 0 0,0 1-1,-1-1 1,1 1 0,0-1 0,0 1 0,-1-1 0,1 1 0,-1 0 0,1-1 0,-1 1 0,1 0 0,-1-1 0,1 1-1,-1 0 1,1 0 0,-1 0 0,0-1 0,0 1 0,1 0 0,-1 0 0,0 0 0,0 1 0,9 35-4806,-4-15 1122,0-10-2770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17777,'0'0'4997,"0"60"-4165,0-23-31,0 1-320,6 0-353,2 1-64,5-7-353,-3-6-1472,2-6-802,-4-7-928,0-8-2755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25 109 16496,'0'0'5311,"-5"-8"-2722,-13-25-998,18 32-1550,-1 0-1,1 0 1,0 0 0,0 0-1,0 0 1,0 0-1,0 0 1,0 0-1,0 0 1,0 0 0,0 0-1,0 1 1,0-1-1,1 0 1,-1 0 0,0 0-1,1 0 1,-1 0-1,1 0 1,-1 1-1,1-1 1,-1 0 0,1 0-1,-1 1 1,1-1-1,0 0 1,-1 1 0,1-1-1,0 1 1,0-1-1,0 1 1,-1-1-1,2 0 1,30-11 128,-26 10-116,17-5-48,-1 2 0,1 0 1,1 1-1,27 0 0,-40 3-5,0 1 0,0 0-1,0 1 1,0 0-1,0 1 1,-1 0-1,1 0 1,0 2-1,-1-1 1,1 1 0,9 6-1,-15-7 93,0 1 0,0-1 0,-1 1 0,1 1 1,-1-1-1,0 1 0,0-1 0,-1 1 0,1 0 0,-1 1 0,0-1 0,0 0 0,-1 1 0,0 0 0,0-1 1,0 1-1,0 0 0,-1 0 0,0 0 0,-1 0 0,1 0 0,-1 0 0,0 1 0,-1-1 0,1 0 0,-1 0 0,-2 8 1,0-1 121,-1 0 1,0 0 0,-1-1 0,-1 1 0,0-1 0,0 0 0,-1-1 0,-1 0-1,1 0 1,-2 0 0,-12 12 0,7-9-206,-2-1 0,0-1 0,-22 14 0,33-22-21,0-1 0,-1 0 0,0-1 0,0 1 0,0-1 0,0 0 0,0 0 0,0-1 0,0 0 0,0 0 0,-1-1 0,1 1 0,0-1 0,-12-2 0,17 2-267,-1-1-1,1 1 1,0-1-1,-1 1 1,1-1 0,0 0-1,-1 0 1,1 0-1,0 0 1,0 0 0,0 0-1,0 0 1,0 0 0,0 0-1,0 0 1,0-1-1,0 1 1,0 0 0,1-1-1,-1 1 1,0 0 0,1-1-1,-1-1 1,-5-21-9143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14958,'0'0'5509,"17"57"-4067,-8-19-193,-2 9-384,2 1-481,-2 0-224,1-7-96,-1-5 0,-2-6-32,1-11 0,-3-9-864,-2-6-1282,-5-5-4389,-15-15-1248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6 188 13549,'0'0'1356,"-1"-11"699,0 6-1908,0 2 54,1-1 0,-1 1 0,0-1-1,1 0 1,0 1 0,0-1 0,0 0-1,0 1 1,1-1 0,-1 0 0,1 1 0,0-1-1,0 1 1,1-1 0,-1 1 0,0-1-1,1 1 1,0 0 0,0 0 0,0 0-1,0 0 1,1 0 0,-1 0 0,1 1-1,-1-1 1,6-3 0,15-6 141,2 0 0,-1 2 0,1 0 0,1 2 0,0 0 1,0 2-1,0 1 0,1 1 0,0 2 0,-1 0 0,38 3 0,-61-1-260,1 0-1,0 0 1,-1 1-1,1-1 1,-1 1-1,1 0 1,-1 0-1,1 0 1,-1 0-1,1 0 1,-1 1-1,0 0 1,0-1-1,0 1 1,0 0-1,0 1 1,0-1-1,0 0 1,-1 1-1,1 0 1,-1 0-1,0-1 1,0 1-1,0 0 1,0 1-1,0-1 1,-1 0-1,0 0 1,1 1-1,-1-1 1,0 1-1,0 4 1,0-2 116,-1 1 0,0 0 0,0 0 0,-1-1 1,0 1-1,0 0 0,0-1 0,-1 1 1,0-1-1,0 1 0,-1-1 0,0 0 0,0 0 1,0 0-1,-1 0 0,-7 8 0,1-2-182,-1 0-1,0-1 1,-1 0 0,0-1-1,-18 12 1,23-18-18,-1 1 0,0-1 1,0-1-1,-1 1 0,1-1 1,-1 0-1,1-1 0,-1 0 0,0-1 1,-16 1-1,24-2-66,0 0 0,0 0 0,0 0 0,1 0 0,-1-1 0,0 1 0,0 0 0,1-1 0,-1 1 0,0 0 0,0-1 0,1 1 0,-1-1 0,0 1 1,1-1-1,-1 1 0,1-1 0,-1 0 0,1 1 0,-1-1 0,1 0 0,-1 1 0,1-1 0,0 0 0,-1 1 0,1-1 0,0 0 0,0 0 0,-1 0 0,1 1 0,0-1 0,0 0 0,0 0 0,0 0 0,0 1 0,0-1 0,0 0 0,0 0 0,1-1 0,8-34-6806,7 6-2879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14798,'0'0'11275,"50"-34"-10859,-22 14-256,8-1-64,5-4-320,-3-2-1986,-2 1-2370,-5-1-4325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15054,'0'0'5189,"8"51"-4869,7-24-31,1 3-193,3-1-64,-1 1-577,-2-2-736,0-1-128,-5-4-769,-4-3-705,-7-4-2018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99 14542,'0'0'3101,"-1"-9"-832,0 7-2180,0 0 12,1 0 0,-1 0 1,0 0-1,1 0 0,-1 0 0,1 0 1,0 0-1,0 0 0,0 0 0,0 0 0,0 0 1,0 0-1,1 0 0,-1 0 0,1 0 0,-1 0 1,1 0-1,0 0 0,-1 0 0,1 0 1,0 0-1,1 0 0,-1 1 0,0-1 0,0 0 1,1 1-1,-1-1 0,1 1 0,-1-1 0,1 1 1,0 0-1,-1 0 0,1 0 0,0 0 1,0 0-1,0 0 0,0 0 0,0 1 0,0-1 1,2 0-1,36-7 108,1 2 0,-1 2 0,1 2 0,0 1 0,42 5 0,-78-4-210,0 1 0,-1-1 0,1 0 1,-1 1-1,1 0 0,-1 0 0,1 1 0,-1-1 0,1 1 0,-1 0 0,0 0 0,0 0 0,0 1 0,0-1 0,-1 1 0,1 0 0,0 0 0,3 5 0,-5-4 80,1 1-1,-1-1 1,0 1 0,0-1-1,0 1 1,-1 0 0,0 0-1,0 0 1,0 0-1,0 0 1,-1 0 0,0 0-1,0 0 1,0 0 0,-1 0-1,-1 8 1,-1-2 261,0 0-1,-1 0 1,0-1-1,-1 0 1,0 1-1,0-2 1,-1 1 0,0-1-1,-12 13 1,-4 3 562,-48 43 0,65-62-865,-1-1 1,0 0 0,1 0-1,-2 0 1,1-1 0,-1 0-1,1 0 1,-1-1 0,0 0-1,0 0 1,-1 0 0,1-1-1,0 0 1,-1-1 0,0 1-1,1-2 1,-10 1 0,16-1-173,0 0 0,-1-1 0,1 1 0,0-1 0,0 1 1,0-1-1,0 1 0,-1-1 0,1 0 0,0 1 1,0-1-1,0 0 0,0 0 0,1 0 0,-1 0 1,0 0-1,0 0 0,0 0 0,1 0 0,-1 0 1,1 0-1,-1-1 0,1 1 0,-1 0 0,1 0 1,0-1-1,-1 1 0,1 0 0,0 0 0,0-1 1,0 1-1,0 0 0,0 0 0,0-1 0,0 1 1,1 0-1,-1-1 0,0 1 0,1-2 0,0-2-913,1 0-1,-1 0 0,1 0 1,0 0-1,0 0 0,0 0 1,1 1-1,4-7 0,16-16-6729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18 156 18642,'0'0'10228,"10"-1"-9902,-6 1-267,0-1 0,-1 1 0,1-1 0,-1 0 1,1 0-1,0 0 0,-1 0 0,0 0 0,1-1 1,-1 0-1,0 0 0,0 0 0,0 0 0,0 0 1,0 0-1,0-1 0,-1 0 0,1 1 0,-1-1 0,0 0 1,0 0-1,0 0 0,0 0 0,0-1 0,-1 1 1,1-1-1,-1 1 0,0-1 0,0 1 0,0-1 1,-1 1-1,1-1 0,-1-7 0,1 5 66,-1 0 0,0 0 0,0 0 0,-1 0 1,1 0-1,-3-6 0,3 11-109,0 0 0,-1 0 0,1 0 1,-1 0-1,1 0 0,0 0 1,-1 0-1,0 1 0,1-1 0,-1 0 1,0 0-1,1 0 0,-1 0 0,0 1 1,0-1-1,0 0 0,1 1 1,-1-1-1,0 1 0,0-1 0,0 1 1,0-1-1,0 1 0,0 0 0,0-1 1,0 1-1,-1 0 0,1 0 0,0 0 1,0 0-1,0 0 0,0 0 1,0 0-1,0 0 0,0 0 0,0 0 1,0 1-1,0-1 0,0 0 0,0 1 1,-2 0-1,0 1-21,0 0 1,0 1-1,0-1 0,0 1 1,0 0-1,1-1 0,-1 1 1,1 1-1,0-1 0,0 0 1,0 0-1,0 1 0,0-1 1,1 1-1,-2 4 0,-18 62-53,20-65 63,-1 0 2,0 1-1,1 0 1,0 0 0,0 0-1,0 0 1,1 0 0,0 0-1,0 1 1,0-1 0,1 0-1,3 12 1,-4-17-5,1 1 0,0-1 0,0 1 0,0-1 0,0 1 0,0-1 0,1 0 0,-1 0 0,0 1 0,0-1 0,1 0 0,-1 0 0,1 0 0,-1 0 0,1 0 0,2 0 0,1 1 0,-1-1-1,0 0 1,1-1-1,-1 1 1,1-1-1,0 0 1,-1 0-1,8-1 1,-3 0-394,1-1-1,-1 0 1,0-1 0,0 0 0,0 0-1,0-1 1,9-5 0,-8 2-680,1 1 0,0-2 0,-1 1 0,-1-1 0,1-1 0,-1 0 0,-1 0 0,13-17 1,-4-4-7188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 9161,'0'0'23606,"-75"78"-23606,40-33 0,-4 3 0,0 1 0,1-4 0,7-6 0,2-8 0,11-11-128,6-7-1762,8-13-2210,-1-17-15310</inkml:trace>
  <inkml:trace contextRef="#ctx0" brushRef="#br0" timeOffset="1">0 95 20019,'0'0'7879,"72"17"-6053,-34-4-801,8-1-673,5 3-320,-2-1-352,-3 3-2114,-11-2-3203,-6 1-3108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11403,'0'0'13298,"6"14"-12401,77 170 2190,66 160-1183,-149-344-1920,-1 0-1,1 0 1,0 0 0,-1 0 0,1-1-1,0 1 1,-1 0 0,1 0 0,0 0-1,-1 0 1,1 0 0,0 0-1,-1 0 1,1 0 0,0 0 0,-1 0-1,1 0 1,-1 0 0,1 0 0,0 0-1,-1 0 1,1 1 0,0-1-1,-1 0 1,1 0 0,0 0 0,-1 0-1,1 1 1,0-1 0,0 0 0,-1 0-1,1 1 1,0-1 0,0 0 0,-1 0-1,1 1 1,0-1 0,0 0-1,0 1 1,-1-1 0,1 0 0,0 1-1,0-1 1,0 0 0,0 1 0,0-1-1,0 1 1,0-1 0,0 0-1,0 1 1,0-1 0,0 0 0,0 1-1,0-1 1,0 1 0,0-1 0,0 0-1,0 1 1,0-1 0,1 1 0,-38-25-498,29 19 328,-35-24 104,2-2 1,0-1-1,-60-65 1,100 97 108,1 0 0,0-1 0,0 1-1,0 0 1,-1-1 0,1 1 0,0 0 0,0-1 0,0 1 0,0-1 0,0 1-1,0 0 1,0-1 0,0 1 0,0-1 0,0 1 0,0 0 0,0-1-1,0 1 1,0-1 0,0 1 0,0 0 0,1-1 0,-1 1 0,0 0-1,0-1 1,0 1 0,1 0 0,-1-1 0,0 1 0,0 0 0,1-1-1,-1 1 1,0 0 0,0 0 0,1-1 0,-1 1 0,0 0 0,1 0 0,-1 0-1,1-1 1,-1 1 0,0 0 0,1 0 0,-1 0 0,0 0 0,1 0-1,-1 0 1,1 0 0,-1 0 0,0 0 0,2 0 0,30-6-189,-21 4 277,30-4-283,47-12-796,-47 3-3879,-8-7-5587,-19 4-2601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12716,'0'0'12956,"0"9"-12571,3 13-145,0-1 0,2 0 0,0 1 1,2-1-1,0-1 0,1 0 0,1 0 0,1 0 1,0-1-1,2 0 0,0-1 0,19 20 1,-29-36-225,0 1 0,0-1 1,0 0-1,0 0 0,1-1 1,-1 1-1,0 0 0,1-1 1,0 0-1,-1 1 0,1-1 1,0 0-1,0 0 0,4 0 1,-5-1-55,-1 0 0,1 0 0,0 0 0,-1 0 0,1 0 0,-1-1 0,1 1 0,-1-1 0,1 1 0,-1-1 0,1 0 0,-1 1 1,1-1-1,-1 0 0,0 0 0,1 0 0,-1 0 0,0 0 0,2-2 0,0-2-221,0 0-1,0 1 1,0-1 0,-1-1 0,1 1 0,-1 0-1,-1 0 1,1-1 0,-1 1 0,0-1 0,0 0-1,0 1 1,-1-9 0,0 14 254,-5-55-428,5 54 468,0 0 0,0-1 0,0 1 0,0 0 0,-1-1 1,1 1-1,0 0 0,-1 0 0,1-1 0,-1 1 0,1 0 0,-1 0 0,0 0 0,1 0 0,-1 0 0,0 0 0,0 0 0,0 0 0,0 0 0,1 0 0,-1 0 0,-1 1 0,1-1 0,0 0 0,0 1 0,0-1 0,0 1 0,0-1 0,-1 1 1,1-1-1,0 1 0,0 0 0,-1 0 0,1-1 0,0 1 0,0 0 0,-1 0 0,-1 1 0,1 0 3,1 0 0,0 0 0,0 0 0,-1 0 0,1 0-1,0 1 1,0-1 0,0 0 0,1 1 0,-1-1 0,0 1 0,0-1 0,1 1 0,-1-1 0,1 1 0,-1-1 0,1 1 0,0 0-1,0-1 1,-1 1 0,1 2 0,-2 39 877,2-39-742,0-2-101,0 0 0,1 1 0,-1-1 0,0 0 0,0 0 0,1 1 0,0-1 0,-1 0 0,1 0 0,0 0 0,0 0 0,0 0 0,0 0 0,0 0 0,1 0 0,1 2 0,-2-3-56,0-1 0,0 1 0,0 0 0,1-1 0,-1 1 1,0-1-1,0 1 0,1-1 0,-1 0 0,0 1 0,0-1 0,1 0 1,-1 0-1,0 0 0,1 0 0,-1 0 0,0 0 0,1 0 0,-1-1 0,0 1 1,0 0-1,1-1 0,-1 1 0,0-1 0,0 1 0,0-1 0,0 0 0,0 0 1,1 1-1,-1-1 0,1-1 0,2-2 12,0 0 0,-1 0 0,1 0 0,-1 0-1,0 0 1,0-1 0,0 0 0,0 1 0,-1-1 0,0 0 0,2-7 0,15-60 90,-17 64-101,-2 9-24,0-1 1,0 0-1,0 0 1,0 0-1,0 0 1,0 0-1,0 0 0,1 0 1,-1 0-1,0 0 1,0 0-1,0 0 1,0 0-1,0 0 1,0 0-1,0 0 1,1 0-1,-1 0 0,0 0 1,0 0-1,0 0 1,0 0-1,0 0 1,0 0-1,0 0 1,0 0-1,1 0 1,-1 0-1,0 0 0,0 0 1,0 0-1,0 0 1,0 0-1,0 0 1,0 0-1,0 0 1,1 0-1,-1-1 1,0 1-1,0 0 0,0 0 1,0 0-1,0 0 1,0 0-1,0 0 1,0 0-1,0 0 1,0-1-1,0 1 1,0 0-1,0 0 0,0 0 1,0 0-1,0 0 1,0 0-1,0 0 1,0-1-1,0 1 1,0 0-1,0 0 1,0 0-1,0 0 0,0 0 1,0 0-1,0 0 1,0 0-1,0-1 1,0 1-1,0 0 1,4 13-188,3 21 183,-6-31 12,-1-1-8,1 1-1,-1-1 1,1 1 0,0-1-1,0 0 1,0 1 0,0-1-1,0 0 1,1 0 0,-1 0-1,1 0 1,-1 0 0,1 0 0,0 0-1,-1 0 1,1-1 0,0 1-1,0-1 1,4 2 0,-6-2-22,1-1 0,0 0 1,-1 0-1,1 1 0,0-1 1,0 0-1,-1 0 0,1 0 1,0 0-1,0 0 0,-1 0 1,1 0-1,0 0 0,-1-1 0,1 1 1,0 0-1,0 0 0,-1-1 1,1 1-1,0 0 0,-1-1 1,1 1-1,0 0 0,0-1 1,0-1-61,0 0 1,1 1 0,-1-1 0,0 1 0,0-1-1,0 0 1,-1 0 0,1 0 0,0 0 0,-1 1-1,1-1 1,-1 0 0,1-3 0,2-19-728,-1 0 0,-1 0 0,-4-38 0,0 37 822,-1 0 1,-1 1-1,-1 0 1,-1 0-1,-1 1 0,-11-24 1,18 46 43,1 0 0,0 0-1,0 0 1,0 1 0,-1-1 0,1 0 0,0 0 0,-1 0-1,1 1 1,-1-1 0,1 0 0,-1 1 0,0-1 0,1 0-1,-1 1 1,1-1 0,-1 0 0,0 1 0,0-1 0,1 1 0,-1 0-1,0-1 1,-1 0 0,-3 18 438,6 38-222,-1-53-225,1 9 66,1 0-1,0-1 1,0 1-1,1-1 1,1 0-1,-1 0 1,2 0-1,-1 0 1,2 0-1,-1-1 1,13 15 0,-8-11-43,1-1 0,1-1 1,0 0-1,0 0 1,1-2-1,1 1 0,15 7 1,-86-63 862,19 12-899,15 15 14,14 11 289,0 0 0,0 1 0,-1 1 1,-16-9-1,51 36-352,-16-17-434,0 0 0,0-1 0,0 0 0,1 0 0,17 2 0,51-2-10380,-43-5 815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83 254 13581,'0'0'10965,"-10"11"-9273,-1 1-987,0 2 0,-16 24 0,24-33-555,0-1 0,0 1 0,1 0 0,0 1 0,-1-1 0,2 0 1,-1 1-1,1-1 0,0 1 0,0-1 0,0 1 0,1 0 0,0-1 0,0 1 0,2 9 0,-2-15-143,1 1 0,0 0 0,0 0 0,-1-1-1,1 1 1,0-1 0,0 1 0,0-1 0,0 1 0,0-1-1,0 1 1,0-1 0,0 0 0,0 0 0,0 1-1,0-1 1,0 0 0,0 0 0,0 0 0,0 0 0,0 0-1,1 0 1,-1-1 0,0 1 0,0 0 0,0 0-1,0-1 1,1 0 0,31-9 233,18-23 237,-44 27-386,0 1 1,0 0-1,1 0 1,0 0-1,0 1 1,0 0-1,1 0 1,-1 1-1,1 0 1,0 1-1,11-2 1,-19 1-92,0 0 0,0-1 0,0 1 0,0 0 0,0 0 0,-1 0 0,1-1 0,-1 1 0,0 0 0,0 0 0,0-1 0,-2-5 0,2 1 0,-2-15 0,0 0 0,-2 0 0,0 1 0,-13-35 0,10 31 0,0 0 0,-3-33 0,10 59 0,1-1 0,-1 0 0,1 1 0,0-1 0,-1 0 0,1 1 0,0-1 0,-1 1 0,1-1 0,0 1 0,0-1 0,0 1 0,-1 0 0,1 0 0,0-1 0,0 1 0,0 0 0,0 0 0,0 0 0,0 0 0,0 0 0,-1 0 0,1 0 0,0 0 0,2 0 0,35 0 0,-29 1 0,23-1-305,-13 1-1606,-1-1 0,28-4 0,-5-7-7137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20692,'0'0'1409,"25"76"321,-12-45-962,3-4-415,-3-3-193,2-5-96,-2-6-481,-3-6-1152,-2-6-705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16656,'0'0'10474,"58"-15"-10378,-25 15-96,4 0-2018,2 0-1730,-2 0-2402,-1-7-8808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5445,'0'0'11499,"-9"9"-6929,-2 2-3889,0-1 198,0 0-1,1 1 0,0-1 1,1 2-1,0 0 1,1 0-1,-13 26 0,21-38-879,0 0-1,0 0 1,1 0-1,-1 1 1,0-1-1,0 0 0,0 0 1,1 0-1,-1 0 1,0 0-1,0 1 1,1-1-1,-1 0 1,0 0-1,0 0 1,1 0-1,-1 0 1,0 0-1,0 0 0,1 0 1,-1 0-1,0 0 1,0 0-1,1 0 1,-1 0-1,0 0 1,1 0-1,-1 0 1,0 0-1,0 0 0,1-1 1,-1 1-1,0 0 1,0 0-1,0 0 1,1 0-1,-1 0 1,0-1-1,0 1 1,0 0-1,1 0 0,-1 0 1,0-1-1,0 1 1,0-1-1,15-7 84,3-3-80,1 0 1,0 1-1,23-8 1,-35 15-31,0 1 1,-1 0-1,1 0 1,0 1 0,0 0-1,0 0 1,0 0 0,0 1-1,0 0 1,0 0-1,1 1 1,-1 0 0,10 3-1,-15-3 54,-1 0-1,0 0 0,1 0 1,-1 0-1,1 0 0,-1 0 0,0 0 1,0 0-1,0 0 0,0 1 1,0-1-1,0 1 0,0-1 1,0 1-1,0-1 0,-1 1 0,1-1 1,-1 1-1,1 0 0,-1-1 1,1 1-1,-1 0 0,0-1 1,0 1-1,0 0 0,0-1 1,0 1-1,0 0 0,-1-1 0,1 1 1,0 0-1,-1-1 0,0 1 1,0 2-1,-1 1 244,0 0 0,0 1 0,0-1 0,0-1 0,-1 1 1,0 0-1,0-1 0,0 1 0,-7 6 0,-44 29 95,50-37-377,-1 0-1,1 0 0,-1-1 0,0 0 1,0 0-1,0 0 0,-1 0 1,1-1-1,0 0 0,-7 1 1,16-18-13467,7 0-821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74 102 14414,'0'0'12337,"-9"-3"-11142,7 2-1144,-1 0 0,1 0-1,-1 0 1,0 0-1,1 1 1,-1-1 0,0 1-1,0 0 1,1 0-1,-1 0 1,-5 1 0,6 0-38,0 0 1,1 0 0,-1 0 0,1 0 0,-1 1 0,1-1-1,-1 0 1,1 1 0,0-1 0,0 1 0,0 0 0,0-1 0,0 1-1,0 0 1,0 0 0,0-1 0,1 1 0,-1 0 0,0 0 0,1 0-1,0 0 1,0 0 0,-1 3 0,0 7 135,0 0 0,0 0 0,1-1-1,2 17 1,-1-26-115,-1 0 0,0-1-1,0 1 1,1 0-1,-1-1 1,1 1 0,-1 0-1,1-1 1,0 1 0,0-1-1,0 1 1,0-1 0,0 0-1,0 1 1,0-1 0,2 2-1,-1-2-3,-1-1-1,0 0 0,1 0 1,-1 0-1,0 1 0,0-1 1,1 0-1,-1-1 0,0 1 1,1 0-1,-1 0 0,0-1 1,0 1-1,1 0 1,-1-1-1,0 1 0,0-1 1,0 0-1,0 1 0,0-1 1,0 0-1,0 0 0,0 0 1,0 1-1,0-1 0,1-2 1,7-6 101,-1 0 1,0-1 0,-1 0 0,0 0 0,0-1-1,-1 0 1,9-23 0,-11 25-67,-1-1 1,1 1-1,-2-1 0,1 0 0,-1 0 1,-1 0-1,0-1 0,0 1 0,-1 0 1,-2-14-1,-5 49-65,7-13 0,-1-1 0,1-1 0,0 1 0,1 0 0,0-1 0,5 20 0,-5-28 0,0 1 0,0 0 0,0-1 0,0 0 0,1 1 0,-1-1 0,1 0 0,0 0 0,-1 0 0,1 0 0,0 0 0,0 0 0,0 0 0,1 0 0,-1-1 0,0 0 0,1 1 0,-1-1 0,1 0 0,-1 0 0,1 0 0,-1 0 0,1-1 0,0 1 0,0-1 0,-1 1 0,1-1 0,3 0 0,6-1-360,0-1-1,0 1 1,0-2 0,0 0-1,-1-1 1,1 0 0,-1 0-1,0-1 1,0-1 0,0 0-1,-1 0 1,0-1 0,17-15-1,0-1-7566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16528,'0'0'5285,"66"78"-4389,-42-42-95,-2 5-416,2 0-257,-2 2-64,-3-2 0,-3-4-160,-3-9-1378,-5-8-1152,-7-9-1762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17 286 17777,'0'0'3854,"-4"-8"-1836,2 5-1931,0 0-1,1 0 1,0 0 0,0 1-1,-1-1 1,1 0-1,1 0 1,-1-1 0,0 1-1,1 0 1,0 0-1,0 0 1,0 0 0,0 0-1,0 0 1,0-1 0,1 1-1,0 0 1,0 0-1,-1 0 1,2 0 0,-1 0-1,0 0 1,1 1 0,-1-1-1,1 0 1,0 1-1,0-1 1,0 1 0,3-4-1,16-16 153,1 1-1,1 1 0,1 1 0,41-25 1,-51 36-159,0 0 0,1 1 1,0 0-1,1 1 1,-1 1-1,1 1 1,0 0-1,0 1 1,1 0-1,16 1 1,-31 2-46,1 0 1,0 0-1,0 0 0,0 1 1,-1-1-1,1 1 1,0 0-1,-1 0 0,1 0 1,-1 0-1,1 0 1,-1 0-1,1 1 0,-1-1 1,0 1-1,0 0 1,0 0-1,0 0 0,0 0 1,0 0-1,0 0 1,0 0-1,-1 1 0,1-1 1,-1 0-1,0 1 1,0-1-1,0 1 0,0 0 1,0-1-1,-1 1 1,1 0-1,-1 0 0,1 4 1,-1-1 145,1 0 0,-1 1 0,-1-1 0,1 1 0,-1-1 1,0 1-1,0-1 0,-1 0 0,0 1 0,0-1 0,-1 0 0,0 0 0,0-1 0,-4 7 1,-7 7-93,-1-2 0,0 0 0,-22 17 0,30-27-85,-1-1 1,-1 1-1,1-2 1,-1 1-1,0-1 0,0-1 1,-1 0-1,1 0 1,-15 3-1,58-17-2919,27-17-7500,-13 5 2979,-4 4-946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45 10314,'0'0'18033,"-1"9"-17387,-13 143 1462,13-151-2098,1 1-1,0-1 1,0 0-1,0 0 1,0 0-1,1 0 1,-1 0-1,0 0 1,0 0-1,1 0 1,-1 0-1,0 0 1,1 0-1,-1 0 1,1 0-1,-1 0 1,1-1-1,1 3 1,-2-3 7,1 0 1,0 0 0,-1 1 0,1-1 0,-1 0 0,1 0 0,0 0-1,-1 0 1,1 0 0,-1 0 0,1 0 0,0 0 0,-1 0 0,1 0-1,-1 0 1,1 0 0,0 0 0,-1 0 0,1-1 0,-1 1 0,1 0-1,-1 0 1,2-1 0,0-1 68,1 1 0,0-1 0,-1 0 0,1-1 0,-1 1-1,0 0 1,1-1 0,-1 1 0,0-1 0,2-4 0,4-13-72,-1 0 0,0-1 0,-2 0 0,0 0 0,-2-1 0,0 1 0,-1-29 0,-2 60-583,0 1 0,1-1-1,0 0 1,1 0 0,0 0 0,0 0 0,6 15-1,-7-22 381,1-1-1,-1 1 1,0-1-1,1 0 0,-1 0 1,1 0-1,0 0 1,0 0-1,0 0 0,0 0 1,0 0-1,0-1 1,0 1-1,0-1 1,1 0-1,-1 1 0,1-1 1,-1 0-1,1 0 1,-1-1-1,1 1 0,-1 0 1,1-1-1,0 0 1,-1 0-1,1 0 0,0 0 1,0 0-1,-1 0 1,1 0-1,-1-1 0,1 0 1,0 1-1,3-3 1,20-11-5593,-1-7-4377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7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20179,'0'0'11547,"9"1"-11018,30 4-327,-38-5-198,0 0 0,0 1-1,0-1 1,1 0 0,-1 0-1,0 1 1,0-1 0,0 1-1,0-1 1,0 1 0,1 0-1,-1-1 1,0 1-1,0 0 1,-1 0 0,1 0-1,0 0 1,0 0 0,0 0-1,-1 0 1,1 0 0,0 0-1,-1 0 1,1 0 0,-1 0-1,1 0 1,-1 0 0,0 1-1,1-1 1,-1 0 0,0 0-1,0 0 1,0 1-1,0-1 1,0 0 0,0 0-1,0 1 1,0-1 0,-1 0-1,1 0 1,0 1 0,-1-1-1,1 0 1,-1 0 0,1 0-1,-1 0 1,1 0 0,-3 2-1,0 4 19,-2-1 0,1 1 0,-1-1-1,0 0 1,-8 7 0,5-5-60,-9 10-474,17-17 493,0-1 0,1 1 1,-1 0-1,1-1 0,-1 1 0,1-1 0,-1 1 0,1-1 0,0 1 0,-1-1 0,1 1 0,0-1 0,-1 1 0,1-1 0,0 0 0,-1 1 0,1-1 1,0 0-1,0 0 0,-1 0 0,1 0 0,0 0 0,0 0 0,0 0 0,-1 0 0,1 0 0,0 0 0,0 0 0,-1 0 0,1 0 0,0 0 0,1-1 1,7 1-136,0 1 0,1 0 0,-1 1 1,0 0-1,0 1 0,0-1 1,0 2-1,0-1 0,10 7 0,-17-9 198,1 0 0,-1 1-1,0 0 1,1-1-1,-1 1 1,0 0 0,0 0-1,0 0 1,0 0-1,-1 1 1,1-1 0,-1 0-1,1 1 1,-1-1-1,0 1 1,0 0-1,0-1 1,0 1 0,0 0-1,0 0 1,-1-1-1,0 1 1,1 0 0,-1 0-1,0 0 1,0 0-1,-1-1 1,1 1-1,0 0 1,-1 0 0,0-1-1,0 1 1,0 0-1,0-1 1,-2 4 0,0 0 16,-1 0 1,-1 0 0,1 0 0,-1-1 0,0 1 0,0-1-1,-1 0 1,1-1 0,-1 0 0,0 1 0,-1-2-1,1 1 1,-10 3 0,-2 1 12,-1-1 0,1-1-1,-36 7 1,50-11-64,-1-1 0,1-1-1,-1 1 1,1-1 0,-1 1 0,1-2 0,-1 1-1,0 0 1,1-1 0,-1 0 0,1 0 0,-1 0-1,1 0 1,0-1 0,-1 0 0,-3-2-1,6 2-37,0 0-1,0-1 0,0 1 0,0-1 0,0 1 0,1-1 0,-1 0 0,1 0 0,-1 1 1,1-1-1,0 0 0,1 0 0,-1 0 0,0 0 0,1 0 0,0-1 0,-1 1 0,1 0 0,0 0 1,1 0-1,-1 0 0,1 0 0,-1 0 0,3-6 0,9-24-4080,9 1-4266,6-6-7463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62 10314,'0'0'11584,"-9"-1"-8498,7 0-3001,0 1 1,0-1 0,0 1 0,0-1 0,0 1 0,0 0-1,0 0 1,0 0 0,0 0 0,0 0 0,0 0 0,0 0-1,0 1 1,0-1 0,0 1 0,0 0 0,0-1-1,0 1 1,0 0 0,0 0 0,1 0 0,-1 1 0,0-1-1,1 0 1,-1 0 0,1 1 0,-1-1 0,1 1 0,0 0-1,-1-1 1,1 1 0,0 0 0,0 0 0,0 0 0,1-1-1,-1 1 1,0 0 0,0 3 0,-3 6 161,0 1 1,0 0 0,2 0-1,-1 0 1,1 0-1,1 1 1,1 22-1,0-34-243,0 0-1,0-1 1,0 1-1,0-1 0,0 1 1,0 0-1,1-1 1,-1 1-1,0 0 1,0-1-1,1 1 0,-1-1 1,0 1-1,1-1 1,-1 1-1,1-1 1,-1 1-1,1-1 0,-1 1 1,1-1-1,-1 0 1,1 1-1,-1-1 1,1 0-1,-1 1 0,1-1 1,0 0-1,-1 0 1,1 0-1,0 1 1,-1-1-1,1 0 0,-1 0 1,1 0-1,0 0 1,-1 0-1,1 0 1,0 0-1,-1 0 0,1-1 1,0 1-1,-1 0 1,1 0-1,-1 0 1,1-1-1,0 1 0,-1 0 1,1-1-1,-1 1 1,1 0-1,-1-1 0,2 0 1,29-21 305,-25 12-282,0 0 0,0-1 0,-1 1-1,0-1 1,-1 0 0,0 0-1,-1-1 1,-1 1 0,1-1-1,-2 0 1,1 1 0,-2-1-1,0 0 1,-1-16 0,-4 9 78,-4 21 97,7 0-189,1 0 1,-1 1 0,0-1 0,1 0 0,0 1 0,0-1 0,0 1-1,0 0 1,0-1 0,-1 5 0,0 6 48,0 0 0,1 0 1,0 0-1,1 1 0,0-1 0,2 0 1,2 18-1,-3-28-154,0-1-1,-1 1 1,1 0 0,0-1 0,0 1 0,1-1 0,-1 1-1,0-1 1,1 1 0,0-1 0,-1 0 0,1 0-1,0 0 1,0 0 0,0 0 0,0 0 0,1 0 0,-1-1-1,0 1 1,1-1 0,-1 0 0,1 1 0,0-1-1,-1 0 1,1-1 0,0 1 0,-1 0 0,1-1 0,0 0-1,0 1 1,0-1 0,0 0 0,-1 0 0,1-1-1,0 1 1,0-1 0,-1 1 0,1-1 0,0 0-1,0 0 1,2-1 0,0 0-761,0-1-1,0 1 1,0-1-1,0 0 1,0 0-1,0 0 1,6-7-1,16-17-6502,-6 1-3865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1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14125,'0'0'13165,"-9"4"-12220,8-3-894,-36 23 583,36-23-620,-1 0-1,1 0 1,0 0-1,0 1 0,-1-1 1,1 0-1,0 1 1,0-1-1,0 1 1,0-1-1,1 1 1,-1-1-1,0 1 1,1 0-1,-1-1 0,1 1 1,-1 0-1,1-1 1,0 1-1,0 0 1,0 0-1,0-1 1,0 1-1,0 0 0,0 0 1,1-1-1,-1 1 1,1 0-1,0 2 1,0-4-12,0 1 0,0-1 0,-1 0 0,1 1 0,0-1 0,0 0 0,0 0 0,0 0 0,0 0 0,0 0 0,-1 0 0,1 0 0,0 0 0,0 0 1,0 0-1,0 0 0,0 0 0,0-1 0,0 1 0,-1 0 0,1-1 0,0 1 0,1-1 0,21-9 89,-23 10-92,5-2 40,6-5-432,1 1 1,0 1 0,0 0 0,1 1-1,-1 0 1,1 1 0,0 0 0,19-1-1,-31 5 446,0-1 1,-1 1-1,1-1 0,0 1 0,0 0 0,-1 0 0,1-1 1,0 1-1,-1 0 0,1 0 0,-1 0 0,1 0 1,-1-1-1,1 1 0,-1 0 0,0 0 0,1 0 0,-1 0 1,0 0-1,0 0 0,0 0 0,1 0 0,-1 0 1,0 0-1,0 0 0,-1 0 0,1 0 0,0 0 0,0 0 1,0 0-1,-1 2 0,-7 34 2164,2-26-1956,0 0 1,0 0-1,-1 0 1,-1-1 0,0 0-1,0 0 1,-1-1-1,0 0 1,-1 0-1,-13 8 1,23-16-378,-1-1-1,1 1 1,-1-1-1,1 1 1,-1-1-1,0 0 1,1 1-1,-1-1 1,1 0-1,-1 1 1,0-1-1,0 0 1,1 0-1,-1 1 1,0-1-1,1 0 1,-1 0-1,0 0 1,0 0-1,1 0 1,-1 0-1,0 0 1,0 0-1,1-1 1,-1 1-1,0 0 1,1 0-1,-1 0 1,0-1-1,1 1 1,-1 0-1,0-1 1,1 1-1,-1-1 1,1 1-1,-1-1 1,1 1-1,-1-1 1,1 1-1,-1-1 1,1 1-1,-1-1 1,1 0-1,0 1 1,-1-1-1,1 0 1,0 1-1,-1-2 1,1-1-723,-1-1 1,1 1-1,0 0 1,0-1-1,0 1 1,0 0 0,1-1-1,-1 1 1,1 0-1,1-4 1,11-19-7037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158 292 12204,'0'0'13394,"-9"7"-11841,3-2-1445,0 0 0,1 0-1,0 0 1,0 1 0,1-1 0,-1 1-1,1 0 1,0 1 0,1-1 0,0 1-1,0 0 1,0-1 0,1 1 0,0 1 0,-2 6-1,2-3 16,1-1-1,-1 1 0,2-1 1,-1 1-1,1 0 1,1 0-1,2 10 0,-3-19-104,1 0 1,-1 0-1,1 0 0,0 0 0,0 0 1,0 0-1,0 0 0,0 0 0,0-1 0,0 1 1,1 0-1,-1-1 0,1 1 0,-1-1 1,1 0-1,3 3 0,-3-3-8,1 0 0,0 0 1,-1 0-1,1-1 0,0 1 0,0-1 1,-1 0-1,1 0 0,0 0 0,0 0 1,0 0-1,-1 0 0,1-1 0,0 1 1,0-1-1,3-1 0,-1-1 14,1 0 0,-1 1-1,0-2 1,0 1 0,-1-1 0,1 1-1,-1-1 1,0 0 0,0-1 0,0 1-1,0-1 1,-1 0 0,0 0 0,0 0 0,0 0-1,0 0 1,-1-1 0,2-6 0,3-7 23,-1-1 0,-1-1 0,5-37 1,-6 29 29,-2-1 1,-2 1-1,-4-50 0,3 70-28,0 0 0,-1 0-1,0 1 1,0-1 0,-1 0-1,0 1 1,-1 0 0,1 0-1,-2 0 1,1 0 0,-1 1-1,0 0 1,-1 0 0,0 0-1,0 0 1,-10-8 0,13 13-41,0 0 0,1 0 0,-1 1 1,0-1-1,0 0 0,-1 1 0,1 0 1,0 0-1,0 0 0,-1 0 0,1 0 1,0 1-1,-1 0 0,1-1 0,0 1 1,-1 0-1,1 1 0,-1-1 0,-4 2 1,3-1 9,1 1 0,-1 0 0,0 1 0,1-1 0,-1 1 0,1 0 0,0 0 0,0 0 0,0 1 0,0-1 0,-5 8 0,1-1 7,1 0-1,1 1 1,-1-1-1,2 1 1,-1 1-1,1-1 1,1 1-1,0-1 1,1 1 0,-2 13-1,5-23-24,0-1 0,0 0 0,0 0 0,0 0 0,0 1 0,0-1 0,0 0 0,0 0 0,0 0 0,1 0 0,-1 1 0,0-1 0,1 0 0,-1 0 0,1 0 0,0 0 0,-1 0 0,1 0 0,0 0 0,-1 0 0,1 0 0,0 0 0,0-1 0,0 1 0,0 0 0,0 0 0,1 0 0,1 0 0,0 1 0,1-1 0,-1 0 0,1 0 0,-1-1 0,1 1 0,-1-1 0,1 0 0,5 0 0,12-1 0,1-2 0,31-7 0,-38 6 0,14-1 0,-1 0 0,57-1 0,-82 7 0,-1-1 0,1 0 0,-1 1 0,0 0 0,1-1 0,-1 1 0,0 0 0,0 0 0,1 1 0,-1-1 0,0 0 0,0 1 0,0-1 0,0 1 0,0-1 0,-1 1 0,1 0 0,-1 0 0,1 0 0,-1 0 0,1 0 0,-1 0 0,0 1 0,0-1 0,0 0 0,0 0 0,0 4 0,4 9 0,-2 0 0,0 0 0,2 22 0,-1-5 0,2-21-1604,2-18-2205,2-19-4423,-6 2 1500,0-5-2359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1345,'0'0'23313,"10"-8"-21551,2-2-1174,1 0 0,0 0 1,1 1-1,19-9 0,-26 15-402,-1-1 1,0 0-1,0 0 0,0-1 1,-1 0-1,0 0 0,0 0 1,0 0-1,7-11 0,-10 13-112,0 0-1,0 0 1,0 0-1,0 0 1,-1-1-1,1 1 0,-1-1 1,0 1-1,0-1 1,0 1-1,0-1 1,-1 0-1,1 0 1,-1 1-1,0-1 1,0 0-1,0 0 1,-1 1-1,1-1 1,-3-5-1,3 8-73,-1 1 0,0-1 0,0 0 0,1 1 0,-1-1 0,0 1 0,0-1 0,0 1 0,0-1 0,0 1 0,0-1 0,0 1 0,0 0 0,0 0 0,0-1 0,0 1 0,0 0 0,0 0 0,0 0 0,0 0 0,0 0 0,0 0 0,0 1 0,0-1 0,-2 1 0,-26 9 0,24-6 0,1 1 0,-1 0 0,1 0 0,0 0 0,0 0 0,1 0 0,0 1 0,0 0 0,0 0 0,0 0 0,-2 11 0,1-4 0,1 0 0,1 1 0,0 0 0,0 21 0,1-33 0,1 0 0,1 0 0,-1-1 0,0 1 0,0 0 0,1 0 0,-1 0 0,1-1 0,-1 1 0,1 0 0,0-1 0,0 1 0,0 0 0,0-1 0,0 1 0,0-1 0,0 0 0,0 1 0,1-1 0,-1 0 0,0 0 0,3 2 0,0-1 0,0 0 0,-1-1 0,1 1 0,0-1 0,0 0 0,0 0 0,0 0 0,0-1 0,0 0 0,4 1 0,6-2 0,-1 0 0,0 0 0,1-1 0,-1-1 0,21-7 0,41-23-3219,-3-12-5766,-29 11-5300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7623,'0'0'20211,"49"-67"-19762,-19 42-385,6-2-64,-1-2-1121,0 1-1410,-7 2-1536,-5 1-2211,-11 2-7784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14318,'0'0'7623,"-18"67"-7047,28-41-159,6 2-289,3 1-64,2-2-160,3-2-1666,-1-2-1185,0-1-1985,-7-3-2339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326 526 12300,'0'0'14579,"7"-11"-13746,37-46-541,-18 24 111,25-41 1,-45 65-842,-1 0 1,-1 0 0,1-1 0,-1 1 0,-1-1-1,0 0 1,0 0 0,-1 0 0,0-1 0,0-10-1,-2 19 10,0 0-1,-1 0 1,1 1-1,0-1 0,-1 0 1,0 0-1,1 1 1,-1-1-1,0 0 1,0 1-1,0-1 0,0 1 1,0-1-1,0 1 1,-1-1-1,1 1 0,0 0 1,-1-1-1,1 1 1,-1 0-1,1 0 1,-1 0-1,0 1 0,1-1 1,-4-1-1,-1-1-1523,-16-10-8602</inkml:trace>
  <inkml:trace contextRef="#ctx0" brushRef="#br0" timeOffset="1">76 121 9257,'0'0'3427,"-57"19"-416,42-9 128,11-5-929,4-2-865,9-3-192,14 0 385,9-6-353,8-8-577,9-8-383,4 2-161,-1-1-32,-2 1-192,-8 2-2051,-10 4-2241,-10 2-705,-11 2-3491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 9833,'0'0'4495,"0"10"-929,0 2-3013,-1-5 171,1-1 1,0 0-1,0 1 1,1-1-1,-1 0 0,4 11 1,-3-15-601,0 0 1,0 0-1,0 0 1,0 0 0,0 0-1,0 0 1,1 0-1,-1-1 1,1 1-1,-1 0 1,1-1-1,0 1 1,0-1-1,-1 0 1,1 0 0,0 1-1,0-1 1,0-1-1,0 1 1,1 0-1,-1 0 1,0-1-1,0 1 1,0-1-1,5 1 1,-4-1-89,1 1 0,-1-1 0,1 0 0,-1 0 0,1 0 0,-1 0 1,1 0-1,-1-1 0,0 0 0,1 0 0,-1 0 0,0 0 0,1 0 0,-1 0 0,0-1 0,0 0 0,0 0 0,0 0 0,0 0 0,0 0 1,3-4-1,-1-1 97,0-1 1,0 0 0,-1 0-1,0 0 1,0 0 0,-1-1-1,3-9 1,-6 18-120,0 0-1,0 0 1,1 1 0,-1-1-1,0 0 1,0 0 0,0 0 0,0 0-1,1 0 1,-1 1 0,0-1-1,0 0 1,0 0 0,1 0-1,-1 0 1,0 0 0,0 0-1,0 0 1,1 0 0,-1 0-1,0 0 1,0 0 0,0 0-1,1 0 1,-1 0 0,0 0 0,0 0-1,1 0 1,-1 0 0,0 0-1,0 0 1,0 0 0,1 0-1,-1 0 1,0 0 0,0 0-1,0-1 1,1 1 0,-1 0-1,0 0 1,0 0 0,0 0-1,0 0 1,0-1 0,1 1 0,-1 0-1,0 0 1,0 0 0,0-1-1,0 1 1,0 0 0,0 0-1,0 0 1,0-1 0,0 1-1,1 0 1,-1 0 0,0 0-1,0-1 1,0 1 0,0 0-1,0 0 1,-1-1 0,1 1-1,0 0 1,10 28 846,3 10-117,-12-37-718,-1 0 0,0 1-1,1-1 1,-1 0 0,1 0-1,0 0 1,-1 0 0,1 1-1,0-1 1,0 0 0,0-1 0,0 1-1,0 0 1,0 0 0,0 0-1,0 0 1,0-1 0,0 1 0,2 0-1,-1-1-282,1 0 0,-1 0-1,1-1 1,-1 1 0,1-1-1,-1 1 1,1-1 0,-1 0-1,0 0 1,0 0 0,1 0-1,-1-1 1,0 1 0,0-1-1,0 1 1,0-1 0,0 0-1,-1 1 1,1-1 0,0 0-1,1-4 1,31-50-11836,-30 48 10055,9-19-8355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55 156 15599,'0'0'9465,"-9"7"-8665,9-7-798,-4 3 81,1-1 0,0 1 0,-1 0 0,1 0-1,0 0 1,0 0 0,1 1 0,-1-1 0,1 1 0,0-1 0,0 1 0,0 0 0,0 0 0,1 0 0,-1 0 0,1 0 0,0 0 0,0 1-1,1-1 1,-1 0 0,1 5 0,0-5 38,0 0 0,1 0 0,-1-1 0,1 1-1,0 0 1,0-1 0,0 1 0,0-1 0,1 1 0,2 3 0,-4-6-95,1 0 1,-1 0-1,1 0 1,0-1-1,-1 1 1,1 0-1,0 0 1,0-1 0,0 1-1,0 0 1,0-1-1,0 1 1,-1-1-1,1 1 1,0-1-1,1 0 1,-1 1 0,0-1-1,0 0 1,0 0-1,0 0 1,0 0-1,0 0 1,0 0 0,0 0-1,0 0 1,0 0-1,0 0 1,0 0-1,0-1 1,0 1-1,0 0 1,0-1 0,0 1-1,0-1 1,0 1-1,0-1 1,0 0-1,0 1 1,1-3-1,2 0 59,-1-1 0,0 1-1,0-1 1,0 0 0,0 0-1,-1-1 1,1 1 0,-1 0-1,0-1 1,0 1-1,-1-1 1,0 0 0,0 0-1,1-7 1,6-71 55,-7 57-107,0 17-20,0-1 1,0 0-1,-1 1 0,0-1 0,-1 0 0,0 1 1,-1-1-1,0 1 0,-5-14 0,7 23-17,0 0 0,0 0 0,0-1 0,0 1 0,0 0 0,0-1 0,0 1 0,0 0 0,0 0 0,0-1-1,0 1 1,-1 0 0,1 0 0,0 0 0,0-1 0,0 1 0,0 0 0,-1 0 0,1 0 0,0-1 0,0 1 0,0 0 0,-1 0-1,1 0 1,0 0 0,0 0 0,-1 0 0,1-1 0,0 1 0,-1 0 0,1 0 0,0 0 0,0 0 0,-1 0 0,1 0 0,0 0-1,0 0 1,-1 0 0,1 0 0,0 0 0,0 0 0,-1 0 0,1 1 0,0-1 0,-1 0 0,-5 15-41,3 21 139,2-22-4,1-1 0,1 1 0,0-1 0,0 1 0,1-1 1,7 23-1,-7-32-68,0-1 0,-1 1-1,1-1 1,1 1 0,-1-1 0,0 0 0,1 1 0,0-1 0,-1 0 0,1-1 0,1 1 0,-1-1-1,0 1 1,0-1 0,1 0 0,0 0 0,-1 0 0,1-1 0,0 1 0,0-1 0,0 0 0,0 0-1,0 0 1,0-1 0,0 1 0,8-1 0,18-2-1819,-26 2 1087,-1-1-1,0 0 1,1 0 0,-1 0 0,0 0 0,0 0-1,1-1 1,-1 1 0,4-4 0,-5 3 264,0 0 1,0 0-1,0 0 0,-1 0 1,1-1-1,-1 1 0,1 0 1,-1-1-1,0 1 0,0-1 1,0 1-1,0-1 0,-1 1 1,1-1-1,-1 0 1,1 1-1,-1-1 0,0 0 1,0 0-1,0 1 0,0-1 1,-1 0-1,1 1 0,-2-6 1,-4-9-3762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60 122 3683,'0'0'19598,"28"7"-14724,-26-9-4720,0 1 1,0-1 0,0 0-1,-1 0 1,1 0 0,-1 0 0,1 0-1,-1-1 1,0 1 0,1 0-1,-1-1 1,-1 1 0,1-1 0,0 1-1,0-1 1,-1 1 0,0-1-1,1-3 1,2-52 762,-3 53-636,0 4-275,0 1 0,0-1 0,0 0 0,0 1 0,0-1 0,0 0 0,0 0 0,0 1 0,0-1 0,-1 0 0,1 1 0,0-1 0,0 0 0,-1 1 0,1-1 0,0 0 0,-1 1 0,1-1 0,0 1 0,-1-1 0,1 0 0,-1 1 0,1-1 0,-1 1 0,0 0 0,1-1 0,-1 1 0,1-1 0,-1 1 0,0 0 0,1-1 0,-1 1 0,0 0 0,1 0 0,-1 0 0,0-1 0,0 1 0,1 0 0,-1 0 0,0 0 0,1 0 0,-1 0 0,0 0 0,0 1 0,1-1 0,-1 0 0,0 0 0,1 0 0,-1 1 0,0-1 0,1 0 0,-1 1 0,1-1 0,-1 0 0,0 1 0,1-1 0,-1 1 0,0 0 0,-3 1 9,0 1 0,-1 0 0,1 0 0,1 0 0,-1 0 1,0 1-1,-4 5 0,0 4-15,1 0 0,1 0 0,0 0 0,-7 22 0,11-29 0,1 0 0,-1-1 0,1 1 0,0 0 0,0 0 0,1 1 0,0-1 0,0 0 0,0 0 0,1 0 0,0 0 0,0 0 0,4 10 0,-4-14-93,1 1-1,0-1 1,0 1-1,0-1 1,1 1-1,-1-1 1,0 0 0,1 0-1,0 0 1,-1-1-1,1 1 1,0 0 0,0-1-1,0 0 1,0 0-1,0 0 1,0 0-1,0 0 1,0 0 0,0-1-1,1 0 1,-1 0-1,0 0 1,0 0-1,0 0 1,1 0 0,-1-1-1,3 0 1,3-1-417,-1 1 1,1-1-1,-1-1 1,0 0-1,0 0 0,0 0 1,0-1-1,0 0 1,8-7-1,-7 4-2170,-1-1 1,1 0-1,12-17 0,-2-3-6919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2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 21396,'0'0'10442,"-3"48"-9513,10-17-929,1 8 0,-1 8 0,-7 4 0,0 6 0,-3 3 0,-18 2 0,-10 1 0,-7 0 0,-6 1 0,-5-2 0,-4-7-1537,-1-10-4934,4-9-11273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10410,'0'0'14942,"-4"13"-13997,-7 39 143,3 1-1,1 1 1,1 69 0,7-113-1679,-2-25-12490,-3-6 6675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52 8808,'0'0'9353,"-40"-52"-833,49 63-7719,13 3 384,5 3-256,7 0-384,4-2-225,3-2-224,0-3 0,3-2-1089,-4-4-2883,-4-4-3330,2 0-8713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26489,'0'0'2691,"57"32"-1666,-25-18-449,2 2-448,0 3-128,0 3-672,-2 2-610,-8 2-1024,-8 0-1377,-5-1-1218,-5-4-1793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2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11403,'0'0'16111,"-21"54"-15823,26-49-256,11-1-448,1-1-1762,-1-3-1442,-3 0-3138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2:5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193 574 4420,'0'1'250,"1"0"1,-1-1-1,1 1 0,-1 0 0,0 0 0,1-1 1,-1 1-1,1 0 0,0-1 0,-1 1 1,1-1-1,-1 1 0,1-1 0,0 1 0,-1-1 1,1 1-1,0-1 0,0 0 0,-1 1 1,1-1-1,0 0 0,0 0 0,0 1 0,0-1 1,-1 0-1,1 0 0,0 0 0,0 0 1,0 0-1,0 0 0,-1 0 0,2-1 0,44-1 1686,-16 0-1265,3 4-459,-11 1 93,0-2-1,0-1 1,24-3-1,-12 1-82,1 1-1,51 5 1,-55-2-77,0 0 0,0-2-1,46-6 1,-61 4-103,-1 1-1,1 1 1,0 0 0,0 1-1,-1 1 1,20 5-1,-5-2 31,-7-3 200,-1 0 0,25-2 0,-30-1-147,0 1-1,1 0 1,-1 2 0,0 0 0,16 4-1,-27-3-64,0-1 0,1-1 0,-1 1 0,0-1 0,0 0 0,1-1 0,-1 1 0,0-1 0,1-1 0,-1 1 0,0-1 0,0 0 0,1 0 0,-1-1 0,0 0 0,0 0 0,0 0 0,-1-1 0,1 0 0,0 0 0,-1 0 0,0-1 0,0 0 0,0 0 0,0 0 0,-1 0 0,1-1 0,-1 0 0,6-9 0,16-17 89,-21 27-132,-1 0 0,1-1 0,-2 1 0,1-1 0,0 0 1,-1 0-1,0-1 0,0 1 0,0-1 0,-1 1 0,0-1 0,0 0 0,-1 0 0,2-8 0,-2 5 123,0-1 0,-1 1 0,0-1 0,0 1-1,-1-1 1,-1 1 0,1 0 0,-2 0 0,1 0 0,-1 0-1,0 0 1,-1 0 0,0 1 0,-1-1 0,-5-7 0,1 4-5,0 1 0,-1 0 0,-1 1 0,1 0 1,-2 0-1,1 1 0,-1 1 0,-26-15 0,-30-10 829,-2 3-1,0 3 1,-114-27-1,115 41-373,-125-6 0,183 18-562,1 1 1,-1 0-1,0 0 0,1 2 0,-1-1 1,0 1-1,1 1 0,0 0 0,0 0 0,-1 1 1,2 0-1,-1 1 0,-12 8 0,-17 6 178,-1-1 0,-62 19 0,60-24-83,1 2 1,-51 27-1,88-39-130,0-1-1,0 1 1,1 0 0,-1 0 0,1 1-1,0-1 1,0 1 0,0 0-1,0-1 1,1 1 0,0 0 0,-1 1-1,2-1 1,-1 0 0,0 1-1,1-1 1,0 0 0,-2 9 0,1 8-13,0 0 1,1 0-1,3 21 1,-1-5-11,-1-30 23,0-1 0,0 1 0,1 0 0,0-1 0,1 1 0,-1-1 0,1 1-1,1-1 1,-1 0 0,1 1 0,0-1 0,0-1 0,1 1 0,0 0 0,0-1 0,0 0-1,1 0 1,-1 0 0,1 0 0,0-1 0,1 0 0,-1 0 0,1 0 0,0-1 0,-1 0-1,2 0 1,-1 0 0,0-1 0,12 3 0,9 2-188,1-2 0,0-1 0,0-1 0,1-1 1,47-4-1,-72 2-666,0 0 0,1 0 0,-1-1 0,0 1 1,0-1-1,0 0 0,5-3 0,1-3-6538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2:5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113 356 11755,'0'0'7501,"-2"9"-7336,2-3-56,0 0-1,1 0 1,0 0-1,-1 0 1,2 0-1,-1 0 1,1 0-1,0-1 1,0 1 0,1 0-1,-1-1 1,1 0-1,0 0 1,1 1-1,-1-2 1,1 1-1,0 0 1,0-1-1,1 0 1,6 5 0,-4-3 44,0-1 0,0 0 1,1 0-1,0-1 1,0 0-1,0 0 1,0-1-1,1 0 1,-1 0-1,1-1 1,0 0-1,0-1 0,0 0 1,0 0-1,-1-1 1,1 0-1,0-1 1,0 1-1,0-2 1,0 1-1,0-2 1,-1 1-1,1-1 0,-1 0 1,14-8-1,-5 3-129,-1-2 0,0 1 0,-1-2 0,0 0 0,0-1-1,-1-1 1,-1 0 0,0-1 0,-1 0 0,-1-1 0,16-26 0,-21 30 111,-1-1 1,0 1-1,-1-1 1,0 0 0,-1-1-1,0 1 1,-1-1 0,-1 1-1,0-1 1,0 0 0,-1 0-1,-1 1 1,0-1-1,-5-22 1,4 28-50,0 1-1,0-1 0,0 1 1,-1-1-1,0 1 0,0 0 1,0 0-1,-1 0 1,0 1-1,0-1 0,0 1 1,-1 0-1,0 0 1,0 1-1,0-1 0,-1 1 1,1 0-1,-1 1 1,0-1-1,0 1 0,0 0 1,0 1-1,-1-1 1,1 1-1,-1 0 0,0 1 1,1 0-1,-14-1 1,9 2 50,0 0 1,0 1 0,0 0 0,0 1 0,1 0 0,-1 1 0,0 0 0,-16 8 0,-4 3 38,-42 29 1,-19 9-67,91-51-191,-17 7 337,0 1 0,1 0 0,-31 23 0,43-28-520,0 0 0,1 1 0,0 0 0,0-1 0,0 1 0,-5 10 0,7-10-780,-1 0-1,2 0 1,-1 0-1,0 0 1,1 0 0,0 0-1,0 0 1,1 0-1,-1 7 1,1 0-9610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0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69 833,'0'0'4452,"-11"-51"-4420,8 44-544,-1 2-802,-2 0-704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0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1569,'0'0'5542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1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49 5862,'-23'-7'-236,"-17"-5"3814,-20-12 7290,56 23-10593,0 0-1,0 0 0,0 0 1,0 0-1,0 1 0,-1 0 1,1 0-1,0 0 1,0 0-1,0 1 0,0 0 1,0-1-1,0 2 0,0-1 1,0 0-1,0 1 0,0 0 1,0-1-1,1 2 0,-4 1 1,-5 3 194,1 1 1,0 0-1,1 1 1,-18 18-1,24-22-411,0 1 0,1-1 0,-1 1 0,1-1 0,1 1 0,-1 0 0,1 0 0,0 0 0,1 0 0,-1 1 0,1-1 0,0 7 0,0 84 434,2-54-77,0-35-396,0-1 1,0 0 0,1 1 0,0-1-1,0 0 1,1 0 0,0 0 0,0 0-1,1-1 1,-1 1 0,1-1 0,1 0-1,-1 0 1,1 0 0,0 0 0,1-1-1,-1 0 1,1 0 0,0-1 0,0 0-1,0 0 1,13 6 0,-4-2-12,0-1 0,1 0 1,0-2-1,0 1 0,0-2 0,1 0 1,0-1-1,33 1 0,-42-4 19,-1 0 0,1-1 0,-1 0 0,1-1 0,-1 1 0,0-1 1,0-1-1,1 1 0,-2-1 0,1-1 0,0 1 0,-1-1 0,11-8 0,-8 4 65,0 0-1,-1 0 1,-1-1-1,0 0 1,0 0-1,0-1 1,-1 0-1,6-14 1,-3 3 40,-1 0 1,-1 0 0,-1-1-1,-1 0 1,-1 0 0,-1 0 0,-1-1-1,-1-41 1,-2 61-133,1-1 0,-1 0 0,-1 1 0,1-1 0,0 1 0,-1-1 0,0 1 0,0 0 0,0 0 0,0 0 0,0 0 0,0 0 0,-1 0 0,0 0 0,1 1 0,-1-1 0,0 1 0,0 0 0,-1 0 0,1 0 0,0 1 0,0-1 0,-1 1 0,1-1 0,-8 0 0,-3-3 0,0 2 0,0 0 0,-1 1 0,1 0 0,-19 0 0,32 2-46,1 0 0,-1 1 0,1-1 0,-1 0-1,0 0 1,1 0 0,-1 0 0,1 0 0,-1 1 0,0-1 0,1 0 0,-1 0-1,1 1 1,-1-1 0,1 1 0,-1-1 0,1 0 0,-1 1 0,1-1 0,-1 1-1,1-1 1,0 1 0,-1-1 0,1 1 0,0-1 0,-1 1 0,1 0 0,0-1 0,0 1-1,0-1 1,-1 1 0,1 0 0,0-1 0,0 1 0,0 0 0,2 32-3370,-1-31 3282,-1-1 0,1 1 0,-1-1 0,0 1-1,1 0 1,-1 0 0,0-1 0,0 1 0,0 0 0,0-1-1,0 1 1,0 0 0,0 0 0,-1-1 0,1 1 0,-1 0-1,1-1 1,-1 1 0,0-1 0,1 1 0,-1-1 0,0 1-1,-2 1 1,-22 8 6840,3 1-9698,-5 3-4955,16-10 393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39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 2659,'-23'20'9776,"26"-16"-5432,15-10-3437,-4 0-640,-1 0 1,1 1-1,1 1 1,-1 0-1,1 1 0,-1 1 1,1 0-1,0 1 0,0 1 1,0 0-1,-1 1 0,1 0 1,20 5-1,-10 0-44,0 2-1,-1 0 1,1 1-1,-2 2 1,1 0 0,38 27-1,-53-31-127,0 0-1,-1 0 1,0 1 0,-1 0 0,0 1-1,0-1 1,-1 1 0,0 1-1,0-1 1,-1 1 0,0 0-1,-1 0 1,0 1 0,-1-1 0,0 1-1,2 16 1,1 16-56,-2 1 0,-3 81 0,-2-68 113,-1-13-67,-2 1-1,-1 0 1,-3-1 0,-16 57-1,-71 171 334,-13 54-303,96-277-108,-10 38 30,4 0 0,3 1 0,-5 135 0,20-140 57,4 0 0,25 144 1,-5-109-56,6-1 1,54 138-1,-64-206-25,3-1 0,1-1 0,3-1 0,1-1 0,3-1-1,1-2 1,61 61 0,-8-25-10,4-3 0,2-5 0,4-3-1,2-5 1,3-4 0,210 88 0,429 98 8,-482-167-8,-44-17 8,387 56 1,230-59 20,-757-56-23,889-26 98,1013-299 63,-1743 268 22,296-110 0,-423 124-160,-2-4 1,-3-5-1,-1-4 1,-3-4-1,89-72 1,-151 103-29,110-93 15,-123 102-19,-1-2 1,0-1-1,-2 0 1,21-35-1,-35 52 26,-1 0 1,0-1-1,0 1 1,0 0-1,-1-1 0,0 0 1,0 1-1,0-1 0,-1 0 1,0 0-1,0 0 1,0 0-1,-1 0 0,0 0 1,0 0-1,0 0 0,-1 0 1,0 0-1,0 0 1,-1 0-1,0 0 0,0 0 1,0 1-1,0-1 0,-1 1 1,0-1-1,0 1 1,-1 0-1,1 0 0,-1 1 1,0-1-1,0 1 0,-1 0 1,1 0-1,-1 0 1,0 0-1,0 1 0,-11-5 1,-27-15 78,-1 2 1,-1 2-1,0 2 0,-1 2 1,-51-10-1,-14 5 285,-118-7 0,188 19 702,28 4-2934,27 2-9796,-8 2 5118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5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15246,'0'0'1922,"-44"68"-961,34-21-352,5 15-65,2 6 289,1 10-385,-1 4-287,-2 0-97,5-4 32,-3-9-32,3-6-32,0-14-64,0-12 0,0-11-1153,0-19-417,-2-34-5925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3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44 380 10570,'-13'19'5294,"12"-13"-724,10-11-1771,-8 1-2551,1 0 1,0 0 0,-1 0 0,1 0 0,-1 0 0,0-1-1,-1 1 1,1-1 0,-1 1 0,0 0 0,0-1 0,0 1-1,-1-1 1,0-3 0,0-8 172,0-11-70,-2 1 1,-1-1-1,-12-41 0,8 35-138,-7-51 0,18 85-154,1-1 1,-1 1-1,0 0 1,0 0-1,0 0 1,0 1-1,-1-1 0,6 3 1,-8-3-40,23 10 86,0-1 1,0-1-1,1-1 0,0-1 0,1-1 0,0-1 1,0-1-1,29 0 0,-39-4-220,-1 0-1,1-1 1,0-1-1,0 0 1,-1-1-1,23-8 1,-28 8-283,-1-1 0,0 0 1,0 0-1,0-1 0,0 0 0,-1 0 0,0-1 0,0 0 1,0 0-1,-1-1 0,9-10 0,6-19-6222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1486 4676,'0'0'2888,"10"-4"-2284,9-4 909,0-2 0,-1 0-1,0-1 1,22-17 0,360-288 3890,40-27-3817,-131 100-936,-175 139-36,-4-5 0,173-191 0,-382 356-7511,34-28 1276,-7 1-4928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565 193 6694,'0'0'5825,"-2"-8"-4486,2 3-1216,-1 1 0,1-1 0,0 1 1,0-1-1,1 1 0,-1-1 0,1 1 0,0-1 0,1 1 0,-1 0 0,1-1 0,-1 1 0,1 0 0,0 0 0,1 0 0,-1 0 0,1 1 0,0-1 0,0 1 0,0 0 0,0-1 0,4-2 0,5-7 705,1-1 0,0 1 1,1 1-1,1 1 0,20-14 1,-41 50 399,-19 20-703,-2-2 1,-52 65-1,35-50-457,-69 91 59,-78 108 900,142-185-75,-64 129 1,103-182-855,2 1 0,0-1 0,1 1 0,1 0 0,1 1 0,1 0 0,-3 32 1,6-51-101,1 0 1,0 0 0,0-1 0,0 1 0,0 0 0,0 0-1,0 0 1,0 0 0,0 0 0,1-1 0,-1 1 0,1 0 0,-1 0-1,1 0 1,0-1 0,0 1 0,0 0 0,0-1 0,0 1 0,0-1-1,0 1 1,0-1 0,1 0 0,-1 1 0,1-1 0,-1 0-1,1 0 1,-1 0 0,1 0 0,-1 0 0,1 0 0,0-1 0,0 1-1,-1 0 1,1-1 0,0 0 0,0 1 0,0-1 0,0 0-1,0 0 1,3 0 0,5-1 29,-1 0 0,1-1 0,0 0 0,-1-1 0,1 0 1,-1 0-1,11-7 0,57-32 262,-2-3 0,92-73 0,-70 49-242,23-15-11,86-61-1444,-72 44-3629,-41 25-2299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0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3459,'0'0'3716,"2"-11"-529,-2 11-3233,0 0 0,0 1 0,0-1 0,0 0 0,0 0-1,0 1 1,0-1 0,0 0 0,0 0 0,0 0 0,1 1 0,-1-1 0,0 0 0,0 0 0,0 0 0,0 0 0,0 1 0,0-1 0,1 0 0,-1 0 0,0 0 0,0 0-1,0 0 1,1 1 0,-1-1 0,0 0 0,0 0 0,0 0 0,1 0 0,-1 0 0,0 0 0,0 0 0,1 0 0,-1 0 0,0 0 0,0 0 0,0 0 0,1 0-1,-1 0 1,0 0 0,0 0 0,1 0 0,3 0-1897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0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846 107 1954,'0'0'2616,"-9"-5"-1794,0-1-499,1 1 1,0-1 0,1-1-1,0 1 1,0-1 0,0-1-1,-9-12 1,13 16-203,0 1 0,0 0 0,0 0 0,-1 1 0,1-1 1,-1 1-1,1-1 0,-1 1 0,0 0 0,0 0 0,0 1 0,0-1 0,0 1 1,0 0-1,0 0 0,0 0 0,-1 1 0,1 0 0,0-1 0,-1 1 0,1 1 0,0-1 1,0 1-1,-1-1 0,1 1 0,0 1 0,-8 2 0,-11 4-66,0 2 1,0 0-1,-33 22 0,45-26 161,-48 30 397,1 2 1,-101 89 0,131-101-428,1 1 1,1 1-1,1 2 0,2 1 0,1 0 0,-32 64 0,47-80-90,2 0-1,0 1 1,0-1 0,2 1-1,0-1 1,0 1 0,2 0-1,0 0 1,1 1 0,0-1-1,2 0 1,0 0 0,0-1 0,2 1-1,0 0 1,0-1 0,2 0-1,0 0 1,0 0 0,2-1-1,-1 0 1,11 14 0,-8-15-77,-1 0 1,2-1-1,0 0 1,0-1 0,1 0-1,0-1 1,1 0-1,0-1 1,0 0 0,1-1-1,1-1 1,-1 0-1,1-1 1,0 0 0,0-1-1,1-1 1,0-1-1,-1 0 1,1-1-1,0 0 1,32-2 0,-32-3 30,0 0 0,0-1 0,0 0 0,0-1 0,-1-1 0,0 0 0,0-2 0,-1 1 0,24-18 0,11-11 286,55-54 1,-81 70-149,12-13 313,-1-1 0,-1-1 0,-2-2 0,-2-1-1,43-73 1,-59 87-221,-1 0-1,-1-1 1,-2 0-1,0-1 0,-2 0 1,-1 0-1,-1 0 0,-1-1 1,-1 0-1,-2 0 1,-2-48-1,0 66-262,0 1 0,-1-1 0,0 0 0,0 1 1,-1-1-1,0 1 0,0 0 0,-1-1 0,0 2 0,0-1 0,-1 0 0,0 1 1,-1 0-1,1 0 0,-1 1 0,-1-1 0,1 1 0,-1 0 0,0 1 0,0 0 1,-13-7-1,9 7-352,0 1-1,0 0 1,-1 0 0,1 1 0,-1 1 0,1 0-1,-1 0 1,0 1 0,0 1 0,0 0 0,1 1 0,-1 0-1,0 0 1,0 2 0,-17 4 0,-21 6-3306,0-6-2402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0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671 181 4965,'0'-9'2653,"1"-4"-1837,-1 1 67,1-1-1,-1 1 0,-1 0 0,0 0 1,-4-17-1,4 26-782,0-1-1,0 0 1,-1 1-1,1-1 1,-1 1-1,0 0 1,0 0-1,0-1 1,0 1-1,-1 0 1,1 1-1,-1-1 1,0 0-1,0 1 1,0 0-1,0-1 1,0 1-1,0 0 1,-1 1-1,1-1 1,-1 1 0,1-1-1,-7 0 1,1 0-99,1 1 0,-1 0 0,1 0 0,-1 1 1,0 0-1,1 1 0,-1 0 0,1 0 0,-1 1 1,1 0-1,0 0 0,-1 1 0,1 0 1,0 1-1,1 0 0,-1 0 0,1 0 0,-8 7 1,-13 10-5,2 2 0,0 1 0,-25 30 0,34-35 24,-29 29 295,3 3 0,-61 91 1,90-120-176,2 1 0,0 1 0,2-1 0,0 2 0,2-1 0,0 1 0,2 1 0,1-1 0,-3 48 0,7-53-100,1-1-1,1 1 1,0-1 0,2 1-1,0-1 1,1 0-1,1 0 1,10 24 0,-10-32-14,1 0 0,0 0 0,1 0 1,0-1-1,1 0 0,-1 0 0,2-1 1,0 0-1,0 0 0,0-1 0,1 0 1,1-1-1,-1 0 0,13 6 0,-6-6 18,0 0 0,0 0 1,1-2-1,0 0 0,0-1 0,0-1 0,0 0 0,1-2 0,-1 0 0,1-1 1,-1-1-1,36-6 0,-23 1 95,-1-2 1,0-1-1,-1-1 0,0-2 1,0-1-1,49-30 1,-27 9 317,-2-2 1,-1-2-1,-2-3 1,-2-1-1,-2-2 1,-1-2-1,-3-1 1,63-104-1,-94 140-299,-2 0-1,0 0 1,0-1 0,-1 1-1,0-1 1,2-18-1,-5 27-139,-1 0 0,1 0-1,-1-1 1,0 1 0,0 0-1,-1 0 1,1 0 0,0-1 0,-1 1-1,0 0 1,0 0 0,0 0-1,0 0 1,-1 0 0,1 0-1,-1 0 1,1 1 0,-1-1 0,0 0-1,0 1 1,0 0 0,-1-1-1,1 1 1,0 0 0,-1 0-1,0 0 1,1 0 0,-1 1 0,-3-2-1,-5-2-97,1 1 0,-1 1 0,0 0 0,-1 0 0,1 1 0,0 1 0,-1 0 0,1 0 1,0 1-1,-1 1 0,1 0 0,-21 4 0,-8 5-1385,1 2 1,-48 20 0,40-14-755,-39 14-3472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30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3350 30 6470,'0'0'9225,"-10"-2"-7629,-5-3-1196,0 0 459,0 0 1,0 1-1,-1 1 1,1 1 0,0 0-1,-1 1 1,0 0-1,-28 3 1,3 12-458,1 1 0,1 3 0,-51 29 1,-6 3-315,-395 187 345,127-43 31,134-68 252,109-55-305,-148 114 0,161-105-259,-194 107 0,222-145 43,2 4 1,2 3-1,2 3 0,-75 70 1,105-82-181,-39 32 189,-121 141-1,183-188-148,0 2-1,2 1 1,2 0 0,0 1 0,2 1 0,1 0 0,2 1-1,1 1 1,1 0 0,-6 34 0,13-46-48,2 0 1,0 0-1,1 0 1,0 0 0,2 0-1,1 0 1,0-1-1,1 1 1,1-1-1,1 1 1,1-2-1,1 1 1,14 26 0,-14-32-3,0-1 0,0 1 0,1-2 0,1 1 0,0-1 0,1 0 0,0-1 0,0-1 1,1 0-1,0 0 0,1-1 0,0-1 0,0 0 0,1 0 0,-1-2 0,2 1 0,-1-2 1,25 5-1,-2-4 15,1-1-1,-1-3 1,0-1 0,0-1 0,1-2 0,-1-2 0,-1-1 0,1-2 0,-1-2 0,36-14 0,60-32-1,-2-5 0,-3-5 0,-3-6 0,147-113 1,-71 17-8,54-40 13,16 37 2,105-78 5,-303 198-15,117-65 1,52-35 5,-166 94 33,115-113-1,-163 141-38,-1-2 0,-1-1 0,-1 0 0,-2-2 0,-2-1 0,27-60 0,-45 89-17,18-42 0,14-53 0,-30 86 0,-1-1 0,0 1 0,-1 0 0,0-1 0,-2 1 0,0-1 0,0 1 0,-4-19 0,1 24 0,0 1 0,0 0 0,-1 1 0,0-1 0,-1 0 0,0 1 0,-1 0 0,1 1 0,-1-1 0,-1 1 0,1 0 0,-1 0 0,-1 1 0,1 0 0,-15-9 0,9 7 0,-1 0 0,1 1 0,-1 0 0,0 1 0,0 1 0,-1 0 0,0 1 0,0 1 0,-18-3 0,20 6-323,1 0 0,-1 1 0,1 1 0,0 0 0,0 0 0,0 1 0,0 1 0,0 0 0,-14 7 0,-27 8-4273,21-10-9102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30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18481,'0'0'6764,"-1"11"-6000,-11 95 1754,-31 123 0,22-126-2360,1-13 33,-9 59-2523,29-155-3920,0-2 3667,0-2-77,0-17-6125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3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12684,'0'4'6182,"0"-1"-4901,3 2 865,8 0-640,5-2-289,7 0-160,2-2-225,3-1-511,5 0-225,-5 0-64,1 0-32,-9 0-897,-2 0-865,-10 0-704,-6 0-641,-2 5-608,-10 4-1602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3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3555,'0'0'20628,"33"49"-19988,-5-47-159,5-2-257,3 0-128,-1 0-929,-1-5-2882,-3-8-3588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16592,'0'0'11007,"5"-8"-10222,104-131 916,-10 15-941,-99 124-759,0 0 0,0 0-1,0 1 1,0-1 0,0 0-1,0 0 1,0 0 0,0 0 0,1 0-1,-1 1 1,0-1 0,0 0-1,0 0 1,0 0 0,0 0 0,0 0-1,1 0 1,-1 1 0,0-1-1,0 0 1,0 0 0,0 0 0,0 0-1,1 0 1,-1 0 0,0 0-1,0 0 1,0 0 0,0 0 0,1 0-1,-1 0 1,0 0 0,0 0-1,0 0 1,0 0 0,1 0-1,-1 0 1,0 0 0,0 0 0,0 0-1,0 0 1,1 0 0,-1 0-1,0-1 1,0 1 0,0 0 0,0 0-1,0 0 1,0 0 0,1 0-1,-1 0 1,0 0 0,0-1 0,0 1-1,0 0 1,0 0 0,0 0-1,0 0 1,0 0 0,0-1 0,0 1-1,0 0 1,1 0 0,-1 0-1,0 0 1,0-1 0,0 1 0,0 0-1,0 0 1,-1 21-95,-7 28 47,8-48 48,-8 31 23,1-1 0,2 2 0,1-1 0,2 0 0,1 39 0,1-70-66,0 0 1,0-1 0,0 1-1,1 0 1,-1-1 0,0 1 0,0 0-1,1-1 1,-1 1 0,0 0 0,1-1-1,-1 1 1,0-1 0,1 1 0,-1-1-1,1 1 1,-1-1 0,1 1-1,-1-1 1,1 1 0,-1-1 0,1 1-1,0-1 1,-1 0 0,1 0 0,0 1-1,-1-1 1,1 0 0,0 0-1,-1 0 1,1 1 0,0-1 0,-1 0-1,1 0 1,0 0 0,0 0 0,-1 0-1,1-1 1,0 1 0,-1 0-1,2 0 1,-1-1-349,0 1 0,0 0 0,0-1 0,0 1 0,0-1 0,0 1 0,0-1 0,0 1 0,0-1 1,0 0-1,0 1 0,0-1 0,0 0 0,-1 0 0,1 0 0,0 1 0,-1-1 0,1 0 0,0 0 0,-1 0 0,1 0 0,-1 0 0,1-1 0,-1 1 0,1-2 0,-1-7-6561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51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9225,'0'0'7612,"-2"12"-7404,2 17 31,1 0 0,2 0-1,0 0 1,2 0 0,10 32-1,3 24 146,7 119 485,-17-121 82,21 96-1,-28-173-899,0 0 0,1 0 0,0 0 0,1 0 0,-1-1 1,1 1-1,0-1 0,5 6 0,-8-10-56,1 1 0,1-1 0,-1 0 0,0 0 1,0-1-1,0 1 0,0 0 0,1 0 0,-1-1 1,0 1-1,1 0 0,-1-1 0,1 1 0,-1-1 0,1 0 1,-1 0-1,0 1 0,1-1 0,-1 0 0,1 0 1,-1 0-1,1 0 0,-1-1 0,1 1 0,-1 0 1,1-1-1,-1 1 0,0-1 0,1 1 0,-1-1 0,0 0 1,1 1-1,-1-1 0,0 0 0,0 0 0,0 0 1,1 0-1,-1 0 0,1-2 0,11-11 25,-1-1 0,-1 0 0,0 0 0,-1-1 0,-1 0-1,-1-1 1,0 0 0,7-23 0,-2 8-76,62-158-2200,-31 60-3341,-15 29-5112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3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18578,'0'0'11242,"10"-8"-9966,25-22-1092,-2-3 0,-1 0 1,-2-2-1,-1-2 0,36-60 0,-61 95-147,-1 11 33,0 31 122,-6 46 75,-3-39-267,1-20 0,2-1 0,1 1 0,1 0 0,1 0 0,5 39 0,-4-63-176,0 1 1,0-1-1,1 1 0,-1-1 1,1 0-1,-1 0 0,1 0 1,3 4-1,14 7-4377,-5-13-6033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4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 1185,'-17'0'320,"-1"0"-159,0 0-97,-3 0-64,3 4 0,-4 0 0,-2 2 64,-1-1 64,-1-2-32,0 2 0,0 1-96,-1 1 32,-1 0-32,2 4 0,-4 3 0,1 2-993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4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172 575 2338,'10'-16'1490,"15"-27"-265,-2-1 1,-2-1 0,-2 0-1,17-64 1,-30 86-816,-1-1 1,-1 0-1,-1 0 1,-2 0-1,0-1 0,-1 1 1,-5-27-1,5 49-375,0-1 0,-1 1 0,1-1 0,-1 1 0,1-1 0,-1 1 0,0 0-1,0-1 1,0 1 0,-1 0 0,1 0 0,0 0 0,-1 0 0,1 0 0,-1 0 0,0 0 0,0 1 0,0-1-1,0 1 1,0-1 0,0 1 0,0 0 0,0-1 0,0 1 0,-1 0 0,1 0 0,0 1 0,-1-1 0,1 1-1,-1-1 1,1 1 0,0-1 0,-1 1 0,1 0 0,-1 0 0,1 1 0,-1-1 0,1 0 0,-1 1 0,1-1-1,-1 1 1,1 0 0,-3 1 0,-6 3-46,0 0 0,0 0 0,0 2 0,1-1-1,0 1 1,0 0 0,-12 13 0,-13 17-2376,-33 46 1,61-73 1666,-26 33-3604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4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16 4420,'0'0'1757,"-9"-3"-487,1 0-1128,-1 1 0,0-1-1,1 2 1,-1-1 0,0 1 0,0 1 0,0-1-1,1 1 1,-1 1 0,0 0 0,0 0 0,0 1-1,1 0 1,-1 0 0,-11 6 0,-7 7-127,1 1 1,1 1 0,1 1-1,0 2 1,1 0-1,2 2 1,0 0-1,1 1 1,1 1 0,1 1-1,-15 28 1,20-29-7,1 0 1,1 1-1,1 0 0,2 1 1,0 0-1,1 0 1,2 1-1,1-1 1,1 1-1,1 0 1,1 0-1,5 44 0,0-51-16,1 0 0,1 0 0,1 0-1,0-1 1,1 0 0,2-1 0,0 0-1,0-1 1,2 1 0,0-2 0,1 0-1,1 0 1,0-2 0,1 0 0,0 0-1,1-1 1,1-1 0,0-1 0,1 0-1,0-1 1,0-1 0,1-1-1,0-1 1,30 8 0,-36-13 105,-1 0 0,1-1 0,0-1 0,-1 0 0,1 0 0,0-1 0,-1-1-1,1 0 1,-1-1 0,0 0 0,0-1 0,13-6 0,-10 2 257,1 0-1,-1-1 0,0-1 1,-1 0-1,-1-1 0,1-1 1,22-26-1,-14 10 140,-1-1-1,-2-1 1,0 0 0,-2-2 0,-2 0 0,-1-1-1,-1-1 1,9-36 0,-14 35-107,-1-1 1,5-66-1,-11 88-352,-1-1 0,0 1 0,-1-1 0,0 1 0,-2 0-1,1 0 1,-2 0 0,0 0 0,-11-25 0,13 35-55,0 0 1,-1 0 0,0 0-1,0 0 1,0 0 0,0 1-1,-1-1 1,1 1-1,-1 0 1,0 0 0,0 0-1,0 1 1,0-1-1,-1 1 1,1 0 0,-1 0-1,1 1 1,-7-2-1,2 1-423,0 1 0,0 1 0,0-1 0,-1 1 0,1 1 0,0 0 0,0 0 0,-17 5 0,-42 19-4154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4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2362 332 5894,'0'0'11344,"4"3"-9946,8 14-225,-26-19 401,-42-24 414,44 20-2228,-93-39 945,-2 5 0,-2 4-1,-125-23 1,116 30-537,-218-46 887,253 61-776,-1 4 0,-94 0 1,119 10-145,1 3 0,0 2 0,0 3 0,0 2 0,2 3 0,-1 2 0,2 3 0,0 2 0,-85 44 0,123-53-74,-1-2 0,0 1 0,0-2 0,-1-1-1,0 0 1,-1-1 0,1-1 0,-1-1 0,-40 3 0,58-8-186,0 1-1,0 0 1,1 0 0,-1-1 0,0 1 0,0-1 0,0 1-1,1-1 1,-1 0 0,0 1 0,1-1 0,-1 0 0,0 0-1,1 0 1,-1-1 0,1 1 0,0 0 0,-1-1 0,1 1 0,0-1-1,0 1 1,0-1 0,0 1 0,-2-4 0,-11-46-6985,8 20 1312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4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558 609 10666,'0'0'19229,"-10"-1"-18412,0-1-723,0-1 1,0 0-1,0 0 1,1-1-1,0-1 0,0 0 1,0 0-1,0 0 1,1-1-1,-1-1 1,2 1-1,-10-10 1,-376-346 732,390 359-826,0 0-1,0 0 1,0 0 0,0 0 0,1 0-1,-1-1 1,1 1 0,-4-8 0,6 11-2,0-1 1,0 1 0,0-1 0,-1 0-1,1 1 1,0-1 0,0 0-1,0 1 1,0-1 0,0 1 0,1-1-1,-1 0 1,0 1 0,0-1 0,0 0-1,0 1 1,1-1 0,-1 1-1,0-1 1,1 1 0,-1-1 0,0 1-1,1-2 1,23-8-27,32 2-33,1 3 0,69 2 0,52-4-1025,-116-1-1146,-1-2-1,70-21 1,-11-11-4133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4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5841 801 128,'0'0'12070,"9"-1"-10815,26-3-81,-18 7 1441,-12-3-845,-3-11-1089,-3-2-352,0 1 1,-1-1-1,0 0 0,0 1 0,-2 0 0,1 0 1,-2 0-1,1 0 0,-2 0 0,1 1 0,-2 0 1,-10-15-1,-15-17 389,-62-65 0,47 57-177,5 3 39,-78-67 0,97 96-258,0 1 0,-2 2-1,0 0 1,-1 2 0,-49-20 0,-19 3-365,-2 4 0,0 4 0,-2 4 1,-165-10-1,-400 24-245,647 5 288,-198 15 165,-230 45 0,103-10-9,-70-5 52,-223 30 436,440-44-453,-235 72-1,-156 105 624,16 37 240,536-230-714,-103 41-60,136-57-1360,-1 1 936,1 0 1,0-1-1,0 1 1,0-1 0,0 1-1,0-1 1,0 1-1,0-1 1,0 1-1,0-1 1,0 1 0,0-1-1,0 1 1,0-1-1,0 1 1,0 0 0,1-1-1,-1 1 1,0-1-1,0 1 1,0-1 0,1 1-1,-1 0 1,0-1-1,1 1 1,-1 0 0,0-1-1,1 1 1,-1 0-1,0-1 1,1 1 0,-1 0-1,1 0 1,-1-1-1,0 1 1,1 0 0,-1 0-1,1 0 1,-1 0-1,1 0 1,-1 0 0,1 0-1,-1 0 1,1 0-1,0 0 1,0-1-348,1 1 1,-1 0-1,0 0 0,1 0 1,-1 0-1,1 1 0,-1-1 1,1 0-1,-1 1 0,1-1 1,-1 0-1,0 1 0,1 0 1,-1-1-1,0 1 0,0 0 1,1 0-1,-1 0 0,0 0 1,0 0-1,0 0 0,2 2 1,7 11-7945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4:5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228 636 12780,'0'0'18967,"-10"2"-18742,4-1-197,1 0-1,-1 0 1,1-1 0,-1 0 0,1 0 0,-1 0 0,1 0 0,-1-1 0,1 0 0,-1 0 0,1-1 0,-1 1 0,1-1 0,0 0 0,0-1 0,-6-3 0,-18-11 78,1-2 1,-28-25 0,56 44-107,-1 0 0,1 0 0,0 0 0,-1 0 0,1-1 0,0 1 0,-1 0 0,1-1 0,0 1 0,-1 0 0,1 0 0,0-1 0,0 1 0,-1 0 0,1-1 0,0 1 0,0 0 0,0-1 0,-1 1 0,1-1 0,0 1 0,0 0 0,0-1 0,0 1 0,0-1 0,0 1 0,0-1 0,0 1 0,0 0 0,0-1 0,0 1 0,0-1 0,0 1 0,0 0 0,0-1 0,0 1 0,1-1 0,-1 1 0,0 0 0,0-1 0,0 1 0,1 0 0,-1-1 0,0 1 0,0 0 0,1-1 0,20-7 0,-15 7 0,44-17-578,-1-1 0,-1-3 0,0-2 0,-2-1 0,-1-3 0,52-41-1,7-18-4551,115-121 0,-202 192-11056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6:0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35 6118,'-4'0'148,"0"1"1,0 0-1,0 0 1,0 0-1,0 0 1,1 1-1,-1-1 1,0 1-1,1 0 1,-6 4-1,6-4-257,-1 0 0,0 0 0,1 0 0,-1 0-1,0-1 1,0 1 0,0-1 0,0 0 0,0 0-1,-6 0 1,8-9-4055,2-11 4155,-1-9 2597,-1 27-2411,0-1 0,0 1 0,0 0 1,0 0-1,0 0 0,0 1 0,0-1 0,-1 0 1,1 1-1,0 0 0,-1-1 0,1 1 0,0 0 1,-1 0-1,1 0 0,-4 1 0,-20-3-1791,16-2-1546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6:1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7769 260 6822,'0'0'3417,"-10"0"-1533,-3 0-1497,0 0-1,0-2 1,0 1-1,0-2 0,0 0 1,1 0-1,-22-9 0,-13-12-651,23 11 13,-1 0 0,-1 2 0,1 1 1,-2 1-1,0 1 0,-40-6 0,-47 6 1949,-217 14-1,83 3-1358,-304-33-535,-88-7 837,-2 33-830,204 2 396,-840 65 53,928-41-176,-734 90 1060,953-93-1021,1 5 1,2 5 0,1 7 0,2 4-1,3 6 1,-226 133 0,284-143-95,0 3 1,3 3-1,-68 69 1,99-87 160,2 1 0,1 2 1,2 0-1,1 2 0,2 0 1,1 2-1,-26 64 0,38-77-168,2 1 0,1 0 1,1 0-1,1 0 0,1 1 0,1-1 0,1 1 0,1-1 0,2 1 0,0-1 1,2 1-1,1-1 0,1 0 0,1 0 0,1-1 0,1 0 0,1-1 0,1 1 1,2-2-1,0 0 0,1 0 0,29 33 0,-8-15-109,1-2 0,1-2 0,3-1 0,78 53-1,-52-47 64,2-2-1,118 47 1,6-19 54,310 66 0,689 82 92,16-86 249,-595-89-330,789-48 0,-346-107-112,-747 59 71,417-131-1,-600 146 38,-2-6 0,-2-5 0,-2-6 0,165-107 0,-223 124 80,-3-3 0,-1-2 0,-3-2 0,-2-3 0,-2-2 0,-2-2 0,-3-2 0,-3-2 0,60-110 0,-87 140 94,-1-2-1,-1 0 0,-2 0 1,-1-1-1,-2-1 0,-1 1 0,-1-1 1,-2-1-1,-2 1 0,0 0 1,-3-1-1,0 1 0,-3 0 1,0-1-1,-2 2 0,-2-1 1,-1 1-1,-1 0 0,-2 1 0,-1 0 1,-1 1-1,-2 0 0,-28-39 1,16 31 27,-2 2 1,-1 1 0,-2 1 0,-2 2 0,-38-28-1,17 20 48,-1 3-1,-119-57 0,50 42-225,-2 6 0,-259-58-1,-183 16-2365,-8 55-5267,339 31 1915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5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7719,'0'0'-4292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3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4412 9257,'0'0'1121,"-6"-11"-619,-9-20 783,2-1 1,1 0-1,1-1 1,-11-61-1,8-46-379,6-1 0,12-166-1,4 181-633,6 1 0,5 0 0,6 1 0,46-140 0,-3 70 282,165-331-1,-165 397-382,6 2 1,5 4 0,5 4-1,6 3 1,128-127 0,-174 201 6,1 3 0,2 1 1,1 2-1,2 3 0,2 2 0,84-37 0,-31 26 172,2 4-1,168-34 0,-217 59-138,470-114 1764,-406 90-1630,0-6-1,141-70 0,91-87 656,-35 17-1117,-96 83-4123,-223 99 4077,0 0 1,0 0 0,1 0-1,-1-1 1,0 1 0,0 0 0,1 0-1,-1 0 1,0 0 0,0 0-1,0-1 1,0 1 0,1 0 0,-1 0-1,0 0 1,0 0 0,0-1-1,0 1 1,0 0 0,0 0 0,1 0-1,-1-1 1,0 1 0,0 0-1,0 0 1,0-1 0,0 1 0,0 0-1,0 0 1,0-1 0,0 1-1,0 0 1,0 0 0,0-1 0,0 1-1,0 0 1,0 0 0,0 0-1,-1-1 1,1 1 0,0 0 0,0 0-1,0 0 1,0-1 0,0 1-1,0 0 1,-1 0 0,1 0 0,0-1-1,0 1 1,0 0 0,-1 0-1,1 0 1,0 0 0,0 0 0,0 0-1,-1-1 1,1 1 0,0 0-1,0 0 1,-1 0 0,1 0 0,0 0-1,0 0 1,0 0 0,-1 0-1,1 0 1,0 0 0,-1 0 0,-14-8-7750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3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14574,'0'0'5295,"12"-8"-4216,18-11-25,1 2 0,1 1 0,46-17 0,-60 27-793,0 0 1,1 1-1,0 1 0,-1 0 0,2 2 0,-1 0 0,0 2 0,34 2 0,-48-2-251,1 1 0,-1 1 0,0-1 0,0 1 1,0-1-1,0 2 0,0-1 0,0 0 0,-1 1 0,1 0 0,-1 0 0,0 0 0,1 1 0,-2 0 0,8 7 1,-6-4 82,0 1-1,0 0 1,-1 0 0,0 0 0,-1 0 0,0 0 0,0 1 0,3 15 0,-2 5 299,-1 1 0,-1 0 0,-2-1 0,-5 50-1,-6-7-3,-35 121 0,24-110-1110,20-70 1,-4 9-936,-2-11-3727,3-9-3414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0 733 13004,'0'0'6978,"12"-8"-5446,41-32-386,-2-3 1,-2-2-1,53-64 1,130-173-1302,-210 254 283,111-150 101,-130 179 303,-2 9-458,-4 13-189,-27 91 288,17-72-44,2-1 0,2 1-1,1 1 1,-2 81 0,10-119-110,0-1 1,0 1-1,1 0 0,0-1 0,0 1 1,0-1-1,0 1 0,1-1 0,0 0 1,2 6-1,-2-9-166,-1 1-1,0-1 1,0 1 0,0-1-1,1 0 1,-1 1 0,1-1-1,-1 0 1,1 0 0,-1 0 0,1 0-1,0 0 1,-1 0 0,1-1-1,0 1 1,0-1 0,-1 1-1,1-1 1,0 1 0,0-1-1,0 0 1,0 0 0,0 0-1,0 0 1,-1 0 0,1-1-1,2 1 1,16-7-6510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1131 11499,'0'0'977,"-9"3"21,-41 14 1970,70-19-5,-5 3-2984,32-13 910,0-1 1,46-20-1,-12 3 94,420-143 1588,354-117-2409,-337 128-333,576-188 2200,-1061 339-1907,-2 1 222,0-1-1,34-18 1,-65 29-298,1 0-1,-1-1 1,1 1 0,-1 0-1,0 0 1,1 0 0,-1 0-1,1-1 1,-1 1-1,0 0 1,1 0 0,-1-1-1,0 1 1,1 0 0,-1-1-1,0 1 1,1-1-1,-1 1 1,0 0 0,0-1-1,1 1 1,-1-1 0,0 1-1,0 0 1,0-1-1,0 1 1,0-1 0,1 1-1,-1-1 1,-13-5 161,-37 3-2709,32 2 134,-26-5-4219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8872,'0'0'19197,"9"-10"-17857,117-155 414,-39 47-1629,-87 118-132,0 0 0,0-1 0,0 1 0,0-1 0,0 1 0,1 0 0,-1-1 1,0 1-1,0 0 0,1-1 0,-1 1 0,0 0 0,1-1 0,-1 1 0,0 0 0,1-1 0,-1 1 0,0 0 0,1 0 0,-1 0 0,0-1 0,1 1 0,-1 0 0,1 0 0,-1 0 0,1 0 0,-1 0 0,0 0 0,1 0 0,-1 0 0,1 0 0,-1 0 0,1 0 0,0 0 0,1 16-184,-8 27 175,6-42 24,-7 33 24,1 0 0,2 0 0,0 45 0,5-78-72,-1 0 0,0 0 0,0-1 0,0 1 0,1 0 0,-1 0 0,0 0 0,1 0 0,-1 0 0,1 0 0,-1 0 0,1 0 0,0-1 0,-1 1 0,1 0 0,0 0 0,-1-1 0,1 1 0,0-1 0,0 1 0,0 0-1,-1-1 1,1 0 0,0 1 0,0-1 0,0 1 0,0-1 0,0 0 0,0 0 0,2 1 0,14-1-3610,-1-7-3828,-3-5-2318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112 300 4869,'0'0'2402,"-10"5"-304,0 0-1672,-45 25 2802,20-2 2337,33-22-3016,11-5-1655,13-6-237,26-13 767,-2-3-1,79-46 1,-23 10-1029,54-19 67,102-55-150,-320 172-3714,-30 19-7818,66-45 3640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7271,'0'0'14211,"-2"11"-12701,-3 12-780,-1 0-1,-1-1 0,-1 0 0,-13 25 0,-54 95 879,27-55-1043,39-76-742,2-14-2641,-2-24-5556,5 13 5335,-5-14-7552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14894,'0'0'5958,"76"18"-4229,-39-8 321,6 0-160,2-2-865,6 0-705,3-3-192,-2-4-320,-2-1-2050,-4-5-2370,1-18-11563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12300,'0'0'8936,"55"2"-7623,-14-9-320,14-4-384,5-4-257,3 0-256,-3-2-32,-6 3-32,-5 4-320,-16 5-1442,-15 4-1216,-15 1-1122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57 129 8392,'0'0'7815,"-51"37"-5476,45-28-1026,6-4-320,27-5 0,17 0 608,16-14-127,20-8-834,18-7-416,0 1-160,3 2-160,-5 5-1505,-9 6-1794,-15 2-1602,-16 1-4004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4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16 3235,'0'0'1062,"-8"-3"-69,4 1-822,0 0-1,-1 0 1,1 0-1,-1 1 0,1 0 1,-1 0-1,1 0 1,-1 1-1,0 0 1,1 0-1,-1 0 0,0 0 1,1 1-1,-1-1 1,0 1-1,1 0 0,-1 1 1,1-1-1,0 1 1,-1 0-1,1 0 1,0 0-1,0 1 0,0-1 1,-5 5-1,-1 3-44,-1 1 0,1 0 0,1 0-1,0 1 1,1 0 0,0 0 0,1 1 0,0 0-1,1 1 1,0-1 0,2 1 0,-1 0 0,-2 20-1,4-15-133,2 0-1,0 1 1,1-1-1,1 0 1,1 0-1,1 0 1,0 0-1,1 0 1,13 32-1,-2-10-46,2 0-1,1-1 0,3-2 0,1 0 0,50 66 0,-61-91-139,0 1 0,1-1 0,1-1 0,0 0 1,0-1-1,1-1 0,1 0 0,0 0 0,0-2 0,1 0 0,0 0 0,0-2 0,0 0 0,1-1 1,0 0-1,0-2 0,27 3 0,-34-6 176,0 0 0,0 0 0,-1-1 0,1-1 0,0 0 0,-1 0 0,0 0 0,1-2 0,-1 1 0,0-1 0,-1 0 0,1-1 0,11-8 0,-8 4 3,-1-1 0,0 0-1,-1 0 1,0-2-1,-1 1 1,0-1 0,0 0-1,6-15 1,3-9 139,-2-1 0,-2-1 0,-1-1 0,-2 0 0,9-63 0,-12 52 567,-2-1 0,-2 1 0,-4-82 0,-1 126-588,0-1 0,0 1 0,-1 0 0,0 0 0,0 0 0,0 1 0,0-1 0,-1 0-1,0 1 1,-1 0 0,1-1 0,-1 1 0,0 1 0,0-1 0,0 1 0,-1-1 0,1 1-1,-1 0 1,0 1 0,-1-1 0,1 1 0,0 0 0,-1 0 0,0 1 0,0 0 0,1 0-1,-9-2 1,-15-2 178,-1 0 0,0 2-1,0 1 1,-39 1 0,52 2-458,-14-1 286,-1 0-513,0 0 1,0 2-1,0 2 1,-33 6-1,58-7 152,1-1 0,-1 1-1,0 0 1,0 1 0,1-1-1,-1 1 1,1 1 0,0-1-1,0 1 1,0 0 0,1 1-1,-1-1 1,1 1 0,0 0-1,0 0 1,1 1 0,-1-1-1,1 1 1,1 0 0,-1 0-1,1 1 1,0-1-1,0 1 1,-1 6 0,-7 46-3297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0 13068,'0'0'11531,"-36"55"-11082,5-14-1,-4 6-96,-1 0-223,3-2-65,4-8 0,5-7 0,5-11-32,6-6 0,4-8-449,0-5-800,2 0-1313,1-19-1634,-4-7-3139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3:5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11211,'0'0'8103,"79"42"-6053,-37-24-96,12 0-192,4 0-385,6-2-480,4-2-577,0-3-160,2 0-96,-5 1-448,-6 4-353,-10-2-1537,-7-4-3491,-7-5-10218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1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18481,'0'0'4261,"49"49"-3397,-37-6 161,3 8-352,-2 6-417,-5 2-160,0-3-64,-1-4 32,1-9-96,0-12-736,-1-13-674,4-14-736,-2-6-1601,0-27-2499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16496,'0'16'1003,"-1"41"-215,7 172 3894,-4-199-4360,2 0 1,1 0-1,1-1 1,1 0-1,20 48 1,-20-58-4088,-19-30-4277,-7-9 4421,-11-5-619,-11-10 2051,-1-2 3365,-16-22 5491,12-5 3951,53 63-7777,22 0-2110,41 4-28,46 0-1524,-41-13-8937,-45 2-3524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1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92 17649,'0'0'8845,"-9"11"-8668,1 0-33,0 1 1,0 0-1,1 0 1,1 0 0,0 1-1,1 0 1,0 0 0,1 0-1,0 1 1,-2 20-1,6-29-14,0 48 276,0-52-398,0 0 1,0 0 0,0 0-1,0-1 1,0 1 0,0 0-1,0 0 1,0 0 0,1-1-1,-1 1 1,0 0 0,1 0-1,-1-1 1,1 1 0,-1 0-1,0 0 1,1-1 0,0 1-1,-1-1 1,1 1 0,-1 0-1,1-1 1,0 1 0,-1-1-1,1 0 1,0 1 0,0-1-1,-1 1 1,1-1 0,0 0-1,0 0 1,0 1 0,-1-1-1,1 0 1,0 0 0,0 0 0,0 0-1,-1 0 1,1 0 0,0 0-1,0 0 1,0 0 0,0-1-1,-1 1 1,1 0 0,0 0-1,0-1 1,0 1 0,-1 0-1,1-1 1,0 1 0,-1-1-1,2 0 1,2-3 70,1 0 1,-1 0-1,-1 0 1,1 0-1,-1-1 0,1 1 1,-1-1-1,0 0 1,-1 0-1,1 0 0,-1 0 1,2-7-1,18-67 122,-15-5 899,-10 190-876,3-105-218,0 0-1,-1 0 0,1-1 1,0 1-1,0 0 1,0 0-1,0 0 1,1 0-1,-1 0 0,0-1 1,0 1-1,0 0 1,1 0-1,-1 0 1,0-1-1,1 1 0,-1 0 1,1 0-1,-1-1 1,1 1-1,-1 0 1,1-1-1,0 1 0,-1 0 1,1-1-1,0 1 1,-1-1-1,1 1 1,0-1-1,0 0 0,-1 1 1,2-1-1,0 1 20,0-1 0,0-1-1,1 1 1,-1 0 0,0 0 0,0-1-1,0 1 1,0-1 0,0 0-1,0 0 1,0 0 0,3-1 0,49-37 419,-25 11-444,29-25 0,-54 50 0,0 0 0,0 0 0,0 1 0,0-1 0,1 1 0,-1 0 0,1 1 0,-1-1 0,1 1 0,0-1 0,-1 1 0,8 0 0,-11 1 0,0 1 0,0 0 0,1-1 0,-1 1 0,-1 0 0,1 0 0,0 0 0,0 0 0,0 0 0,0 0 0,0 0 0,-1 0 0,1 0 0,-1 0 0,1 0 0,-1 0 0,1 1 0,-1-1 0,1 0 0,-1 0 0,0 0 0,0 1 0,0-1 0,0 0 0,0 2 0,4 41 0,-4-40 0,1 55 0,-1-59 0,0 0 0,0 0 0,0 0 0,0 1 0,0-1 0,0 0 0,0 0 0,0 0 0,0 1 0,0-1 0,1 0 0,-1 0 0,0 0 0,0 1 0,0-1 0,0 0 0,0 0 0,1 0 0,-1 0 0,0 0 0,0 1 0,0-1 0,1 0 0,-1 0 0,0 0 0,0 0 0,0 0 0,1 0 0,-1 0 0,0 0 0,0 0 0,0 0 0,1 0 0,-1 0 0,0 0 0,0 0 0,1 0 0,-1 0 0,0 0 0,0 0 0,0 0 0,1 0 0,-1 0 0,0 0 0,0 0 0,0 0 0,1-1 0,-1 1 0,0 0 0,0 0 0,0 0 0,1 0 0,-1-1 0,0 1 0,0 0 0,0 0 0,0 0 0,0 0 0,0-1 0,0 1 0,1 0 0,9-11 0,21-38 0,12-17 0,-42 65 0,0 0 0,0 0 0,0 0 0,0 0 0,1 0 0,-1 0 0,0 0 0,0 0 0,1 1 0,-1-1 0,0 1 0,1-1 0,-1 1 0,1-1 0,-1 1 0,1 0 0,-1-1 0,1 1 0,-1 0 0,1 0 0,-1 0 0,1 0 0,-1 1 0,2-1 0,38 16 0,-36-13 0,0 0 0,0-1 0,-1 0 0,1 0 0,1-1 0,-1 0 0,6 2 0,-1-4 0,0-1 0,0 1 0,0-2 0,0 1 0,-1-1 0,1-1 0,-1 0 0,0 0 0,0-1 0,0 0 0,-1 0 0,1-1 0,6-7 0,-3 5 0,-1 0 0,1 0 0,1 1 0,-1 1 0,25-9 0,-36 14 0,0 1 0,1-1 0,-1 1 0,0-1 0,0 1 0,0 0 0,1-1 0,-1 1 0,0 0 0,1 0 0,-1 0 0,0 0 0,0 0 0,1 0 0,-1 1 0,0-1 0,0 0 0,0 1 0,1-1 0,-1 0 0,0 1 0,0 0 0,0-1 0,0 1 0,0 0 0,0-1 0,0 1 0,0 0 0,0 0 0,0 0 0,0 0 0,0 0 0,-1 0 0,1 0 0,0 0 0,-1 0 0,1 0 0,-1 1 0,1-1 0,-1 0 0,0 0 0,1 0 0,-1 1 0,0-1 0,0 0 0,0 0 0,0 1 0,0 1 0,4 13 0,-4-16 5,0 0 1,1 1-1,-1-1 0,1 1 1,-1-1-1,0 0 0,1 1 0,-1-1 1,1 0-1,-1 1 0,1-1 1,-1 0-1,1 0 0,-1 1 1,1-1-1,-1 0 0,1 0 1,-1 0-1,1 0 0,0 0 0,-1 0 1,1 0-1,-1 0 0,1 0 1,-1 0-1,1 0 0,-1 0 1,1 0-1,-1 0 0,1-1 1,-1 1-1,1 0 0,-1 0 0,1-1 1,-1 1-1,1 0 0,-1 0 1,1-1-1,-1 1 0,1-1 1,-1 1-1,0 0 0,1-1 1,-1 1-1,0-1 0,1 0 1,20-19-1895,-4-5-5024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1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85 179 6854,'-13'-16'9334,"0"10"-3418,11 6-5654,0 1-1,1-1 1,-1 0 0,1 1 0,-1-1-1,1 1 1,0-1 0,-1 1 0,1 0-1,-1-1 1,1 1 0,0 0 0,0 0 0,-1 0-1,1 0 1,0 0 0,-1 2 0,-2 1-120,0 1-1,1 0 1,0 0 0,0 0 0,0 0 0,1 0 0,-1 1 0,1 0 0,-2 9 0,3-13-80,1 1 0,0 0-1,-1-1 1,1 1 0,0 0 0,0-1 0,1 1 0,-1 0 0,0-1 0,1 1 0,1 3 0,-2-6-39,0 1 1,1 0 0,-1-1 0,1 1-1,-1-1 1,0 1 0,1 0 0,0-1-1,-1 1 1,1-1 0,-1 1-1,1-1 1,0 0 0,-1 1 0,1-1-1,0 0 1,-1 1 0,1-1 0,0 0-1,-1 0 1,1 1 0,0-1 0,0 0-1,-1 0 1,2 0 0,3-1 35,-1 0 1,0 0 0,0 0 0,1-1-1,-1 0 1,0 1 0,0-1-1,-1-1 1,1 1 0,0-1 0,6-5-1,16-17 113,23-17-120,-46 39-44,0 1 1,1 0 0,-1 0 0,1 1 0,-1-1 0,1 0-1,0 1 1,-1 0 0,1 0 0,0 0 0,0 1 0,0-1-1,4 1 1,-6 1 20,0 1 0,0-1 0,0 1-1,-1 0 1,1 0 0,0 0 0,-1 0-1,1 0 1,-1 0 0,0 0 0,0 0-1,0 1 1,0-1 0,0 0 0,0 1-1,0-1 1,-1 1 0,1 4 0,7 15 273,-7-21-291,-1 1-1,1-1 1,0 1-1,1-1 1,-1 0-1,0 1 1,0-1-1,0 0 1,1 0-1,-1 1 1,1-1-1,-1 0 1,1 0-1,-1-1 1,1 1-1,0 0 1,-1-1-1,1 1 1,0-1-1,-1 1 1,1-1 0,2 1-1,0-1 29,-1-1 0,1 1 0,-1-1 0,1 1 0,-1-1 0,1 0-1,-1-1 1,1 1 0,-1 0 0,5-4 0,4-2 79,0-1 0,0-1 0,-1-1 0,13-13 0,5-9-118,41-61 0,-70 93 0,0-1 0,0 1 0,0 0 0,0 0 0,0 0 0,0 0 0,0 0 0,0 0 0,0-1 0,0 1 0,1 0 0,-1 0 0,0 0 0,0 0 0,0 0 0,0 0 0,0 0 0,0 0 0,0-1 0,1 1 0,-1 0 0,0 0 0,0 0 0,0 0 0,0 0 0,0 0 0,0 0 0,1 0 0,-1 0 0,0 0 0,0 0 0,0 0 0,0 0 0,0 0 0,1 0 0,-1 0 0,0 0 0,0 0 0,0 0 0,0 0 0,0 0 0,1 0 0,-1 1 0,0-1 0,0 0 0,0 0 0,0 0 0,0 0 0,0 0 0,0 0 0,1 0 0,-1 0 0,0 0 0,0 1 0,0-1 0,0 0 0,0 0 0,0 0 0,0 0 0,0 0 0,0 1 0,4 16 0,-1 35 0,-2-34 0,-1-17 0,0 0 0,0 0 0,-1 0 0,1 0 0,0 0 0,0 0 0,0 0 0,1 0 0,-1 1 0,0-1 0,0 0 0,1 0 0,-1 0 0,0 0 0,1 0 0,-1 0 0,1 0 0,-1 0 0,1-1 0,0 1 0,-1 0 0,1 0 0,0 0 0,0 0 0,0-1 0,-1 1 0,1 0 0,0-1 0,0 1 0,0-1 0,0 1 0,0-1 0,0 0 0,0 1 0,0-1 0,0 0 0,0 1 0,0-1 0,1 0 0,-1 0 0,0 0 0,0 0 0,0 0 0,0 0 0,0-1 0,0 1 0,0 0 0,0 0 0,0-1 0,0 1 0,0-1 0,0 1 0,0-1 0,1 0 0,4-2 0,0-1 0,0 0 0,0 0 0,-1 0 0,0-1 0,9-10 0,-3 2 0,-2-1 0,0 0 0,-1-1 0,0 0 0,11-32 0,-14 33 0,-6 22 0,0 0 0,0-1 0,1 1 0,0 0 0,0 0 0,2 10 0,0 9 0,-4 1 0,1-21 0,0-1 0,0 0 0,1 1 0,0-1 0,1 0 0,1 13 0,-2-19-34,0-1 1,1 1-1,-1 0 1,0-1-1,0 1 1,0 0-1,0 0 0,0-1 1,0 1-1,0 0 1,0 0-1,1 0 1,-1-1-1,0 1 1,0 0-1,0 0 0,0 0 1,1-1-1,-1 1 1,0 0-1,0 0 1,1 0-1,-1 0 0,0 0 1,0-1-1,1 1 1,-1 0-1,0 0 1,0 0-1,1 0 1,-1 0-1,0 0 0,0 0 1,1 0-1,-1 0 1,0 0-1,0 0 1,1 0-1,-1 0 0,0 0 1,0 0-1,1 0 1,-1 1-1,0-1 1,0 0-1,1 0 1,-1 0-1,0 0 0,0 0 1,1 1-1,-1-1 1,0 0-1,0 0 1,0 0-1,0 0 0,1 1 1,-1-1-1,0 0 1,0 0-1,0 1 1,0-1-1,0 0 1,0 0-1,0 1 0,1-1 1,-1 1-1,7-24-5602,-7 0-2238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1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19474,'0'0'11083,"58"21"-12621,-44-11-2497,-1 2-2435,-6-1-4837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1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70 9865,'0'0'11670,"5"-10"-8093,1 1-2426,7-16 108,-9-1 3532,-7 26-4753,0 1 0,0-1 0,0 0-1,1 1 1,-1 0 0,0-1 0,0 1 0,1 0 0,-1 1-1,1-1 1,-3 2 0,-11 9-38,1 0 0,1 1 0,0 0 0,1 2 0,0-1 0,1 1 0,1 1 0,1 0 0,-12 24 0,21-38 0,0-1 0,0 1 0,0 0 0,0 0 0,1 0 0,-1 0 0,1 0 0,-1 0 0,1 0 0,0 0 0,0 0 0,0 0 0,0 0 0,0 0 0,0 0 0,1 0 0,-1 0 0,1 0 0,1 3 0,-1-4 0,0 1 0,0-1 0,0 0 0,0 0 0,1 0 0,-1 0 0,0 0 0,1 0 0,-1 0 0,1-1 0,-1 1 0,1 0 0,-1-1 0,1 1 0,-1-1 0,1 0 0,0 1 0,2-1 0,8 0 0,-1 0 0,0-1 0,0-1 0,0 1 0,21-7 0,8-5-2173,50-23 1,-51 16-5847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2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16367,'0'0'9636,"8"11"-9107,52 84-65,-59-94-443,0 1 0,-1-1 0,1 0 0,0 1 0,0-1-1,0 0 1,0 0 0,0 0 0,0 1 0,0-1 0,0 0 0,1-1 0,-1 1-1,0 0 1,1 0 0,-1 0 0,0-1 0,1 1 0,-1-1 0,1 1 0,-1-1-1,1 1 1,-1-1 0,1 0 0,-1 0 0,1 0 0,-1 0 0,1 0 0,-1 0-1,1 0 1,0-1 0,-1 1 0,1 0 0,-1-1 0,0 1 0,1-1-1,-1 0 1,1 1 0,-1-1 0,0 0 0,1 0 0,-1 0 0,0 0 0,0 0-1,0 0 1,0 0 0,1-2 0,8-7 297,-2 0-1,1 0 1,-1-1 0,8-15-1,-12 20-227,15-28 402,-10 18 70,1-1 0,17-20 0,-27 36-553,0 1 0,0-1-1,1 1 1,-1 0 0,0-1 0,1 1-1,-1 0 1,1-1 0,-1 1 0,0 0-1,1-1 1,-1 1 0,1 0 0,-1 0 0,1 0-1,-1-1 1,0 1 0,1 0 0,-1 0-1,1 0 1,-1 0 0,1 0 0,-1 0-1,1 0 1,-1 0 0,1 0 0,-1 0-1,1 0 1,-1 0 0,1 0 0,-1 0-1,1 0 1,-1 1 0,1-1 0,-1 0-1,1 0 1,-1 1 0,0-1 0,1 0-1,-1 1 1,1-1 0,-1 0 0,0 1-1,1-1 1,-1 0 0,0 1 0,0-1 0,1 1-1,-1-1 1,0 0 0,0 1 0,1-1-1,-1 1 1,0-1 0,0 1 0,0-1-1,0 1 1,0-1 0,0 1 0,0-1-1,0 1 1,0 0 0,7 37 342,-7-35-341,0 2-10,1 4 0,0-1 0,1 1 0,-1-1 0,2 1 0,2 8 0,-4-16 0,-1 0 0,0-1 0,1 1 0,-1 0 0,1-1 0,-1 1 0,0 0 0,1-1 0,0 1 0,-1-1 0,1 1 0,-1-1 0,1 1 0,0-1 0,-1 1 0,1-1 0,0 1 0,-1-1 0,1 0 0,0 0 0,0 1 0,-1-1 0,1 0 0,0 0 0,1 0 0,-1 0 0,1-1 0,0 1 0,0-1 0,-1 0 0,1 0 0,0 1 0,-1-1 0,1 0 0,-1-1 0,1 1 0,-1 0 0,0 0 0,1-1 0,-1 1 0,2-3 0,45-63 0,-37 50 0,0 0 0,2 1 0,0 0 0,21-19 0,-34 34 0,1 0 0,0 0 0,-1 1 0,1-1 0,0 1 0,-1-1 0,1 0 0,0 1 0,0-1 0,0 1 0,-1 0 0,1-1 0,0 1 0,0 0 0,0-1 0,0 1 0,0 0 0,0 0 0,0 0 0,0 0 0,-1 0 0,1 0 0,0 0 0,0 0 0,0 0 0,0 0 0,0 1 0,0-1 0,0 0 0,1 1 0,-1 1 0,1-1 0,-1 1 0,0 0 0,0-1 0,0 1 0,0 0 0,0 0 0,0 0 0,0-1 0,-1 1 0,1 0 0,-1 0 0,1 3 0,1 13 0,-1 0 0,-1 28 0,0-35 0,0-11-59,0 0 0,-1 1 0,1-1 0,0 0 0,0 0 0,0 0 0,0 1-1,0-1 1,0 0 0,0 0 0,-1 1 0,1-1 0,0 0 0,0 0 0,0 0 0,0 1 0,0-1 0,0 0 0,0 0 0,0 1 0,0-1 0,0 0-1,0 0 1,0 1 0,0-1 0,1 0 0,-1 0 0,0 0 0,0 1 0,0-1 0,0 0 0,0 0 0,0 0 0,1 1 0,-1-1 0,0 0 0,0 0-1,0 0 1,0 0 0,1 1 0,-1-1 0,0 0 0,0 0 0,0 0 0,1 0 0,-1 0 0,0 0 0,0 0 0,1 0 0,-1 1 0,0-1 0,0 0-1,1 0 1,-1 0 0,0 0 0,0 0 0,1-1 0,7-13-8307,-3-4-3833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2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79 118 11147,'0'0'18588,"8"-1"-18172,-5 1-377,-1 0 0,1 0 0,-1 0 0,1-1 0,-1 0 0,1 1 0,-1-1 0,1 0 0,-1 0 0,0 0 0,1 0 0,-1-1 0,0 1 0,0-1 0,0 1 0,0-1 0,3-3 0,-3 2 45,0-1 0,-1 1-1,1 0 1,-1-1-1,0 1 1,0-1-1,0 1 1,0-1-1,-1 0 1,1 1 0,-1-1-1,0 0 1,0 1-1,0-1 1,-2-4-1,2 6-71,0 1 0,0-1 0,0 1 0,-1-1 0,1 1 0,-1-1 0,1 1 0,-1-1 0,1 1-1,-1-1 1,0 1 0,0 0 0,0-1 0,0 1 0,0 0 0,0 0 0,0-1 0,0 1-1,0 0 1,0 0 0,-1 0 0,1 1 0,0-1 0,-1 0 0,1 0 0,-1 1 0,1-1 0,-1 1-1,1-1 1,-1 1 0,1 0 0,-1-1 0,0 1 0,-1 0 0,0 0-4,0 0 0,1 1 0,-1-1 0,0 1 0,0-1 0,1 1 0,-1 0 0,1 0 0,-1 0 0,0 0 0,1 1 0,0-1 0,-1 1 0,1-1 0,0 1 0,0 0 0,0 0 0,0 0 0,-2 2 0,-4 10-8,0 0 0,2 1 0,-1 0 0,2 0 0,0 0 0,0 1 0,2-1 0,0 1 0,1 0 0,0 0 0,2 30 0,0-44-4,-1 0-1,1 0 1,0 1-1,1-1 1,-1 0-1,0 0 1,1 0-1,-1 0 1,1 0-1,-1 0 1,1 0 0,0 0-1,0 0 1,0-1-1,0 1 1,0 0-1,0 0 1,1-1-1,-1 1 1,1-1-1,-1 1 1,1-1-1,-1 1 1,3 0 0,-1-1-26,0 0 0,0 0 0,1 0 1,-1 0-1,0-1 0,1 1 1,-1-1-1,1 0 0,-1 0 1,0 0-1,1 0 0,-1-1 1,5-1-1,5-1-289,-1-1 0,0 0 0,0-1 0,0 0 0,-1-1 0,22-15 0,19-27-7351,-24 10-937,-10 9-1568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4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54 169 6438,'-6'15'801,"-4"8"-577,2 0-1,1 1 1,0 1 0,2-1-1,1 1 1,1 0 0,1 0-1,1 0 1,3 30 0,2-36-218,1 0 0,1-1 0,1 1 0,1-1 0,0 0 0,1-1 0,1 0 0,1-1 1,0 0-1,24 25 0,-18-22-97,1-1 1,1 0-1,1-2 1,0 0-1,2-1 1,-1-2-1,42 20 1,-50-27-195,0-1 0,0-1 0,0-1 1,1 0-1,0 0 0,-1-1 0,1-1 0,0 0 0,17-2 0,-24 0 167,0 0 0,0 0-1,0 0 1,-1-1 0,1 0-1,0-1 1,-1 1 0,1-1-1,-1 0 1,0-1-1,0 0 1,0 0 0,-1 0-1,1 0 1,-1-1 0,0 0-1,0 0 1,-1-1 0,8-10-1,-3-1 341,-1 0 0,-1-1 0,0 1-1,-2-1 1,0 0 0,-1-1-1,0 1 1,-2-1 0,1-19 0,-2 0 435,-2-1 1,-1 1-1,-11-56 1,9 71-479,-2 0 0,-1 0 1,-1 0-1,0 1 1,-2 0-1,-1 0 0,0 1 1,-2 1-1,0 0 1,-18-20-1,23 31-163,-1-1-1,0 1 1,-1 1-1,0 0 1,0 0 0,-1 1-1,0 0 1,0 1-1,0 0 1,-1 0 0,0 2-1,0-1 1,-1 2-1,1 0 1,-1 0 0,1 1-1,-1 0 1,0 1-1,0 1 1,-15 1 0,20 0-129,0 1 1,1 0 0,-1 0-1,1 0 1,-1 1 0,1 0-1,0 1 1,0 0 0,0 0-1,1 0 1,-1 1 0,1 0-1,0 0 1,1 0 0,-1 1-1,1 0 1,0 0 0,0 0-1,1 1 1,0 0 0,0 0-1,1 0 1,-5 12 0,-11 28-2659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2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99 17873,'0'0'12561,"-9"9"-11568,5-6-877,-1 1-48,1-1 0,0 1 0,0 1 0,0-1 0,0 1 0,0-1 0,1 1 0,0 0 0,0 0 0,0 0 0,1 1 0,0-1 0,0 1 0,0-1 0,1 1 0,-1 0 0,0 9 0,3-14-68,-1 0 0,0 0 0,0-1 0,0 1 0,1 0 0,-1 0 0,0-1 0,0 1 0,1 0 0,-1 0 0,1-1 0,-1 1 0,1 0 0,-1-1 0,1 1 0,-1-1 0,1 1 0,0-1 0,-1 1 0,1-1 0,0 1 0,-1-1 0,1 1 0,0-1 0,0 0 0,-1 0 0,1 1 0,0-1 0,0 0 0,0 0 0,-1 0 0,1 0 0,0 0 0,0 0 0,0 0 0,0 0 0,-1 0 0,1 0 0,0 0 0,0-1 0,0 1 0,-1 0 0,1 0 0,0-1 0,-1 1 0,1-1 0,1 0 0,38-19 0,17-40-292,-48 48 216,1 1 0,0 1 0,0 0 0,1 0 1,23-16-1,-33 26 79,-1-1 0,1 1 0,-1-1 1,1 1-1,0-1 0,0 1 0,-1-1 0,1 1 1,0 0-1,0-1 0,-1 1 0,1 0 1,0 0-1,0 0 0,0 0 0,0-1 0,-1 1 1,1 0-1,0 0 0,0 0 0,0 1 1,-1-1-1,1 0 0,0 0 0,0 0 0,0 1 1,-1-1-1,1 0 0,0 1 0,0-1 1,-1 1-1,1-1 0,0 1 0,-1-1 0,2 1 1,5 30 236,-6-27-211,-1-1 1,0 1 0,1-1 0,0 0-1,-1 1 1,1-1 0,1 0 0,2 6 0,-3-8-27,-1 0 1,1-1 0,0 1-1,0 0 1,0-1 0,0 1 0,0 0-1,1-1 1,-1 0 0,0 1 0,0-1-1,0 0 1,0 1 0,0-1 0,1 0-1,-1 0 1,0 0 0,0 0 0,0 0-1,0 0 1,1-1 0,-1 1 0,0 0-1,0 0 1,0-1 0,0 1 0,0-1-1,0 1 1,0-1 0,0 1 0,0-1-1,2-1 1,10-6-4,1 0 0,-1-2 0,20-18 0,-25 20 0,1 0 0,0 1 0,0 0 0,0 0 0,1 1 0,0 1 0,0-1 0,0 1 0,18-5 0,-27 10 0,0 0 0,0-1 0,0 1 0,0 0 0,0 0 0,0 0 0,1 0 0,-1 0 0,0 0 0,0 0 0,0 0 0,0 1 0,0-1 0,0 0 0,0 1 0,0-1 0,0 1 0,0-1 0,0 1 0,0-1 0,0 1 0,0 0 0,-1-1 0,1 1 0,0 0 0,0 0 0,0 0 0,10 30 0,-11-29 0,1 1 0,-1 0 0,1 0 0,0-1 0,0 1 0,0 0 0,0-1 0,0 1 0,1-1 0,1 3 0,-2-4 0,0 0 0,1-1 0,-1 1 0,0-1 0,0 1 0,1-1 0,-1 1 0,0-1 0,1 0 0,-1 0 0,0 0 0,1 1 0,-1-1 0,0 0 0,1-1 0,-1 1 0,0 0 0,1 0 0,-1-1 0,0 1 0,0 0 0,1-1 0,-1 1 0,0-1 0,0 0 0,0 1 0,0-1 0,2-1 0,3-2 30,1 0 0,-1-1 1,0 0-1,0 0 0,6-8 0,-7 8-144,0-1 0,0 2 0,0-1 0,1 1 0,-1 0 0,1 0 0,7-4 0,-9 7-4424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2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14926,'0'0'9833,"5"-10"-7964,150-302 4270,-155 312-6139,0 0 0,0 0 0,0 0 0,0 1 0,0-1 0,0 0 0,0 0 0,0 0 0,0 0 0,0 0 0,0 0 0,0 0 0,0 0 0,0 1 0,0-1 0,0 0 0,0 0 0,0 0 0,0 0 0,0 0 0,0 0 0,0 0 0,1 0 0,-1 0 0,0 1 0,0-1 0,0 0 0,0 0 0,0 0 0,0 0 0,0 0 0,0 0 0,0 0 0,1 0 0,-1 0 0,0 0 0,0 0 0,0 0 0,0 0 0,0 0 0,0 0 0,0 0 0,0 0 0,1 0 0,-1 0 0,0 0 0,0 0 0,0 0 0,0 0 0,0 0 0,0 0 0,0 0 0,0 0 0,1 0 0,-1 0 0,0 0 0,0 0 0,0-1 0,0 1 0,0 0 0,0 0 0,0 0 0,0 0 0,0 0 0,0 0 0,0 0 0,0 0 0,1 0 0,-1-1 0,3 18 0,2 20 0,-2 8 0,-2-11 0,1-1 0,2 0 0,2-1 0,17 62 0,-3-66-1093,-20-28 1016,1 1-1,-1 0 1,0-1-1,1 1 1,-1-1-1,1 1 1,-1-1-1,1 1 1,0-1 0,-1 1-1,1-1 1,-1 1-1,1-1 1,0 0-1,-1 1 1,1-1 0,0 0-1,-1 0 1,1 1-1,0-1 1,0 0-1,-1 0 1,1 0-1,0 0 1,0 0 0,-1 0-1,1 0 1,0 0-1,0 0 1,-1-1-1,1 1 1,0 0 0,-1 0-1,1-1 1,0 1-1,-1 0 1,1-1-1,0 1 1,-1 0-1,1-1 1,-1 1 0,1-1-1,0 0 1,1-5-5979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2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16720,'0'0'11936,"14"1"-10142,-9 0-1631,1 0-18,1 0 1,-1-1-1,1 1 1,0-1-1,-1-1 1,1 1-1,-1-1 1,1 0-1,-1-1 1,1 1-1,-1-2 1,0 1-1,12-6 1,95-65-4,-66 40-446,93-46 1,-136 77-706,2-1 622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2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13741,'0'0'17601,"6"8"-16550,20 29-714,-25-35-336,0-1 0,0 1 0,0-1 0,0 1 0,0-1 0,1 0 1,-1 0-1,0 0 0,1 0 0,-1 0 0,1 0 0,0 0 0,-1 0 1,1 0-1,0-1 0,-1 1 0,1-1 0,0 1 0,-1-1 0,1 0 1,0 1-1,0-1 0,0 0 0,-1 0 0,1 0 0,0-1 0,0 1 0,0 0 1,-1-1-1,1 1 0,0-1 0,-1 1 0,1-1 0,0 0 0,-1 0 1,1 0-1,-1 0 0,1 0 0,-1 0 0,2-2 0,5-4-2,-1 0-1,-1 0 1,1-1-1,-1 0 1,6-11-1,-9 15 2,-1 1 0,23-29 0,-13 28 0,-11 5 0,0 0 0,0-1 0,-1 1 0,1-1 0,0 1 0,-1 0 0,1 0 0,-1-1 0,1 1 0,-1 0 0,0 0 0,1 0 0,-1-1 0,0 1 0,1 0 0,-1 0 0,0 0 0,0 0 0,0 1 0,7 74 0,-8-62 0,2 0 0,0 0 0,0 0 0,2 0 0,6 24 0,-9-37 0,1 0 0,-1-1 1,0 1-1,0-1 0,0 1 0,0-1 0,1 1 1,-1-1-1,0 1 0,1-1 0,-1 1 0,0-1 1,1 1-1,-1-1 0,1 0 0,-1 1 0,1-1 1,-1 1-1,1-1 0,-1 0 0,1 0 0,-1 1 1,1-1-1,-1 0 0,1 0 0,-1 0 0,1 1 1,-1-1-1,1 0 0,0 0 0,-1 0 1,1 0-1,16-12 6,6-26-72,-13 12-1430,-2-1-5550,-2-2-5627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2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9929,'0'0'16966,"9"-4"-14954,-6 2-1886,1 0 0,0 0 0,-1 0 0,1 1 0,0 0 0,0 0 0,0 0 0,0 0 0,0 1 0,0-1 0,0 1 0,1 0 0,-1 0 0,0 1 0,0-1-1,0 1 1,0 0 0,0 0 0,0 0 0,0 1 0,-1-1 0,1 1 0,0 0 0,-1 0 0,1 0 0,3 4 0,7 4-104,-1 2 1,0 0-1,0 0 1,-1 1-1,-1 0 1,-1 1-1,0 1 1,0 0-1,-1 0 0,-1 0 1,-1 1-1,0 1 1,-1-1-1,-1 1 1,-1 0-1,3 18 1,3 27-4,-3 1 0,-3 0 1,-4 67-1,-2-86-1,-2 0 1,-1 0-1,-17 65 0,16-85-58,-1-1-1,-2-1 0,0 1 0,-1-1 1,-1-1-1,-1 0 0,-1-1 0,-16 21 0,23-34-705,1-2 0,-1 1 0,0 0 0,-1-1-1,1 0 1,-1-1 0,0 1 0,-9 3 0,-22 6-6531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2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19346,'0'0'5104,"-6"11"-3588,-12 26-904,2 1 0,2 0 0,1 1 0,2 1 1,-9 66-1,12-49 170,3 1 0,2 0 0,8 96 0,-3-138-782,1 1 0,0-1 0,1 1 0,1-1 0,0 0 0,1 0 0,1-1 0,0 0 0,1 0 0,18 24 0,-19-31 0,0 1 0,0-1 0,1-1 0,1 1 0,-1-2 0,1 1 0,0-1 0,0 0 0,1-1 0,0 0 0,0 0 0,0-1 0,0-1 0,1 0 0,0 0 0,-1-1 0,17 2 0,-4-3-926,1 0 0,23-3-1,-34 0-718,0 0-1,-1 0 1,1-1-1,-1-1 1,16-6-1,31-19-17156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26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14670,'0'0'14285,"58"27"-13900,-29-32-225,5-13-32,1-4-608,1-5-2435,-7 0-2114,-4 2-5060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14798,'0'0'13901,"7"-9"-12694,34-46-645,-2-3 0,30-62 1,-69 120-562,0 0 1,0 0 0,0 0 0,0 0 0,0 1 0,0-1-1,0 0 1,0 0 0,0 0 0,0 0 0,0 0 0,1 0-1,-1 0 1,0 0 0,0 1 0,0-1 0,0 0 0,0 0-1,0 0 1,0 0 0,0 0 0,0 0 0,0 0 0,0 0-1,1 0 1,-1 0 0,0 0 0,0 0 0,0 0 0,0 0-1,0 0 1,0 0 0,0 0 0,1 0 0,-1 0 0,0 0-1,0 0 1,0 0 0,0 0 0,0 0 0,0 0 0,0 0-1,0 0 1,1 0 0,-1 0 0,0 0 0,0 0 0,0 0-1,0 0 1,0 0 0,0 0 0,0 0 0,0 0 0,1 0-1,-1 0 1,0 0 0,0-1 0,0 1 0,0 0 0,0 0-1,0 0 1,0 0 0,3 18-16,-2 30-1,-1-44 51,0 3-162,7 101 739,-6-99-1077,1 0 0,0 0 0,0 0 0,1 0 0,0-1 0,1 1 0,0-1 0,0 0 0,9 13 0,0-8-6150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14574,'0'0'9678,"-7"15"-8589,-7 18-568,3 0-1,0 1 1,-10 64-1,11 0 829,3-1 0,9 145 0,1-207-1235,2 0 1,1 0 0,1 0-1,2-1 1,2-1 0,18 44 0,-22-62-128,0-1 1,1 1-1,0-1 1,1-1-1,1 1 1,0-1-1,0-1 1,2 0-1,-1-1 1,1 0-1,1 0 1,0-2-1,1 1 1,0-2-1,25 13 1,-29-18-507,-1 0-1,1-1 1,0 0 0,18 2 0,17-8-6216,-20-8-2042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0 542 14734,'0'0'4265,"5"-9"-2327,19-43-391,-3-1-1,-1-1 1,-4 0 0,-1-2-1,-3 0 1,8-96-1,-20 146-1308,2-8-67,0 12-143,2 7 107,-1-8-13,-3 3-114,0-1 0,0 0 0,0 1-1,1-1 1,-1 1 0,0-1 0,0 1-1,1-1 1,-1 1 0,0-1 0,1 1-1,-1-1 1,1 1 0,-1-1 0,1 1-1,-1 0 1,0-1 0,1 1-1,-1 0 1,1-1 0,0 1 0,-1 0-1,1 0 1,-1 0 0,1-1 0,-1 1-1,1 0 1,0 0 0,-1 0 0,1 0-1,-1 0 1,1 0 0,-1 0 0,1 0-1,0 0 1,-1 0 0,1 1 0,-1-1-1,2 0 1,4-25-8,-6 25 0,-1-1 0,0 1 0,-1 0 0,1 0 0,0 0 0,-1 0 0,1 0 0,0 0 0,-2 4-1523,-5 2-5458,1-5-1683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5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24 119 1602,'0'0'1793,"-13"-56"-1633,11 37-128,-1-2-128,-2-2-993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61 10858,'0'0'3310,"3"-8"-651,2-6-1469,1-4 386,3-3 5720,-12 27-4722,-38 74-1748,4 2 0,4 1 0,-43 168 0,66-188-826,5-102-4399,2 15-1441,0 0-2114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17969,'0'0'13004,"13"-3"-11952,1 1-978,-1 0 0,1 1 1,0 1-1,-1 0 0,1 0 0,-1 2 0,1-1 1,-1 2-1,16 4 0,11 6-773,59 29-1,-84-35 70,0 1 0,0 1 1,0 1-1,-2 0 0,1 1 0,19 20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10 235 14798,'0'0'11969,"0"0"-11904,-1 0 0,1 0 0,-1 0 1,1 0-1,0 0 0,-1 0 0,1 0 1,0 0-1,-1 0 0,1 0 0,0 0 0,-1 0 1,1 0-1,0-1 0,-1 1 0,1 0 1,0 0-1,0 0 0,-1 0 0,1-1 1,0 1-1,0 0 0,-1 0 0,1-1 0,0 1 1,0 0-1,-1 0 0,1-1 0,0 1 1,0 0-1,0-1 0,0 1 0,0 0 1,0-1-1,-1 1 0,1 0 0,0-1 0,0 1 1,0 0-1,0-1 0,1-8 334,-1 1 0,2-1-1,-1 1 1,1 0-1,4-12 1,3-14 161,14-86-186,-17 110-374,-1 15 0,1 21 0,-5-22 0,16 77-1002,-11-46-342,1 0 0,14 37 0,-20-70 319,3 9-408,1-8-5894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16367,'0'0'10570,"60"-6"-9897,-32-5-449,-1-4-128,4-2-64,-4 2-1793,-4-2-1859,-8 2-2946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16528,'0'0'10409,"7"-9"-8706,7-10-1440,-2-1 0,0 0 0,-2 0 0,0-1-1,-1 0 1,-1-1 0,-1 0 0,6-30-1,-14 89-262,2 0 0,2 1 0,9 43 0,0-59-2271,-11-21 2044,-1 0-1,1-1 1,0 1 0,0-1 0,-1 1 0,1-1 0,0 0-1,0 1 1,0-1 0,0 0 0,0 1 0,0-1-1,0 0 1,-1 0 0,1 0 0,0 0 0,0 0-1,0 0 1,0 0 0,0 0 0,0 0 0,0-1-1,0 1 1,0 0 0,1-1 0,9-6-8795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19506,'0'0'6951,"11"69"-6086,-3-30-385,4 3-320,0-2-128,-1-3 1,-1-6-1,1-7-97,-4-4-639,-2-7-673,-4-6-1,-1 0-1344,-15-7-9162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15054,'0'0'11531,"74"-28"-10634,-32 15-577,5-6-224,3-2-64,-4-3-928,-2-3-2724,-8 1-3010,-5-4-9609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19058,'0'0'5258,"-4"10"-3416,-15 37-610,2 2 0,-11 52 0,-13 42-1164,29-123-1101,11-19 837,1-1 1,0 0-1,-1 0 0,1 0 0,-1 1 0,1-1 0,-1 0 1,1 0-1,-1 0 0,1 0 0,-1 0 0,1 0 1,-1 0-1,1 0 0,-1 0 0,1 0 0,-1 0 1,1 0-1,-1 0 0,1-1 0,0 1 0,-1 0 1,1 0-1,-1 0 0,1-1 0,-1 1 0,-3-3-1234,1-1 0,0 1 0,0-1 0,1 1-1,-1-1 1,1 0 0,-2-4 0,-11-18-5414</inkml:trace>
  <inkml:trace contextRef="#ctx0" brushRef="#br0" timeOffset="1">0 167 11851,'0'0'14158,"55"32"-13454,-28-19-287,6-2-257,3-4-64,3 0-160,-4-3-1890,-5-2-2018,-7-2-3523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8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15887,'0'0'11083,"11"-5"-9765,32-14-426,-42 18-849,0 1 0,0-1 1,-1 1-1,1 0 1,0-1-1,0 1 0,0 0 1,0 0-1,0 0 1,0 0-1,0 0 0,0 0 1,-1 0-1,1 0 1,0 0-1,0 0 0,0 0 1,0 0-1,0 1 1,0-1-1,0 0 0,-1 1 1,1-1-1,0 1 1,0-1-1,0 1 0,-1-1 1,1 1-1,0-1 1,-1 1-1,1 0 0,0-1 1,-1 1-1,1 0 1,-1 0-1,1 0 0,-1-1 1,0 1-1,1 0 1,-1 0-1,1 1 0,3 37 1367,-4-35-1247,-2 21-136,0-1 1,-2 0-1,0 0 1,-2 0-1,-1-1 1,-19 45-1,24-64-27,1 0 0,-1 1 0,1-1 0,0 1 0,0 0 0,0-1 0,0 1 0,1 0 0,0 8 0,0-13 0,0 1 0,0-1 0,1 1 0,-1-1 0,0 1 0,0 0 0,1-1 0,-1 1 0,0-1 0,0 1 0,1-1 0,-1 0 0,1 1 0,-1-1 0,0 1 0,1-1 0,-1 0 0,1 1 0,-1-1 0,1 0 0,-1 1 0,1-1 0,-1 0 0,1 0 0,0 1 0,-1-1 0,1 0 0,-1 0 0,1 0 0,2 0 0,0 0 0,-1-1 0,1 1 0,-1-1 0,1 1 0,-1-1 0,1 0 0,-1 0 0,1 0 0,3-3 0,12-8-1048,0 0-1,-1-1 1,-1-1-1,26-28 1,-17 14-6842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17553,'0'0'9961,"56"-4"-9160,-25-9-545,3-4-192,-3-3-320,-2-1-1954,-4 3-1442,-7-1-2978,-6 2-8200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5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4 336 1185,'-2'-24'566,"1"-1"0,1 0 0,1 1 0,1-1-1,1 1 1,2 0 0,0 0 0,1 0 0,13-30 0,-11 33 927,-7 16-782,1 0 1,-1 1 0,1-1-1,0 1 1,1 0-1,-1-1 1,5-5-1,-5 68 2567,-4 434-1659,-1-148-6622,5-335 3178,-1-15-7326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16720,'0'0'9556,"10"-4"-7843,-1-1-1551,-1-1 0,1 0-1,-1 0 1,0 0 0,0-1-1,-1 0 1,0-1 0,0 0-1,0 0 1,-1 0 0,-1-1-1,1 0 1,5-14 0,-4 10 101,-1 0 0,0 0 1,-1 0-1,0-1 0,-2 0 1,1 0-1,-2 0 1,2-21-1,-4 46-310,-2 0 0,0 0 1,-5 19-1,-5 28 335,11-47-212,1 1 0,0-1 0,0 1 0,1 0 0,4 14 0,12 8-773,-14-31 147,0 1 0,1-1 1,-1 0-1,1 1 0,0-2 1,0 1-1,5 2 0,4 0-7644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3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17424,'0'0'10923,"38"55"-10507,-22-31-256,2 0-128,0-4-320,0-2-993,-3-6-1314,-7-5-1184,-3-3-2563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4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19218,'0'0'9609,"77"-22"-8840,-36 10-513,4-3-160,0-2-64,-2-2-832,-6 0-2371,-10 1-1634,-4 1-2786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4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13773,'0'0'16207,"62"-37"-16207,-38 18-2338,1-3-4004,-2 2-4997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4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18962,'0'0'10031,"11"-12"-9684,-1 1-33,61-57-2169,-66 63 1448,1 1 0,-1 0 0,1 0 0,0 0 0,0 1 0,1-1-1,-1 1 1,1 1 0,-1 0 0,1 0 0,0 0 0,12-1 0,-3 9 1693,-5-3 2124,0-23-4759,-5 1-4390,-2-6-7650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4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19667,'0'0'10132,"0"12"-9849,-5 48-129,-2 0-1,-2 0 1,-3 0 0,-34 98 0,46-158-366,0 0 1,0 1-1,-1-1 1,1 0-1,0 1 1,0-1 0,0 0-1,0 1 1,0-1-1,0 0 1,-1 0-1,1 1 1,0-1 0,0 0-1,0 0 1,-1 1-1,1-1 1,0 0-1,0 0 1,-1 1 0,1-1-1,0 0 1,0 0-1,-1 0 1,1 0-1,0 0 1,-1 1 0,1-1-1,0 0 1,-1 0-1,1 0 1,0 0-1,-1 0 1,1 0 0,-10-9-5111,-10-29-2099,14 25 3717,-12-16-3236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4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73 1698,'-18'-24'5060,"3"4"289,6 6-832,3 5-1250,6 4 3139,4 5-4837,14 0-864,5 0 64,13 1-193,5 2-319,6-2-129,1-1-96,0 0-257,-4 0-1600,-8 0-2531,-9 1-3364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4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9353,'0'0'17339,"8"-6"-15492,27-18-683,-35 23-1127,1 1 0,0-1 0,0 0 0,0 1 0,1-1 0,-1 1 0,0-1 0,0 1 1,0-1-1,0 1 0,0 0 0,0 0 0,1-1 0,-1 1 0,0 0 0,0 0 0,0 0 0,1 0 0,-1 0 1,0 1-1,0-1 0,0 0 0,1 1 0,-1-1 0,0 0 0,0 1 0,0 0 0,0-1 0,0 1 0,0-1 1,0 1-1,0 0 0,0 0 0,0 0 0,-1 0 0,1-1 0,0 1 0,0 0 0,-1 0 0,1 0 0,-1 0 1,1 1-1,-1-1 0,1 0 0,-1 0 0,0 0 0,1 2 0,1 5 177,0-1 0,0 0 0,-1 1 0,0-1 0,-1 9 0,0-15-214,0-1 0,0 0 0,0 0 0,0 0 0,0 1 0,-1-1 0,1 0 0,0 0 0,0 0 0,0 0 0,-1 0 0,1 1 0,0-1 0,0 0 0,0 0 0,-1 0 0,1 0 0,0 0 0,0 0 0,-1 0 0,1 0 0,0 0 0,0 0 0,-1 0 0,1 0 0,0 0 0,0 0 0,-1 0 0,1 0 0,0 0 0,0 0 0,0 0 0,-1 0 0,1 0 0,0 0 0,0-1 0,-1 1 0,1 0 0,0 0 0,0 0 0,0 0 0,0-1 0,-1 1 0,1 0 0,0 0 0,0 0 0,0 0 0,0-1 0,0 1 0,-1 0 0,1 0 0,0-1 0,0 1 0,0 0 0,0-1 0,-10-15 0,7 10-813,1-1 0,-1 1 0,0 0 0,0 0 0,-1 1 0,0-1 0,0 1 0,0 0 0,-9-8 0,13 20 5341,1 26-2474,3-9-1821,2 18 205,1 0 1,21 62-1,-28-103-438,0-1 0,0 0 0,0 1 0,0-1 0,0 1 0,0-1 0,0 1 0,0-1 0,1 1 0,-1-1 0,0 0 0,0 1 0,0-1 0,1 1 0,-1-1 0,0 0 0,1 1 0,-1-1 0,0 0 0,1 1 0,-1-1 0,0 0 0,1 0 0,-1 1 0,0-1 0,1 0 0,-1 0 0,1 0 0,-1 1 0,1-1 0,-1 0 0,0 0 0,1 0 0,-1 0 0,1 0 0,-1 0 0,1 0 0,-1 0 0,1 0 0,-1 0 0,1 0 0,-1 0 0,1 0 0,-1 0 0,0-1 0,1 1 0,-1 0 0,1 0 0,-1 0 0,0-1 0,1 1 0,-1 0 0,0-1 0,1 1 0,-1 0 0,0-1 0,1 1 0,-1 0 0,0-1 0,0 1 0,1 0 0,-1-1 0,0 1 0,0-1 0,1 0 0,15-32 0,-15 30 0,65-177 0,-65 179 0,-1 0 0,0 1 0,0-1 0,0 0 0,1 0 0,-1 1 0,0-1 0,1 0 0,-1 0 0,0 1 0,1-1 0,-1 0 0,1 1 0,0-1 0,-1 1 0,1-1 0,-1 0 0,1 1 0,0 0 0,-1-1 0,1 1 0,1-1 0,6 13 0,-1 36 0,-6-43 0,1 23 0,-2-20 0,0 0 0,1 0 0,0 0 0,0 0 0,1 0 0,0-1 0,0 1 0,6 11 0,-8-19-21,0 1 0,0-1 0,0 1 1,1-1-1,-1 1 0,0-1 0,0 0 0,0 1 0,1-1 0,-1 1 0,0-1 1,1 0-1,-1 1 0,0-1 0,1 0 0,-1 0 0,0 1 0,1-1 0,-1 0 1,1 0-1,-1 0 0,1 1 0,-1-1 0,0 0 0,1 0 0,-1 0 1,1 0-1,-1 0 0,1 0 0,-1 0 0,1 0 0,-1 0 0,1 0 0,-1 0 1,0 0-1,1 0 0,-1 0 0,1 0 0,-1-1 0,1 1 0,-1 0 1,0 0-1,1-1 0,9-19-5574,-6-5-6598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4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20403,'-1'-3'2947,"1"-2"160,0 1-769,14 0-992,6-6-386,4-3-255,4-1-192,0-3-417,2-1-32,0-3-256,-5-1-1282,-3 1-1857,-6-1-3331,-5 4-4869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4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19282,'0'0'10794,"12"-11"-9235,-3 2-1191,0 0-259,0 0 0,-1 0 1,0 0-1,0-1 0,-1 0 0,12-22 0,-2-3-109,-2-1 0,-1-1 0,15-63 0,-30 123 0,0 0 0,3 24 0,0 12 0,-2-40-15,-1-13-187,0-1-1,1 1 1,0 0-1,0-1 1,0 1-1,1 0 0,0-1 1,0 1-1,1 0 1,-1-1-1,1 0 1,3 6-1,2-6-6539,1-4-5488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5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9737,'0'0'3524,"1"12"-3012,5 23-188,0-1 0,2 0 0,2 0-1,14 34 1,71 136 417,-62-153-663,-32-48-83,2 0 0,-1-1-1,0 1 1,0-1 0,1 0 0,0 0-1,-1 0 1,1 0 0,0 0 0,0-1-1,0 1 1,0-1 0,0 1 0,0-1 0,5 1-1,-7-2 9,1 0 0,-1 0-1,0-1 1,1 1 0,-1 0 0,0 0-1,1-1 1,-1 1 0,0-1-1,0 1 1,0-1 0,1 1-1,-1-1 1,0 0 0,0 0 0,0 0-1,0 1 1,0-1 0,0 0-1,0 0 1,-1 0 0,1 0 0,0 0-1,0-1 1,0 0 0,15-37 161,-12 27-116,29-80-2250,25-114 0,-39 119-2789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4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18001,'0'0'876,"9"11"42,32 36 1432,107 136 1962,-130-157-3996,-1 1 0,-2 1 0,0 0 0,-2 1-1,16 54 1,-16-27 126,-4 1-1,-1-1 1,-3 2-1,-3-1 1,-2 0-1,-3 1 1,-2-1-1,-2 0 1,-30 107-1,35-156-522,-1 3-605,0-1 0,0 0 0,-1 0 0,-7 13 0,10-22 500,0 1 1,1-1-1,-1 1 0,0-1 0,0 0 1,0 1-1,0-1 0,0 0 0,-1 0 1,1 0-1,0 0 0,0 0 0,-1 0 1,1 0-1,-1 0 0,1 0 1,-1-1-1,1 1 0,-1-1 0,1 1 1,-1-1-1,0 1 0,1-1 0,-1 0 1,1 0-1,-1 0 0,0 0 0,1 0 1,-1 0-1,0 0 0,1-1 1,-1 1-1,1 0 0,-1-1 0,0 0 1,-1 0-1,-19-16-10187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4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1 496 8840,'0'0'18973,"-1"-11"-18108,4-36-108,2 0-1,15-64 1,3-17 480,-14-24-655,-3 219-582,26 120 0,-30-174-397,1-1 0,0 0 0,1 0 0,1 0 0,8 16 0,-12-26 235,1 1 1,-1-1 0,1 0-1,-1 0 1,1 1 0,0-1 0,0 0-1,0 0 1,0-1 0,0 1-1,0 0 1,1-1 0,-1 1-1,0-1 1,1 0 0,0 0-1,-1 0 1,1 0 0,-1 0-1,1 0 1,0-1 0,0 0 0,-1 1-1,1-1 1,0 0 0,0 0-1,-1 0 1,1-1 0,0 1-1,4-2 1,-1-3-6224,-5-3-2685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5:4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16816,'0'0'13196,"65"-54"-12811,-43 36-289,2-1-64,2-5-801,-4-2-2754,-3-6-4581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17969,'-8'10'1126,"-5"4"-787,1 1 0,0 1 0,1 0 0,1 0 0,0 1 0,2 0 0,0 0 0,1 1 0,-6 21 0,7-4 1,2 1 1,1 0-1,2 0 0,1 0 0,2-1 0,2 1 1,1 0-1,1-1 0,2 0 0,13 35 0,-15-54-204,1-1 0,0 0-1,1 0 1,0 0 0,20 24-1,-25-34-117,1-1 0,0-1 1,0 1-1,0 0 0,0-1 0,0 0 0,1 0 1,0 0-1,9 3 0,-11-5-6,0 0-1,0 0 1,0-1 0,0 1-1,1-1 1,-1 0 0,0 0-1,0 0 1,0 0 0,0-1-1,0 1 1,1-1 0,-1 0-1,0 0 1,0 0 0,0 0-1,-1 0 1,5-3 0,-3 1 90,0-1 0,0 1 1,0-1-1,0 0 1,0 0-1,-1-1 0,0 1 1,0-1-1,0 0 0,0 1 1,-1-1-1,0 0 1,0-1-1,0 1 0,-1 0 1,2-10-1,1-7 526,-1 0 0,0-41 0,-4 56-499,1-1-1,-1 0 0,0 1 0,0-1 0,-1 1 0,0 0 0,-5-11 0,6 16-108,1 0-1,-1 1 0,0-1 0,0 0 0,0 0 1,0 1-1,0-1 0,0 1 0,-1-1 1,1 1-1,-1-1 0,1 1 0,-1 0 0,1 0 1,-1 0-1,1 0 0,-1 0 0,0 0 1,0 0-1,0 0 0,1 1 0,-1-1 0,0 1 1,0-1-1,0 1 0,0 0 0,0 0 0,0 0 1,0 0-1,0 0 0,0 0 0,0 1 1,0-1-1,-3 2 0,3-1-19,0 1 0,0 0 0,0 0 0,0 0 0,0 0 0,1 1 0,-1-1 0,1 0 0,0 1 0,-1-1 0,1 1 0,0-1 0,1 1 0,-1 0 0,0-1 0,1 1 0,-1 0 0,1 0 0,0-1 0,0 4 0,-1 0 0,1 0 0,0 0 0,0 0 0,0 0 0,0 0 0,1-1 0,0 1 0,4 11 0,-5-16 0,0-1 0,1 1 0,-1 0 0,0-1 0,1 1 0,-1 0 0,1-1 0,-1 1 0,1 0 0,-1-1 0,1 1 0,0-1 0,-1 1 0,1-1 0,0 1 0,-1-1 0,1 1 0,0-1 0,-1 0 0,1 0 0,0 1 0,0-1 0,-1 0 0,1 0 0,0 0 0,0 1 0,0-1 0,-1 0 0,1 0 0,0-1 0,0 1 0,0 0 0,-1 0 0,1 0 0,0 0 0,0-1 0,-1 1 0,1 0 0,0-1 0,0 1 0,-1 0 0,1-1 0,0 1 0,-1-1 0,1 1 0,-1-1 0,1 1 0,0-1 0,0-1 0,23-35 0,-13 8 0,-2-1 0,-1 0 0,6-44 0,-3 16 0,-11 57 0,0 0 0,0 0 0,0 0 0,0 0 0,0 0 0,0 0 0,1 0 0,-1 0 0,0 0 0,1 0 0,-1 0 0,1 1 0,-1-1 0,1 0 0,-1 0 0,1 0 0,0 0 0,-1 1 0,1-1 0,0 0 0,1 0 0,-1 1 0,-1 0 0,1 0 0,0 1 0,0-1 0,-1 0 0,1 0 0,-1 1 0,1-1 0,0 1 0,-1-1 0,1 0 0,-1 1 0,1-1 0,-1 1 0,1-1 0,-1 1 0,1 0 0,-1-1 0,1 1 0,-1-1 0,0 1 0,1 1 0,21 49 0,-20-44 0,18 53 34,-14-39-82,1 0-1,1-1 1,1 1-1,19 32 1,-13-39-1321,-4-17-2550,-10 0 3304,1 1 0,-1-1 0,0 1 0,0-1 0,0 1 0,0-1 0,-1 1 0,1-1 0,-1 0 0,0 1 0,1-4 0,0-34-6912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19571,'0'0'2466,"21"72"-769,-3-36-351,2 4-193,2 1-481,0 1-511,0-4-193,-3-4-993,-1-5-673,0-5-256,-5-8-512,-8-5-1186,-4-5-2433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45 247 11179,'-7'-9'3907,"2"2"-3247,0-1 0,0 0 0,1 1 0,0-1 0,0-1 0,-3-10 0,6 16-471,0-1 0,1 1-1,-1 0 1,1-1 0,0 1-1,0 0 1,0-1 0,0 1-1,1 0 1,-1-1 0,1 1-1,0 0 1,0 0 0,0 0-1,1-1 1,-1 1 0,1 0-1,-1 1 1,1-1 0,0 0-1,0 0 1,0 1 0,0-1-1,4-2 1,7-6-99,0 2 0,0-1 0,0 2 1,1 0-1,0 0 0,1 2 0,0 0 0,0 0 0,0 1 0,1 1 0,0 1 1,-1 0-1,1 1 0,0 0 0,0 2 0,30 2 0,-42-2-41,1 1-1,0 0 1,0 1-1,-1-1 1,1 1-1,-1 0 1,1 0-1,-1 0 1,0 1 0,0-1-1,0 1 1,0 0-1,0 0 1,5 7-1,-3-3 158,-1 0 1,0 0-1,-1 0 0,0 1 0,0 0 1,-1 0-1,5 14 0,-2 3 421,-1 0 1,-1 0-1,-1 0 0,-1 43 1,-3-48-547,-1-1 0,0 1 0,-2-1 0,0 0 0,-1 0 0,-1 0 0,0 0 0,-2-1 0,0 0 1,-1-1-1,-1 0 0,-1 0 0,0-1 0,-1 0 0,-14 14 0,23-28-298,1 1-1,-1-1 1,0 0 0,1 0 0,-1-1-1,0 1 1,0-1 0,0 1 0,0-1-1,0 0 1,-1 0 0,1 0 0,-6 0-1,7-1 54,1 0 0,0 0 0,-1-1 0,1 1 0,0 0 0,-1-1 0,1 1 0,0-1-1,0 0 1,-1 1 0,1-1 0,0 0 0,0 0 0,0 0 0,0 1 0,0-1-1,0 0 1,0 0 0,0-1 0,1 1 0,-1 0 0,0 0 0,0 0 0,1-1 0,-1 1-1,1 0 1,-1 0 0,1-1 0,0 1 0,0 0 0,-1-1 0,1 1 0,0-2 0,-3-34-6125,2-4-2792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10730,'0'0'16336,"38"61"-15023,-15-21-512,2 6-385,-1 2-320,2 2-32,-1-4-64,0-5 32,0-6-96,-4-8-801,0-10-640,-6-12-1026,-4-5-2209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2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47 297 15150,'0'0'3636,"-8"-8"-753,5 6-2699,0-1 0,0 1 0,0-1 0,0 0 0,1 0 0,-1 0 0,1 0 0,0-1 0,0 1 0,0 0 1,0-1-1,1 0 0,-1 1 0,1-1 0,0 0 0,0 0 0,0 0 0,1 0 0,-1 0 0,1 0 1,0 0-1,0 0 0,0 0 0,1 1 0,-1-1 0,1 0 0,0 0 0,0 0 0,1 0 0,-1 1 1,1-1-1,0 0 0,0 1 0,2-4 0,7-8 13,0 0-1,1 1 1,0 0 0,2 1-1,-1 1 1,24-17 0,-28 23-45,1-1-1,0 2 1,0 0 0,0 0 0,1 1-1,0 0 1,0 0 0,0 2-1,0-1 1,0 1 0,21 0 0,-30 1-135,0 2 1,1-1-1,-1 0 1,0 0-1,0 1 1,1-1-1,-1 1 1,0 0-1,0 0 1,0-1-1,0 1 1,0 1-1,0-1 1,0 0-1,0 0 1,0 1-1,0-1 1,-1 1-1,1 0 1,-1-1-1,2 4 1,0-1 26,-1 0 0,0 0 0,0 1 0,0-1 0,-1 1 0,0-1 0,0 1 0,0 0 0,0-1-1,0 6 1,-1 1 15,0-1 0,-1 1 0,1-1 0,-2 1 0,0-1 0,0 0-1,-1 1 1,0-1 0,-6 11 0,1-5-59,-2-1 0,-19 25 0,24-34 0,0-1 0,0 1 0,-1-1 0,0 0 0,0 0 0,0-1 0,0 0 0,-1 0 0,-8 4 0,15-8-60,0 0 0,0 0 1,-1 0-1,1 0 0,0 0 0,-1-1 0,1 1 1,0 0-1,0 0 0,-1 0 0,1 0 1,0 0-1,0-1 0,0 1 0,-1 0 0,1 0 1,0 0-1,0-1 0,0 1 0,0 0 0,-1 0 1,1-1-1,0 1 0,0 0 0,0 0 0,0-1 1,0 1-1,0 0 0,0-1 0,0 1 1,0 0-1,0 0 0,0-1 0,0 1 0,0 0 1,0-1-1,0 1 0,0 0 0,0 0 0,0-1 1,0 1-1,0 0 0,1 0 0,-1-1 0,3-15-5769,7-7-1752,6-5-3640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20179,'0'0'3395,"61"-57"-928,-21 19-1026,1-5-704,1-1-385,-3 4-288,-6 8-480,-3 8-1858,-12 12-1698,-5 12-2050</inkml:trace>
  <inkml:trace contextRef="#ctx0" brushRef="#br0" timeOffset="1">129 406 17969,'0'0'5381,"72"-81"-3875,-38 30-706,3-5-543,1 1-193,-5 4-1826,-6 11-5157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17617,'0'0'7404,"11"8"-6085,25 20-650,-1 3 1,-1 1-1,48 58 1,-27-21-656,52 86 0,-98-141 33,-5-8 48,0 0 1,0 0-1,-1 0 1,0 1-1,0-1 1,3 10 0,-6-16-76,-1 0 1,1-1 0,0 1-1,0 0 1,0 0 0,0 0 0,-1 0-1,1 0 1,0 0 0,0-1-1,0 1 1,-1 0 0,1 0-1,0 0 1,0 0 0,0 0 0,-1 0-1,1 0 1,0 0 0,0 0-1,-1 0 1,1 0 0,0 0 0,0 0-1,0 0 1,-1 0 0,1 0-1,0 0 1,0 0 0,-1 0 0,1 0-1,0 1 1,0-1 0,0 0-1,0 0 1,-1 0 0,1 0 0,0 0-1,0 1 1,0-1 0,0 0-1,-1 0 1,1 0 0,0 0 0,0 1-1,0-1 1,0 0 0,0 0-1,0 0 1,0 1 0,0-1 0,0 0-1,0 0 1,0 1 0,0-1-1,-1 0 1,2 0 0,-1 0 0,0 1-1,0-1 1,0 0 0,0 0-1,0 1 1,0-1 0,0 0 0,0 0-1,0 1 1,-17-14 439,-8-11-379,1-1 0,1-2 0,-30-44 0,-48-93-26,69 112-43,-31-59 156,58 100-128,0 1 0,1-1 0,0-1 0,1 1-1,0 0 1,1-1 0,1 0 0,-1-15 0,2 24-42,1 0 0,0 0 0,0 0 0,0 0-1,0 0 1,1 1 0,-1-1 0,1 0 0,-1 1 0,1 0 0,0-1 0,0 1-1,0 0 1,0 0 0,1 0 0,-1 0 0,0 0 0,1 0 0,0 1 0,-1-1-1,1 1 1,0 0 0,0 0 0,-1 0 0,1 0 0,6-1 0,-5 1-1,-1 0 0,1 0-1,0 0 1,0 0 0,0 1 0,0 0 0,0 0 0,0 0 0,0 0 0,0 0-1,0 1 1,0 0 0,0 0 0,-1 0 0,1 0 0,0 1 0,0-1 0,-1 1 0,1 0-1,3 3 1,-3 1 15,0 0-1,0 0 1,-1 0-1,0 0 0,0 1 1,0 0-1,-1-1 0,0 1 1,-1 0-1,1 0 1,-1 0-1,-1 0 0,1 0 1,-2 10-1,1-1 18,0 0-1,-2-1 1,0 1-1,-1 0 1,-6 20-1,6-29-27,-11 32 2,13-38-4,1 1 0,-1-1 0,1 0 0,-1 1 0,0-1 0,1 0 0,-1 1 0,0-1 0,0 0 0,0 0 0,0 0 0,0 0 1,0 0-1,0 0 0,-1 0 0,1 0 0,0-1 0,0 1 0,-1 0 0,-1 0 0,2-6-1001,0 0 1,1 0-1,-1 0 1,1 0-1,0 0 0,0 0 1,2-6-1,5-24-4630,4-3-1238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0 14926,'0'0'13149,"-4"15"-12600,-18 40-380,-2-1 0,-2-1 1,-39 57-1,-117 156-1031,157-232 476,17-21-470,-12 14-2252,3-17-4218,10-9-917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10346,'0'0'17766,"8"13"-16762,88 178 2108,-96-191-3109,0 0 0,0-1 0,0 1 0,0 0-1,0 0 1,0 0 0,0 0 0,0 0 0,0 0 0,1 0 0,-1-1 0,0 1 0,0 0 0,0 0 0,0 0 0,0 0 0,0 0 0,0 0-1,0 0 1,0 0 0,1 0 0,-1 0 0,0-1 0,0 1 0,0 0 0,0 0 0,0 0 0,0 0 0,0 0 0,1 0 0,-1 0 0,0 0 0,0 0-1,0 0 1,0 0 0,0 0 0,0 0 0,1 0 0,-1 0 0,0 0 0,0 0 0,0 0 0,0 0 0,0 1 0,0-1 0,0 0 0,1 0-1,-1 0 1,0 0 0,0 0 0,0 0 0,0 0 0,0 0 0,0 0 0,0 0 0,0 1 0,0-1 0,0 0 0,1 0 0,-1 0 0,0 0-1,0 0 1,0 0 0,0 0 0,0 1 0,2-20 39,-2-24-848,-17-32-4340,-2 30-5563,10 32 2818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15439,'0'0'15198,"0"-9"-14355,3-174 257,-3 183-2237,10 17-11851,-5-3 4687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15439,'0'0'6213,"24"75"-4675,-6-41-705,2-1-641,-2 0-96,1-6-96,-1-4 0,-4-9-673,-5-8-1248,-3-6-1186,-6-3-705,0-14-2626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18866,'0'0'8296,"51"-31"-10410,-39 45 128,1 1-673,-5 1-512,-1-2-1665,-2-3-1987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14862,'0'0'8686,"8"5"-7346,-2-1-1151,1 0 1,-1 1 0,0-1-1,0 1 1,-1 0 0,1 1-1,-1 0 1,0-1 0,-1 2-1,1-1 1,-1 0 0,-1 1 0,1 0-1,3 9 1,-7-16-159,0 0-1,0 0 1,0 0 0,0-1 0,0 1-1,0 0 1,0 0 0,0 0-1,0 0 1,1 0 0,-1 0 0,0 0-1,0 0 1,0 0 0,0 0 0,0 0-1,0 0 1,0 0 0,1 0-1,-1 0 1,0 0 0,0 0 0,0 0-1,0 0 1,0 0 0,0 0-1,1 0 1,-1 0 0,0 0 0,0 0-1,0 0 1,0 0 0,0 0 0,0 0-1,1 0 1,-2-28 455,-7-42 901,-13 23-631,14 34-797,14 32-429,1-12-2757,4-6-4813,-9-1 4904,2 0-4898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23 333 10122,'0'0'17787,"-4"11"-17216,0 1-479,0 1-1,1 0 1,0 0-1,1 0 1,1 0-1,0 1 1,1-1-1,0 0 0,1 0 1,0 1-1,1-1 1,1 0-1,0 0 1,9 23-1,-11-35-86,-1 0-1,0 0 1,1 1-1,-1-1 1,1 0 0,0 0-1,-1 0 1,1 0-1,0 0 1,0 0-1,0 0 1,0 0-1,0 0 1,0 0 0,0-1-1,0 1 1,0 0-1,0-1 1,0 1-1,0 0 1,0-1-1,1 0 1,-1 1-1,0-1 1,0 0 0,1 1-1,0-1 1,0-1 2,-1 0 0,1 1 1,-1-1-1,1 0 0,-1 0 1,1 0-1,-1 0 0,0 0 1,0-1-1,1 1 0,-1 0 1,0-1-1,0 1 0,0-1 1,0 1-1,1-4 0,3-6 15,0-1 1,-1 0-1,0 0 0,2-13 0,-1-4-847,-1 1 1,-1-1-1,-1 0 0,-2 0 0,-7-58 1,3 75-81,0-1 1,0 1 0,-13-23 0,-6-20 1536,12 24 389,6 18-285,0-1 1,1 0-1,0 0 1,1-1 0,-1-15-1,5 32-705,0 1 0,0 0 0,0 0 0,0-1 0,0 1 0,1 0 0,-1-1 0,1 0 0,0 1 0,2 2 0,4 6 39,78 153 680,-6-10 1879,-79-151-2577,1-1-1,-1 1 1,1-1-1,-1 1 1,1-1-1,0 0 0,0 0 1,0 0-1,0 0 1,1 0-1,-1 0 0,0 0 1,1-1-1,3 3 1,-6-4-42,1 0 1,-1 0 0,1 0-1,-1 0 1,1 0 0,-1 0 0,1 0-1,-1 0 1,1-1 0,-1 1 0,0 0-1,1 0 1,-1 0 0,1 0-1,-1-1 1,1 1 0,-1 0 0,0 0-1,1-1 1,-1 1 0,0 0-1,1-1 1,-1 1 0,0 0 0,1-1-1,-1 1 1,0-1 0,0 1-1,1-1 1,4-26 130,-4 12-140,-2 0 0,0 1 1,0-1-1,-1 1 1,-1-1-1,-1 1 1,0 0-1,0 0 0,-2 0 1,0 0-1,0 1 1,-1 0-1,-1 1 1,-9-13-1,17 25-1,0 0 0,-1 0 0,1 0 0,0 0 0,0 0 0,0 0 0,-1 0 0,1 0 0,0 1 0,0-1 0,0 0 0,-1 0 0,1 0 0,0 0 0,0 0 0,0 0 0,-1 0 0,1 1 0,0-1 0,0 0 0,0 0 0,0 0 0,0 0 0,-1 1 0,1-1 0,0 0 0,0 0 0,0 0 0,0 1 0,0-1 0,0 0 0,0 0 0,0 0 0,0 1 0,0-1 0,0 0 0,0 0 0,0 1 0,0-1 0,0 0 0,0 0 0,0 0 0,0 1 0,0-1 0,0 0 0,0 0 0,0 0 0,0 1 0,0-1 0,1 0 0,-1 0 0,0 0 0,0 1 0,0-1 0,1 16 0,19 28 0,-19-43 0,-1 1 0,1-1 0,-1 0 0,1 0 0,0 1 0,-1-1 0,1 0 0,0 0 0,0 0 0,0 0 0,0 0 0,0 0 0,0 0 0,0 0 0,0-1 0,0 1 0,0 0 0,0 0 0,0-1 0,1 1 0,-1-1 0,0 1 0,1-1 0,-1 0 0,0 1 0,1-1 0,-1 0 0,0 0 0,1 0 0,-1 0 0,3 0 0,-3-2 0,0 0 0,1 1 0,-1-1 0,0 0 0,0 0 0,0 0 0,0 0 0,-1 0 0,1 0 0,0 0 0,-1 0 0,1 0 0,-1 0 0,0 0 0,0 0 0,0 0 0,0-3 0,-2-46 0,2 39 0,-6-16 0,6 27 0,0 0 0,0 0 0,0 0 0,-1 0 0,1 0 0,-1 1 0,1-1 0,0 0 0,-1 0 0,1 0 0,-1 1 0,0-1 0,1 0 0,-1 1 0,0-1 0,1 0 0,-1 1 0,0-1 0,0 1 0,1-1 0,-1 1 0,0-1 0,0 1 0,0 0 0,-1-1 0,1 3 0,0 0 0,0 0 0,1-1 0,-1 1 0,1 0 0,-1 0 0,1 0 0,0 0 0,-1 0 0,1 0 0,0 0 0,0 0 0,1 0 0,-1 3 0,1-1 0,-1 9-70,0 0 0,2 0 0,0 0 0,0-1 0,6 18 0,-8-27 2,1-1 0,0 1 0,-1-1 0,1 0 0,0 1 0,0-1 0,0 0 0,1 0 0,-1 1 0,1-1 0,-1 0 0,1 0 0,0-1 0,-1 1 0,1 0 0,0-1 0,0 1 0,0-1 0,0 1 1,1-1-1,-1 0 0,0 0 0,1 0 0,-1 0 0,0 0 0,1-1 0,-1 1 0,1-1 0,-1 1 0,1-1 0,-1 0 0,1 0 0,-1 0 0,1 0 0,2-1 0,9-8-6562,0-12-6166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83 265 5381,'-6'-21'14845,"-8"9"-7701,13 12-7026,-1-1 1,1 1-1,-1-1 1,1 1-1,-1 0 0,1 0 1,-1 0-1,1 0 1,-1 0-1,1 0 1,-1 0-1,1 0 0,-1 0 1,1 1-1,-1-1 1,1 0-1,-1 1 1,1 0-1,0-1 0,-1 1 1,1 0-1,0 0 1,-1-1-1,1 1 1,0 0-1,0 0 0,0 1 1,0-1-1,0 0 1,0 0-1,0 0 1,0 1-1,1-1 0,-1 0 1,0 1-1,1-1 1,-1 2-1,-3 10-102,0 0-1,2 0 0,-1 0 1,2 0-1,0 0 1,0 17-1,1-25-18,0 1 0,1-1 1,-1 1-1,1-1 0,0 0 1,1 0-1,-1 1 0,1-1 0,0 0 1,0 0-1,0 0 0,1-1 0,0 1 1,0 0-1,0-1 0,1 0 1,6 7-1,-8-9-31,-1-1 0,1 0 0,-1 0 0,1 0 0,-1-1 0,1 1 0,0 0 0,-1-1 1,1 1-1,0-1 0,-1 1 0,1-1 0,0 0 0,0 1 0,-1-1 0,1 0 0,0 0 0,0 0 0,-1-1 0,1 1 0,0 0 1,0-1-1,-1 1 0,3-2 0,0 0-136,-1 0 1,0 0 0,1-1 0,-1 1-1,0-1 1,0 0 0,-1 0-1,1 0 1,-1 0 0,4-6-1,3-8-974,0 0 0,0-1 0,7-26-1,-15 41 938,43-156-8697,-33 113 7126,-11 46 1965,0-1-1,0 0 1,0 1 0,0-1 0,0 1 0,1-1 0,-1 0 0,0 1 0,0-1 0,1 0 0,-1 1 0,0-1-1,0 1 1,1-1 0,-1 1 0,1-1 0,-1 1 0,1-1 0,-1 1 0,1-1 0,-1 1 0,1 0-1,-1-1 1,1 1 0,0-1 0,10 11 3129,11 40 135,-16-33-2618,-5-15-705,-1-1 0,1 1-1,-1-1 1,1 1 0,0-1-1,0 1 1,0-1-1,-1 0 1,1 1 0,0-1-1,1 0 1,-1 0 0,0 0-1,0 0 1,0 0-1,1 0 1,-1 0 0,0 0-1,1 0 1,-1 0 0,1-1-1,-1 1 1,1-1-1,2 1 1,-3-1-35,1-1 0,0 0 0,0 0 0,0 0 0,-1 0 0,1 0 0,0 0 0,-1 0 0,1-1 0,-1 1 0,0 0 0,1-1 0,-1 1 0,0-1 0,0 0 0,0 1 0,0-1 0,0 0 0,1-3 0,26-64 592,-23 54-1124,1 0-1,0 1 0,0 0 0,1 0 0,14-18 0,-20 30 74,0 1-1,0 0 1,0 0 0,0 0 0,0 0 0,0 0 0,1 0-1,-1 0 1,0 0 0,1 1 0,-1-1 0,1 0 0,-1 1-1,1-1 1,2 0 0,15 0-9220,-16 1 7756,4 0-5014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75 7911,'-2'-8'3695,"-3"-13"-2462,-8-24 8869,13 45-10025,0 0 0,0 0-1,0 0 1,0 0 0,0 1 0,0-1 0,0 0 0,0 0 0,0 0 0,0 0-1,0 0 1,0 0 0,0 0 0,0 0 0,0 1 0,0-1 0,0 0 0,0 0 0,0 0-1,0 0 1,-1 0 0,1 0 0,0 0 0,0 0 0,0 0 0,0 0 0,0 0 0,0 0-1,0 0 1,0 0 0,-1 0 0,1 0 0,0 0 0,0 1 0,0-1 0,0 0-1,0 0 1,0-1 0,0 1 0,-1 0 0,1 0 0,0 0 0,0 0 0,0 0 0,0 0-1,0 0 1,0 0 0,0 0 0,0 0 0,-1 0 0,1 0 0,0 0 0,0 0 0,0 0-1,0-1 1,-2 36 693,2-24-605,0-7-105,-1 0 1,1-1 0,0 1 0,1 0 0,-1 0-1,1 0 1,0 0 0,2 7 0,-2-10-63,0 0 1,0 0 0,0 0 0,0 0-1,0-1 1,0 1 0,0 0-1,0-1 1,0 1 0,1-1-1,-1 0 1,0 1 0,0-1-1,0 0 1,1 1 0,-1-1-1,0 0 1,1 0 0,-1 0 0,0 0-1,0 0 1,1-1 0,-1 1-1,0 0 1,0 0 0,0-1-1,1 1 1,-1-1 0,0 1-1,0-1 1,0 0 0,0 1-1,2-3 1,30-13-588,-26 12 525,-1 0 0,1 0 0,0 1 0,0 0 0,0 0 0,0 1 1,1 0-1,-1 0 0,0 1 0,1 0 0,0 0 0,12 1 0,-18 1 144,0 0 1,-1-1-1,1 1 1,-1 1-1,1-1 0,-1 0 1,1 0-1,-1 1 0,0-1 1,0 0-1,0 1 0,0-1 1,0 1-1,0 0 0,0-1 1,0 1-1,0 0 0,-1 0 1,1-1-1,-1 1 0,1 0 1,-1 0-1,0 0 0,0-1 1,0 1-1,0 0 0,0 3 1,0 3 209,0-1 1,0 1-1,0 0 1,-1 0 0,-3 11-1,1-12-105,1-1-1,-2 0 0,1 1 1,0-1-1,-1 0 0,-7 8 1,10-13-332,0 1 0,-1 0 0,1-1 1,0 1-1,-1-1 0,1 0 0,-1 1 1,1-1-1,-1 0 0,0 0 0,1 0 1,-1 0-1,0 0 0,0-1 0,0 1 1,0 0-1,0-1 0,0 1 0,1-1 1,-1 0-1,0 0 0,0 0 0,0 0 1,0 0-1,0 0 0,0 0 0,-4-1 1,-3-9-4953,2-7-3122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1 332 13068,'0'0'12684,"6"9"-11958,-4-6-692,3 5 100,1 0 1,0 0-1,1-1 0,11 10 1,-17-15-89,0-1 0,0 0 0,1 1 1,-1-1-1,1 0 0,-1 0 1,1 0-1,0-1 0,-1 1 1,1 0-1,0 0 0,-1-1 0,1 1 1,0-1-1,0 0 0,0 1 1,-1-1-1,1 0 0,0 0 1,0 0-1,0 0 0,0-1 0,-1 1 1,1 0-1,0-1 0,0 1 1,-1-1-1,1 0 0,0 1 1,-1-1-1,1 0 0,-1 0 0,1 0 1,-1 0-1,1 0 0,1-3 1,5-5 93,-1-1 1,-1-1-1,0 1 1,0-1-1,-1-1 1,0 1-1,-1-1 1,4-13-1,-3 8-106,1 0 0,16-31 0,-22 48-39,0-1 0,0 0 0,1 0 0,-1 1 0,0-1 0,1 0 0,-1 1 0,0-1 1,1 0-1,-1 1 0,1-1 0,-1 1 0,1-1 0,0 1 0,-1-1 0,1 1 0,0-1 0,-1 1 0,1-1 0,0 1 0,-1 0 0,1 0 0,0-1 0,0 1 0,-1 0 0,1 0 0,0 0 0,0 0 0,-1-1 0,1 1 0,0 0 0,0 1 0,0-1 0,-1 0 0,1 0 0,0 0 0,1 1 0,21 23-60,-22-22-163,0 0-1,0 0 1,0 0 0,1-1-1,-1 1 1,1 0 0,-1-1-1,1 1 1,0-1 0,-1 1-1,1-1 1,0 0 0,0 0-1,0 0 1,4 2 0,-5-4 23,-1 1 1,1-1 0,0 0 0,0 1 0,-1-1 0,1 0 0,0 0 0,-1 1 0,1-1-1,-1 0 1,1 0 0,-1 0 0,1 0 0,-1 0 0,1 0 0,-1 0 0,0 0 0,0 0-1,0 0 1,1 0 0,-1 0 0,0 0 0,0 0 0,-1-2 0,3-34-2507,-2 31 1722,0-101-4040,0 78 6661,-1 12 3932,6 40-4819,1 0 0,1-1 0,1 1 0,1-2 0,1 1 1,24 37-1,-20-40-698,0 0 0,1-1 0,2-1 1,-1 0-1,2-1 0,28 20 0,4 4-965,-41-31 1049,-11-6 615,-17-14 251,-7-17-571,0 0 0,2-2 0,1-1 0,2-1 0,-22-42 0,32 54-403,-3-2 26,-20-38-23,32 56 8,0 0 0,0-1 0,1 1 1,0-1-1,-1 1 0,1-1 0,1 0 0,-1 1 1,1-1-1,0 0 0,0-5 0,1 9-31,-1 0 0,1 1 0,0-1 0,-1 0 0,1 1 0,0-1-1,-1 1 1,1-1 0,0 1 0,0-1 0,-1 1 0,1 0 0,0-1-1,0 1 1,0 0 0,0-1 0,0 1 0,-1 0 0,1 0 0,0 0-1,0 0 1,0 0 0,1 0 0,29 1 13,-24-1-15,-4 0 24,0 0 0,0 0 1,0 1-1,0-1 0,0 1 0,-1-1 1,1 1-1,0 0 0,0 0 0,0 1 1,-1-1-1,1 0 0,-1 1 0,1 0 1,-1-1-1,0 1 0,1 0 1,-1 0-1,0 1 0,2 2 0,-1 0 81,0-1 0,-1 1 1,0 0-1,0 0 0,0 0 0,0 0 0,-1 0 0,1 0 0,-2 0 0,2 11 0,-1-9-21,-1-1 0,0 1 0,0-1 0,-1 1 0,0-1 0,0 0 0,0 1-1,-1-1 1,0 0 0,0 0 0,-1 0 0,1 0 0,-1-1 0,0 1 0,-1-1-1,0 1 1,1-1 0,-2 0 0,-7 7 0,11-11-172,0 0-1,0 0 1,0 0-1,0 0 1,0-1 0,0 1-1,0 0 1,-1-1-1,1 1 1,0-1-1,0 1 1,-1-1 0,1 1-1,0-1 1,-1 0-1,1 0 1,0 0 0,-1 0-1,1 0 1,0 0-1,-1 0 1,1 0 0,0 0-1,-1-1 1,1 1-1,0-1 1,-1 1-1,1-1 1,0 1 0,0-1-1,0 0 1,-1 1-1,1-1 1,0 0 0,0 0-1,0 0 1,0 0-1,1 0 1,-1 0 0,0 0-1,0 0 1,0 0-1,1 0 1,-1-1-1,1 1 1,-1 0 0,1 0-1,-1-1 1,1 1-1,0 0 1,-1-3 0,-1-9-1531,0 1 1,0-1 0,1 0-1,0-15 1,1 21 775,0-39-6792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21332,'0'0'2541,"-1"10"-405,2 10-1624,1-1 1,0 1-1,1-1 1,2 0-1,-1 0 1,2 0-1,13 28 0,39 67 363,-50-101-817,0-1-1,0 0 0,1 0 0,1-1 1,0 0-1,18 15 0,-28-25-48,1-1 0,0 1 0,-1-1 0,1 1 0,0 0 0,-1-1 0,1 1 0,0-1 0,0 0 0,-1 1 0,1-1 0,0 0 0,0 1 0,0-1 0,0 0 1,-1 0-1,1 0 0,0 0 0,0 0 0,0 0 0,0 0 0,0 0 0,-1 0 0,1 0 0,0 0 0,0 0 0,1-1 0,-1 0 12,0 0 0,0 0 0,-1 0 0,1 0 0,0 0 0,-1-1 0,1 1 0,-1 0 0,0 0-1,1 0 1,-1 0 0,0-1 0,1 1 0,-1 0 0,0 0 0,0-2 0,0-6 41,0 0 0,-1 1 0,0-1 0,-3-12 0,0 10-52,-1-1 1,0 1 0,0 0 0,-13-18-1,15 24 22,0 0-1,-1 0 1,1 1 0,-1-1-1,0 1 1,-1 0-1,1 0 1,-1 1-1,1-1 1,-1 1-1,-11-6 1,16 9-31,0 0-1,0 0 1,0 0 0,-1 0-1,1 0 1,0 0 0,0 0-1,0 0 1,-1 0 0,1 0-1,0 0 1,0 0-1,0 0 1,-1 0 0,1 0-1,0 0 1,0 0 0,0 0-1,-1 0 1,1 0 0,0 0-1,0 0 1,0 1 0,0-1-1,-1 0 1,1 0 0,0 0-1,0 0 1,0 0 0,0 0-1,0 1 1,-1-1 0,1 0-1,0 0 1,0 0 0,0 0-1,0 1 1,0-1-1,0 0 1,0 0 0,0 0-1,0 1 1,0-1 0,0 0-1,0 0 1,0 0 0,0 0-1,0 1 1,2 15 7,11 13-16,-11-27 8,-1 0 0,0 0 0,1 0 0,0 0 0,-1 0 0,1-1 0,0 1 0,0 0 0,0-1 0,0 0 0,1 1 0,-1-1 0,0 0 0,0 0 0,1 0 0,-1 0 0,0-1 0,1 1 0,-1-1 0,1 1 0,-1-1 0,1 0 0,-1 0 0,1 0 0,-1 0 0,1 0 0,-1-1 0,1 1 0,-1-1 0,1 0 0,-1 1 0,1-1 0,-1 0 0,0-1 0,0 1 0,0 0 0,0-1 0,1 1 0,-2-1 0,1 1 0,0-1 0,0 0 0,0 0 0,-1 0 0,1 0 0,-1 0 0,0 0 0,0 0 0,1-1 0,-1 1 0,-1 0 0,1-1 0,0 1 0,0-3 0,1-6 0,0 0 0,-1 0 0,0 0 0,-1 0 0,-1-14 0,0 13 0,1 0 0,0-1 0,4-18 0,12 56 0,-6-5 0,0 0 0,0 0 0,1-1 0,1-1 0,0 0 0,20 22 0,-31-39-11,0 0 1,0 1-1,0-1 0,0 0 0,0 0 1,0 0-1,0-1 0,0 1 1,0 0-1,0 0 0,0-1 0,1 1 1,-1 0-1,0-1 0,1 1 1,-1-1-1,0 0 0,1 1 0,-1-1 1,0 0-1,1 0 0,-1 0 1,1 0-1,-1 0 0,0 0 0,1 0 1,0-1-1,0 0-39,-1 0-1,0-1 1,1 1 0,-1 0-1,0-1 1,0 1 0,0-1-1,0 0 1,0 1-1,-1-1 1,1 0 0,0 1-1,-1-1 1,1 0 0,-1 0-1,0 0 1,1-2 0,0-7-563,0-1 1,-1 0 0,0 0 0,-1 0 0,-3-14 0,1 16-1608,0 0-1,-2 0 1,1 1 0,-1-1 0,-6-8 0,9 15 1437,-22-35-11015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1 414 19122,'0'0'2370,"9"-4"-763,138-81 2695,-103 55-4162,-2-1 1,-1-1-1,40-43 0,-22 8-51,13-14 63,-71 80-134,-1 1 0,1-1 1,0 0-1,0 1 0,-1-1 0,1 1 1,0-1-1,0 0 0,-1 1 1,1 0-1,0-1 0,0 1 0,0-1 1,0 1-1,0 0 0,0 0 1,0 0-1,0-1 0,0 1 1,0 0-1,1 0 0,-1 1 8,-1-1-1,1 1 1,0-1 0,-1 1-1,1-1 1,-1 1 0,1-1-1,-1 1 1,1 0-1,-1-1 1,1 1 0,-1 0-1,0-1 1,1 1 0,-1 0-1,0 0 1,0-1-1,1 1 1,-1 0 0,0 1-1,1 53 1170,-2-41-811,0 61 366,4 93 545,-3-164-1406,1 1 0,-1 0 1,1-1-1,1 1 0,-1-1 0,0 0 1,1 1-1,0-1 0,0 0 0,0 0 1,1 0-1,-1 0 0,1 0 0,4 3 0,-4-4-221,0 0 0,1-1-1,0 1 1,-1-1 0,1 0 0,0 0-1,0 0 1,1-1 0,-1 1-1,0-1 1,0 0 0,1 0-1,-1 0 1,7 0 0,11-1-8012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4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13645,'0'0'13549,"62"41"-16528,-41-38 192,0-3-896,-1 0-1890,0 0-3396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5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3203,'0'0'22368,"7"8"-20590,50 71 779,-57-78-2508,0 0 0,1 0 0,0 0 0,-1 0-1,1 0 1,-1 0 0,1-1 0,0 1 0,0 0 0,-1 0 0,1-1 0,0 1 0,0 0 0,0-1 0,0 1 0,0-1 0,0 1 0,0-1 0,0 0 0,0 1 0,0-1 0,0 0 0,0 0 0,0 0 0,0 1 0,2-1 0,-1-1-2,-1 0 0,0 0 0,1 1 0,-1-1 0,1 0 0,-1 0 0,0 0 0,0-1 0,0 1 0,0 0 0,0 0 0,0-1 0,0 1 0,0 0 0,1-4-1,4-8 62,0-1-1,-1 0 1,3-17-1,-5 20-107,3-8-7,19-58 45,-22 70-42,-1 1 1,1-1 0,1 1-1,-1 0 1,1 0-1,1 0 1,-1 0 0,8-7-1,-12 13 7,1-1-1,0 1 1,-1-1-1,1 1 1,0-1-1,-1 1 1,1 0-1,0-1 0,0 1 1,-1 0-1,1 0 1,0-1-1,0 1 1,0 0-1,0 0 1,-1 0-1,1 0 1,0 0-1,0 0 0,0 0 1,0 0-1,-1 0 1,1 1-1,0-1 1,0 0-1,0 0 1,-1 1-1,1-1 1,0 0-1,0 1 0,-1-1 1,1 1-1,0-1 1,-1 1-1,1 0 1,-1-1-1,1 1 1,-1-1-1,1 1 1,-1 0-1,1 0 0,-1-1 1,1 1-1,-1 0 1,1 1-1,17 44 214,-14-33-187,-3-9-192,1 1 0,0-1 0,0 0 0,1 0 0,-1 0 0,1-1 0,4 6 0,-7-9 108,0 0 0,1 1 1,-1-1-1,0 0 0,0 0 0,1 0 0,-1 1 0,0-1 0,0 0 0,1 0 1,-1 0-1,0 0 0,1 1 0,-1-1 0,0 0 0,1 0 0,-1 0 0,0 0 1,1 0-1,-1 0 0,0 0 0,1 0 0,-1 0 0,0 0 0,1 0 1,-1 0-1,0 0 0,0 0 0,1-1 0,-1 1 0,0 0 0,1 0 0,-1 0 1,0 0-1,1-1 0,5-23-3109,-4 1-6632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38 15919,'0'0'9230,"-8"-8"-7740,-27-20-316,35 28-1156,0 0 0,0 0 0,-1-1 0,1 1 0,0 0 0,0 0 0,0 0 0,0 0 0,0 0 0,-1 0 1,1 0-1,0 0 0,0 0 0,0 0 0,0 0 0,-1 0 0,1 0 0,0 0 0,0 0 0,0 0 0,0 0 0,-1 0 0,1 0 0,0 0 0,0 0 0,0 0 0,0 0 0,-1 0 0,1 0 0,0 0 0,0 0 1,0 0-1,0 0 0,0 1 0,-1-1 0,1 0 0,0 0 0,0 0 0,0 0 0,0 0 0,0 0 0,0 1 0,0-1 0,-1 0 0,1 0 0,0 0 0,0 0 0,0 1 0,0-1 0,-3 14 204,3 17-235,0-30 60,2 16 37,0-1 0,0 1 0,11 31 0,-11-41-83,0 0-1,1 0 1,0 0-1,0-1 1,1 1-1,-1-1 1,2 0-1,-1 0 1,0 0-1,1 0 1,8 7-1,-12-13 1,0 1 0,0 0 1,-1-1-1,1 1 0,0 0 0,0-1 0,0 1 0,0-1 1,0 1-1,0-1 0,0 0 0,0 1 0,0-1 0,0 0 0,0 0 1,0 0-1,0 0 0,1 0 0,-1 0 0,0 0 0,0 0 1,0 0-1,0 0 0,0 0 0,0-1 0,0 1 0,0-1 1,0 1-1,0 0 0,0-1 0,0 0 0,0 1 0,0-1 1,1-1-1,1-2 32,1-1 0,-1 0 0,-1 1 0,1-1 0,-1 0 0,3-6 0,-4 8-25,0-1-1,0 1 1,0 0-1,1 0 0,0-1 1,-1 1-1,1 0 0,0 1 1,1-1-1,-1 0 1,0 1-1,6-5 0,-5 6-7,0 0-1,0 1 1,0-1-1,0 1 1,0 0-1,0 0 1,0 0-1,-1 0 0,1 0 1,0 1-1,0-1 1,0 1-1,0 0 1,0 0-1,0 0 0,0 0 1,-1 0-1,1 1 1,0-1-1,-1 1 1,0 0-1,1-1 1,1 4-1,9 5 90,-2 1 1,21 25-1,-27-29-50,23 26 63,-1 2 1,26 47-1,-46-72 74,-2 1 1,1 0-1,-1 0 0,-1 0 1,0 0-1,-1 1 1,0 0-1,0-1 0,-2 1 1,1 0-1,-1 0 0,-1 0 1,-1 16-1,0-26-175,1 0-1,-1 0 1,0 0-1,1 0 1,-1 0-1,0 0 1,0 0-1,0 0 1,0-1 0,-1 1-1,1 0 1,0-1-1,-1 1 1,1-1-1,-1 0 1,1 1-1,-1-1 1,0 0 0,0 0-1,1 0 1,-1 0-1,0 0 1,0 0-1,0-1 1,0 1-1,0-1 1,0 1 0,0-1-1,0 0 1,0 1-1,0-1 1,0 0-1,0-1 1,-1 1-1,-1-1 1,-4 0-1,0 0-1,1 0 1,-1-1-1,1 0 1,-1-1-1,1 0 1,0 0-1,-9-5 1,-3-5 0,0 0 0,0-2 0,1 0 0,1-1 0,0 0 0,2-1 0,-1-1 0,2-1 0,1 0 0,-20-37 0,32 53-183,-1 0 0,1-1 0,0 1 1,0 0-1,1-1 0,-1 1 0,1-1 0,-1 1 0,1-1 0,0 1 0,0 0 1,1-1-1,-1 1 0,1-1 0,0 1 0,0 0 0,0-1 0,0 1 0,0 0 1,3-5-1,2-1-1223,1 1-1,0-1 1,0 1 0,1 0 0,9-7 0,17-19-4158,-14 11-7728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53 579 15310,'0'0'6220,"-8"-9"-3279,-25-26-672,33 35-2216,0 0 0,0-1 0,-1 1 0,1 0 0,0 0 0,0 0 0,0-1 0,0 1 0,-1 0 0,1 0 0,0 0 0,0 0 0,0-1 0,0 1 0,-1 0 1,1 0-1,0 0 0,0 0 0,-1 0 0,1 0 0,0 0 0,0 0 0,-1 0 0,1-1 0,0 1 0,0 0 0,0 0 0,-1 0 0,1 0 0,0 0 0,0 0 0,-1 1 0,1-1 0,0 0 0,0 0 0,-1 0 0,1 0 0,0 0 0,0 0 0,-1 0 0,1 1 0,-2 11 379,5 15-555,2-12 215,1 0 1,0 0 0,1-1 0,0 0-1,1 0 1,1 0 0,16 19 0,-25-33-82,1 1 1,-1 0 0,1 0-1,-1 0 1,1-1 0,-1 1-1,1 0 1,0 0-1,-1-1 1,1 1 0,0-1-1,0 1 1,-1-1 0,1 1-1,0-1 1,0 1-1,0-1 1,0 0 0,0 1-1,-1-1 1,1 0 0,0 0-1,0 0 1,0 1-1,0-1 1,0 0 0,0 0-1,0-1 1,0 1 0,0 0-1,0 0 1,0 0-1,0-1 1,0 1 0,-1 0-1,1-1 1,0 1 0,0-1-1,0 1 1,0-1 0,-1 1-1,1-1 1,0 0-1,-1 1 1,1-1 0,0 0-1,-1 1 1,1-1 0,-1 0-1,1 0 1,-1 0-1,1 0 1,-1 1 0,0-1-1,1 0 1,-1 0 0,0 0-1,0 0 1,0-1-1,3-7 148,-1-1-1,0 1 0,-1-1 1,1-13-1,-1 2 12,0-47 21,-1 65-140,0 0-1,0 0 1,0 0 0,-1-1-1,0 1 1,1 0 0,-1 0-1,0 0 1,0 0 0,-1 0-1,1 1 1,-1-1 0,1 0 0,-1 0-1,0 1 1,-2-3 0,3 5-50,1-1 0,0 1 0,0 0 0,-1 0 0,1-1 0,0 1 0,-1 0-1,1 0 1,0 0 0,0 0 0,-1 0 0,1-1 0,0 1 0,-1 0 0,1 0 0,0 0 0,-1 0 0,1 0 0,0 0 0,-1 0 0,1 0 0,0 0 0,-1 0 0,1 0 0,0 0 0,-1 1 0,1-1 0,0 0 0,-1 0 0,1 0 0,0 0 0,-1 0 0,1 1 0,0-1 0,0 0 0,-1 0 0,1 1 0,-6 15 8,2 17-18,4-8 9,-1-23 0,0-6 0,-4-39 0,2 13 0,0 19 0,3 17 0,7 0 0,10-17 0,14-29 0,-24 29 0,1 0 0,0 1 0,0 1 0,1-1 0,0 1 0,16-12 0,-23 21 0,-1-1 0,1 1 0,-1 0 0,1-1 0,-1 1 0,0 0 0,1 0 0,0 0 0,-1 0 0,1 0 0,-1 0 0,0 0 0,1 1 0,-1-1 0,1 0 0,-1 1 0,1-1 0,-1 1 0,0 0 0,1-1 0,-1 1 0,0 0 0,0 0 0,1 0 0,-1 0 0,0 0 0,0 0 0,0 0 0,0 0 0,0 1 0,0-1 0,-1 0 0,1 0 0,0 1 0,0 1 0,27 55 0,-26-51 0,3 7 0,-4-10 0,0-1 0,0 1 0,1 0 0,-1-1 0,1 1 0,0-1 0,0 0 0,0 1 0,4 3 0,-4-35 0,-2-7 0,2 17 0,-2 1 0,0-1 0,-1 0 0,-1 1 0,-1-1 0,0 1 0,-8-21 0,14 77 0,1-32 0,-1 0 0,1 0 0,1 0 0,-1-1 0,1 1 0,1-1 0,7 8 0,-11-13 0,-1 0 0,0 0 0,1 1 0,-1-1 0,1 0 0,0 0 0,-1-1 0,1 1 0,0 0 0,0 0 0,-1-1 0,1 1 0,0-1 0,0 0 0,3 1 0,-4-2 0,0 1 0,1 0 0,-1-1 0,0 1 0,0-1 0,0 0 0,0 1 0,0-1 0,0 0 0,0 0 0,0 0 0,0 0 0,0 1 0,0-1 0,0 0 0,-1-1 0,1 1 0,0 0 0,-1 0 0,1 0 0,-1 0 0,1 0 0,-1-1 0,0 1 0,1 0 0,-1-2 0,5-17 0,-1 0 0,0 0 0,1-35 0,-5 46 0,0 0 0,0 1 0,-1-1 0,0 0 0,0 0 0,-1 1 0,0-1 0,0 0 0,-1 1 0,-8-16 0,11 23 0,-1 0 0,1 0 0,0 0 0,-1 0 0,1 0 0,-1 0 0,1 1 0,-1-1 0,1 0 0,-1 0 0,0 0 0,1 1 0,-1-1 0,0 0 0,0 1 0,0-1 0,1 1 0,-1-1 0,0 1 0,0-1 0,0 1 0,0 0 0,0-1 0,0 1 0,0 0 0,0 0 0,-2-1 0,2 2 0,0 0 0,1 1 0,-1-1 0,0 0 0,1 0 0,-1 0 0,0 1 0,1-1 0,-1 0 0,1 0 0,0 1 0,-1-1 0,1 1 0,0-1 0,0 0 0,0 3 0,4 63 0,-2-60 0,0-1 0,0 0 0,1-1 0,0 1 0,0 0 0,0-1 0,8 10 0,-10-14 0,-1 0 0,1 0 0,-1 0 0,1-1 0,0 1 0,0 0 0,-1-1 0,1 1 0,0 0 0,0-1 0,0 1 0,-1-1 0,1 1 0,0-1 0,0 1 0,0-1 0,0 0 0,0 0 0,0 1 0,0-1 0,0 0 0,0 0 0,0 0 0,0 0 0,0 0 0,0 0 0,0 0 0,0 0 0,0-1 0,0 1 0,0 0 0,0-1 0,0 1 0,0 0 0,0-1 0,0 1 0,-1-1 0,1 0 0,0 1 0,0-1 0,0 1 0,-1-1 0,1 0 0,0 0 0,-1 0 0,1 1 0,-1-1 0,1 0 0,-1 0 0,1 0 0,-1 0 0,0 0 0,1 0 0,-1 0 0,0-1 0,8-17 0,-1 0 0,6-27 0,11-33 0,-23 78 0,-1-1 0,1 1 0,0 0 0,-1 0 0,1 0 0,0-1 0,-1 1 0,1 0 0,0 0 0,0 0 0,0 0 0,0 0 0,0 0 0,0 1 0,2-2 0,-2 2 0,-1 0 0,1-1 0,0 1 0,-1 0 0,1 0 0,0 0 0,-1 0 0,1 0 0,0 0 0,-1 1 0,1-1 0,0 0 0,-1 0 0,1 0 0,0 1 0,-1-1 0,1 0 0,-1 0 0,1 1 0,-1-1 0,1 1 0,0 0 0,4 4 0,0 0 0,-1 0 0,0 1 0,0 0 0,3 7 0,11 14 0,-17-27 0,-1 0 0,1 1 0,-1-1 0,1 0 0,-1 0 0,0 0 0,1 0 0,-1 0 0,1 0 0,-1 0 0,1 0 0,-1 0 0,1 0 0,-1 0 0,0 0 0,1 0 0,-1 0 0,1-1 0,-1 1 0,1 0 0,-1 0 0,0 0 0,1-1 0,-1 1 0,0 0 0,1 0 0,-1-1 0,0 1 0,1 0 0,-1-1 0,0 1 0,1-1 0,-1 1 0,0 0 0,0-1 0,0 1 0,1 0 0,-1-1 0,0 1 0,0-1 0,0 1 0,0-1 0,9-25 0,-8 20 0,3-7 0,15-41 0,-18 51 0,1 0 0,-1-1 0,1 1 0,0 0 0,0 0 0,0 0 0,0 0 0,0 1 0,1-1 0,0 1 0,-1-1 0,5-2 0,10 2-3088,-15 3 2558,-1 0 0,0 0 0,0 0 0,0 0 0,0 0 0,0 1 0,0-1 0,0 0 1,0 1-1,0-1 0,0 1 0,0-1 0,0 1 0,-1 0 0,1-1 0,0 1 0,0 0 1,0-1-1,-1 1 0,2 2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3 730 20403,'-2'5'5567,"7"8"-3906,8 7-1020,-8-12-351,23 24 714,-27-30-952,0-1 1,0 0 0,0 0-1,0 0 1,1 0-1,-1 0 1,0 0-1,1 0 1,-1-1 0,1 1-1,-1 0 1,1-1-1,-1 1 1,1-1-1,-1 0 1,1 1 0,-1-1-1,1 0 1,0 0-1,-1 0 1,3 0-1,-3-1-10,0 0-1,0 0 1,1 0-1,-1 0 1,0 0-1,0 0 1,0 0-1,0 0 1,-1 0-1,1-1 1,0 1-1,0 0 1,-1-1-1,1 1 1,-1 0-1,1-1 1,-1 1-1,0-1 1,1-1-1,6-35 299,-6 28-303,14-79 155,-15 88-188,0 1 0,1 0 1,-1-1-1,0 1 0,0-1 0,0 1 0,0-1 0,0 1 1,0 0-1,1-1 0,-1 1 0,0-1 0,0 1 0,1 0 0,-1-1 1,0 1-1,1 0 0,-1-1 0,0 1 0,1 0 0,-1-1 1,0 1-1,1 0 0,-1 0 0,1 0 0,-1-1 0,1 1 1,-1 0-1,0 0 0,1 0 0,-1 0 0,1 0 0,0 0 1,11 10 212,6 23 70,-14-23-287,-3-6 0,0 0 0,1 0 0,0 0 0,-1-1 0,1 1 0,0 0 0,1-1 0,-1 0 0,1 1 0,3 2 0,-5-9 0,0-1 0,1 1 0,-1-1 0,-1 0 0,1 1 0,0-1 0,-1 0 0,0-6 0,0 8 0,2-18 0,-3 11 0,1-1 0,1 1 0,0 0 0,0-1 0,1 1 0,0 0 0,1 0 0,0 0 0,0 0 0,1 0 0,5-9 0,-8 18 0,-1-1 0,1 1 0,-1-1 0,0 1 0,1-1 0,-1 1 0,1-1 0,-1 1 0,1-1 0,-1 1 0,1-1 0,-1 1 0,1 0 0,0-1 0,-1 1 0,1 0 0,-1 0 0,1-1 0,0 1 0,-1 0 0,1 0 0,0 0 0,-1 0 0,1 0 0,0 0 0,-1 0 0,1 0 0,0 0 0,0 0 0,-1 0 0,1 0 0,-1 1 0,1-1 0,0 0 0,-1 0 0,1 1 0,0-1 0,-1 0 0,1 1 0,-1-1 0,2 2 0,18 29 0,-19-29 0,-1-1 0,1 1 0,-1 0 0,1 0 0,0-1 0,0 1 0,0-1 0,0 1 0,0 0 0,0-1 0,0 0 0,1 1 0,-1-1 0,0 0 0,1 0 0,-1 1 0,1-1 0,0 0 0,-1-1 0,4 3 0,-2-8-418,-1-1 0,0 1 1,0 0-1,0-1 0,-1 1 0,1-1 1,-1 0-1,0-9 0,0 9-194,10-49-3311,-6 33 2906,-1 0 1,2-39 0,3 120 5256,-9-56-4152,0-1 0,1 0 0,-1 0 0,1 0 0,-1 0 0,1 0 0,0 0 0,0 0 0,0 0 0,0 0 0,0 0 0,0 0 0,1 0 0,-1 0 0,1-1 0,-1 1 0,1-1 0,-1 1 0,1-1 0,0 0 0,0 1 1,0-1-1,3 1 0,-4-2-74,0-1 0,0 1 0,0 0 0,0-1 1,0 0-1,0 1 0,0-1 0,0 1 0,0-1 0,0 0 1,0 0-1,0 0 0,0 1 0,-1-1 0,1 0 1,0 0-1,-1 0 0,1 0 0,-1 0 0,1 0 1,-1-1-1,1 1 0,-1 0 0,0 0 0,1 0 0,-1 0 1,0 0-1,0-1 0,0 1 0,0 0 0,0-2 1,2-47 258,-2 42-210,-8-202 2081,4 176-1732,-1 1-1,-1 0 0,-2 0 1,-14-38-1,24 122-432,3-28 27,1 0 0,1-1 0,2 0 1,0 0-1,1-1 0,0 0 0,16 20 1,-17-26-38,2-1 1,0-1 0,0 0 0,1-1-1,1 0 1,0 0 0,1-1-1,0-1 1,0-1 0,19 10 0,-101-72 158,-87-48 48,154 100-182,0 0 1,0 0-1,0 0 1,0 0-1,0 0 0,0 0 1,0 0-1,0-1 1,0 1-1,0 0 1,1-1-1,-1 1 0,0 0 1,1-1-1,-1 1 1,1-1-1,0 1 0,0-1 1,-1 1-1,1-1 1,0 1-1,0-1 0,0 1 1,0-1-1,1 1 1,-1-1-1,0 1 0,1 0 1,-1-1-1,1 1 1,-1-1-1,1 1 1,0 0-1,-1-1 0,1 1 1,0 0-1,1-2 1,5-6-307,1-1 1,0 1 0,17-15 0,-7 7-885,8-14-4655,-1-5-4223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39 19410,'-6'-30'4456,"5"30"-4246,1-1 1,0 1 0,-1-1-1,1 0 1,-1 1-1,1-1 1,-1 1-1,1-1 1,-1 1 0,1 0-1,-1-1 1,1 1-1,-1-1 1,0 1-1,1 0 1,-1-1-1,0 1 1,1 0 0,-1 0-1,0 0 1,1 0-1,-1-1 1,-1 1-1,-14 10 3332,3 15-3620,8-8 105,1 0 0,1 1 0,0-1 1,1 1-1,1-1 0,1 1 0,0-1 0,1 1 1,7 34-1,-7-50-28,-1 0 1,1 0-1,0 0 1,-1 0-1,1 0 1,0-1-1,0 1 0,0 0 1,0 0-1,1-1 1,-1 1-1,0 0 1,1-1-1,-1 1 1,1-1-1,-1 0 0,1 0 1,0 1-1,-1-1 1,1 0-1,0 0 1,0-1-1,0 1 1,0 0-1,0-1 1,0 1-1,0-1 0,0 1 1,0-1-1,0 0 1,0 0-1,0 0 1,0 0-1,0 0 1,0-1-1,0 1 0,0-1 1,0 1-1,0-1 1,0 0-1,0 0 1,0 1-1,0-1 1,0-1-1,-1 1 0,1 0 1,0 0-1,-1-1 1,1 1-1,-1 0 1,1-1-1,-1 0 1,0 1-1,0-1 0,0 0 1,0 0-1,1-2 1,63-117-4523,-28 37-5741,-26 56 3735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7944,'0'0'15454,"5"2"-14739,-4-2-650,0 1 0,0-1 0,1 1-1,-1-1 1,0 0 0,0 1-1,1-1 1,-1 0 0,0 0-1,0 0 1,1 0 0,-1 0 0,0 0-1,0-1 1,1 1 0,-1 0-1,0 0 1,0-1 0,0 1-1,1-1 1,-1 0 0,0 1-1,0-1 1,0 0 0,0 1 0,0-1-1,2-2 1,25-38 1397,-25 37-1474,8-22 203,-10 21-275,1 1 1,0-1-1,0 1 1,0 0-1,1-1 1,-1 1 0,1 0-1,4-4 1,4 0-2804,-9 7 2493,-1 1 1,0-1-1,1 0 1,-1 0-1,0 0 1,0 0-1,0 0 1,0 0-1,0-1 0,0 1 1,0 0-1,0 0 1,-1-1-1,1 1 1,0-1-1,0-1 1,8-38-7503,-7 15 2141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3908,'0'0'16042,"-4"6"-14959,2 0-712,-1 0-1,0 0 1,1 1-1,0-1 1,1 1-1,-1 0 1,1-1-1,1 1 1,-1 12-1,30-36-103,38-23-831,-63 37 578,1 1 1,0 0-1,-1 0 0,1 1 1,0 0-1,0-1 0,0 2 1,0-1-1,0 0 1,0 1-1,0 0 0,0 0 1,7 2-1,-11-2 129,0 1 1,0 0-1,0 0 1,0 0-1,0 0 1,0 0-1,0 0 0,0 0 1,0 1-1,-1-1 1,1 0-1,0 0 0,-1 1 1,1-1-1,-1 0 1,0 1-1,1-1 1,-1 0-1,0 1 0,0-1 1,0 0-1,0 3 1,0 38 1944,0-34-1768,0-2-170,-1 0 1,0 0-1,0 0 1,0 0-1,-1 0 1,1 0-1,-4 7 1,4-11-185,0 0-1,0 0 1,0 0 0,0-1 0,0 1 0,0 0-1,0-1 1,0 1 0,-1-1 0,1 0 0,-1 1-1,1-1 1,-1 0 0,0 0 0,1 0 0,-1 0-1,0 0 1,0 0 0,0 0 0,1-1 0,-1 1-1,0-1 1,0 1 0,0-1 0,-2 1 0,3-2-161,0 1 0,0-1 0,0 1 0,0-1 0,0 1 0,0-1 0,1 0 0,-1 1 0,0-1 0,0 0 0,1 0 0,-1 1 0,0-1 0,1 0 0,-1 0 0,1 0 0,-1 0 0,1 0 0,0 0 0,-1 0 0,1 0 0,0 0 0,-1 0 0,1 0 0,0 0 0,0 0 0,0 0 1,0 0-1,0-1 0,-1-41-4950,1 35 3604,0-30-4651,0 0-3215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12524,'0'0'8824,"2"12"-7463,0-7-1281,1 12 456,1 0-1,1 0 1,9 19 0,-14-33-432,1 0 0,1 0 1,-1 0-1,0 0 0,1-1 1,-1 1-1,1 0 0,0-1 1,0 1-1,0-1 0,0 0 1,0 1-1,0-1 0,1 0 0,-1 0 1,1-1-1,0 1 0,-1 0 1,1-1-1,0 0 0,0 1 1,0-1-1,0 0 0,0-1 1,0 1-1,0-1 0,0 1 1,5-1-1,-6-1-39,1 0 0,-1 0 0,1-1 0,-1 1 0,1-1 0,-1 0 0,0 0 0,0 1 0,0-1 0,0-1 0,0 1 0,-1 0 0,1 0 0,-1-1 0,1 1 0,-1-1 1,0 1-1,0-1 0,0 0 0,0 1 0,1-6 0,13-63 403,-15 68-472,4-42 549,-1-52-1,-1 106-273,1 0-1,0 0 0,0 0 1,9 15-1,-6-10-143,-5-11-113,1 0 1,-1 0-1,0 0 1,1-1-1,0 1 0,-1 0 1,1-1-1,0 1 1,1-1-1,-1 0 0,0 1 1,1-1-1,4 3 1,-7-5-12,1 0 1,-1 0 0,1 0 0,0 1 0,-1-1 0,1 0 0,0 0 0,-1 0 0,1 0 0,-1 0 0,1 0-1,0 0 1,-1-1 0,1 1 0,0 0 0,-1 0 0,1 0 0,-1-1 0,1 1 0,-1 0 0,1 0 0,-1-1 0,1 1-1,-1-1 1,2 0 0,11-25 40,0-18-3281,-2-1 0,9-81 0,-20 116 276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8392,'0'0'9540,"8"10"-8462,38 64 1886,50 106 1,-82-152-1623,-2-12 304,-13-34-1373,-13-36-495,-9-9 222,9 30-152,1-1-1,2-1 1,1 0-1,2 0 1,1-1-1,-2-42 1,9 74 169,1 0 1,-1 0 0,1 0-1,0 0 1,0 0 0,0 0-1,0 1 1,1-1 0,-1 0-1,5-6 1,-5 9-19,-1 0 0,1 0 0,0-1 0,0 1 0,0 0 0,0 0 0,0 0 0,0 0 0,1 0 0,-1 0 0,0 1 0,0-1 0,1 0 0,-1 1 0,0-1 0,1 1 0,-1-1-1,1 1 1,-1 0 0,1-1 0,-1 1 0,1 0 0,-1 0 0,1 0 0,-1 0 0,1 0 0,-1 0 0,0 1 0,1-1 0,-1 1 0,1-1 0,1 1 0,-1 1 27,-1-1 0,1 0 0,-1 1 0,1-1 0,-1 1 1,1 0-1,-1-1 0,0 1 0,0 0 0,0 0 0,0 0 0,0-1 0,-1 1 0,1 0 0,0 0 0,-1 0 1,0 0-1,1 4 0,4 40 821,-5-43-781,1 22 569,1 55 1052,-2-75-1631,-1 1-1,1-1 1,-1 1 0,0-1-1,0 0 1,-1 0 0,1 0-1,-1 0 1,-1 0-1,1 0 1,-4 7 0,5-12-118,1 0 0,0 1 0,0-1 0,0 0 0,0 0 0,-1 1 0,1-1 0,0 0 0,0 1 0,-1-1 0,1 0 0,0 0 0,0 1 0,-1-1 1,1 0-1,0 0 0,-1 0 0,1 0 0,0 0 0,-1 1 0,1-1 0,0 0 0,-1 0 0,1 0 0,0 0 0,-1 0 0,1 0 0,-1 0 0,1 0 0,0 0 0,-1 0 0,1 0 0,0 0 0,-1 0 0,1-1 1,0 1-1,-1 0 0,-6-14-2847,2-28-3280,5 38 5101,-3-34-5703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14 352 18033,'0'0'5184,"-4"8"-3700,2-6-1366,1 1 1,0-1-1,0 0 1,0 1 0,0-1-1,0 1 1,1-1-1,-1 1 1,1-1-1,0 1 1,-1 3 0,2-6-91,-1 0 0,0 1 1,0-1-1,0 0 0,0 1 0,0-1 1,1 0-1,-1 0 0,0 1 1,0-1-1,0 0 0,1 0 1,-1 1-1,0-1 0,0 0 0,1 0 1,-1 1-1,0-1 0,1 0 1,-1 0-1,0 0 0,0 0 1,1 0-1,-1 1 0,0-1 0,1 0 1,-1 0-1,0 0 0,1 0 1,-1 0-1,1 0 0,-1 0 1,0 0-1,1 0 0,-1 0 0,1-1 1,28-12 869,-2-5-689,-1-2 0,-1-1 0,42-43 0,58-85 655,-33 37-589,-88 112-297,-5 9-57,-10 32 72,-24 61-1,24-75-186,1 1-1,1-1 0,2 1 1,0 1-1,2-1 0,-2 33 1,7-60 79,0 0 0,0-1-1,0 1 1,0 0 0,-1 0 0,1 0 0,0 0 0,1 0 0,-1 0 0,0 0 0,0 0 0,0 0 0,0 0 0,1 0 0,-1 0 0,1 0 0,-1 0-1,0 0 1,1-1 0,-1 1 0,1 0 0,0 0 0,-1 0 0,1-1 0,0 1 0,-1 0 0,1-1 0,0 1 0,0-1 0,0 1 0,-1-1-1,1 1 1,0-1 0,0 1 0,0-1 0,0 0 0,0 0 0,0 1 0,0-1 0,0 0 0,0 0 0,0 0 0,0 0 0,0 0 0,0 0 0,0 0-1,0-1 1,0 1 0,1 0 0,2-2-747,1 0 0,-1 0-1,0 0 1,1 0 0,-1-1 0,0 0-1,0 1 1,0-1 0,4-5-1,27-30-9578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12620,'0'0'11163,"0"11"-9162,1 29-798,3-1 0,0 0 0,12 45 0,-9-57-886,0 0 0,2-1 1,1 0-1,1-1 1,25 43-1,-36-68-316,0 1 1,0-1-1,0 1 0,1-1 0,-1 0 1,0 1-1,0-1 0,0 1 0,0-1 1,0 0-1,1 1 0,-1-1 0,0 1 0,0-1 1,1 0-1,-1 1 0,0-1 0,1 0 1,-1 1-1,0-1 0,1 0 0,-1 0 1,0 1-1,1-1 0,-1 0 0,1 0 1,-1 0-1,1 1 0,-1-1 0,0 0 1,1 0-1,-1 0 0,1 0 0,-1 0 1,1 0-1,-1 0 0,1 0 0,-1 0 1,0 0-1,1 0 0,-1 0 0,1 0 1,-1-1-1,1 1 0,-1 0 0,0 0 1,1-1-1,5-26 89,-11-39 27,0 48-117,-1 0 0,-1 1 0,0-1 0,-1 1 0,-1 1 0,-14-20 0,14 28 0,10 18 0,9 20 0,-9-28 0,0 0 0,0 0 0,0 0 0,1 0 0,-1 0 0,0 0 0,1-1 0,0 1 0,-1 0 0,1-1 0,0 1 0,0-1 0,-1 1 0,1-1 0,0 0 0,0 0 0,1 0 0,-1 0 0,0 0 0,0-1 0,0 1 0,1-1 0,-1 1 0,0-1 0,1 0 0,-1 0 0,0 0 0,0 0 0,1 0 0,-1-1 0,4 0 0,-3-1 0,1 0 0,-1 0 0,0 0 0,0-1 0,0 1 0,0-1 0,-1 0 0,1 0 0,-1 0 0,1 0 0,-1 0 0,0-1 0,0 1 0,-1 0 0,1-1 0,-1 0 0,2-6 0,3-13 0,-2-1 0,-1 1 0,1-48 0,-1 99 0,1-1 0,1 1 0,1-1 0,1 0 0,2-1 0,0 0 0,16 30 0,-25-55 0,1-1 0,-1 1 0,0 0 0,0 0 0,1-1 0,-1 1 0,0 0 0,1-1 0,-1 1 0,1-1 0,-1 1 0,1 0 0,-1-1 0,1 1 0,0-1 0,-1 0 0,1 1 0,-1-1 0,1 1 0,0-1 0,-1 0 0,1 1 0,0-1 0,0 0 0,-1 0 0,1 0 0,0 1 0,1-1 0,-1-1 0,0 0 0,0 1 0,-1-1 0,1 0 0,0 0 0,0 0 0,-1 0 0,1 0 0,-1 0 0,1 0 0,0 0 0,-1 0 0,0 0 0,1 0 0,-1 0 0,1-2 0,5-47 0,-8-7-1626,0 40-101,0-1-1,-2 1 0,0 0 0,-1 0 1,-1 0-1,-8-17 0,-18-25-1069,21 38 2331,-14-23-787,2 23 12513,26 20-11979,7-1-4249,-3-2-786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4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54 9513,'0'0'9401,"-2"9"-5509,-6 24-1541,4-19-1318,0 1 0,1 0 0,0 0 0,1 0 0,1 0 0,1 20 0,0-34-1029,0-1-1,0 0 1,1 1 0,-1-1-1,0 0 1,0 0 0,1 0-1,-1 1 1,0-1 0,1 0-1,-1 0 1,0 0 0,1 0-1,-1 1 1,0-1 0,1 0-1,-1 0 1,0 0 0,1 0-1,-1 0 1,0 0 0,1 0-1,-1 0 1,1 0 0,-1 0-1,0 0 1,1 0 0,-1 0-1,0 0 1,1-1 0,-1 1-1,0 0 1,1 0 0,-1 0-1,0 0 1,1-1 0,-1 1-1,0 0 1,0 0 0,1-1-1,-1 1 1,0 0 0,0-1-1,1 1 1,-1 0 0,0 0-1,0-1 1,0 1 0,0 0-1,1-1 1,-1 1 0,0-1-1,14-16 150,0-13-127,-7 13-23,1 0 1,0 1-1,16-22 0,-22 36-3,-1-1 0,1 1 0,0 0-1,0 0 1,0 0 0,0 0 0,0 0-1,0 0 1,0 0 0,1 1 0,-1-1-1,1 1 1,-1-1 0,1 1 0,0 0-1,-1 0 1,1 1 0,0-1 0,0 0-1,-1 1 1,1 0 0,0-1-1,0 1 1,0 0 0,0 1 0,-1-1-1,1 0 1,4 2 0,27 21 0,-32-20 0,1 0 0,0-1 0,0 1 0,1-1 0,-1 0 0,0 0 0,1 0 0,6 2 0,-8-4 0,-1 0 0,0 0 0,1 0 0,-1 0 0,1 0 0,-1-1 0,0 1 0,1-1 0,-1 1 0,0-1 0,1 1 0,-1-1 0,0 0 0,0 1 0,0-1 0,1 0 0,-1 0 0,0 0 0,0 0 0,0 0 0,-1 0 0,1 0 0,0 0 0,0-1 0,0 1 0,-1 0 0,1 0 0,-1-1 0,1 1 0,0-2 0,6-15-404,-6 14-204,1 0-1,-1 0 1,1-1 0,0 1-1,1 0 1,-1 0 0,0 1 0,1-1-1,0 0 1,0 1 0,0 0-1,6-5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5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7079,'0'0'17168,"73"62"-16559,-42-34-289,3 0-224,-3-1-64,-1-5-577,-6-3-1248,-4-8-417,-12-2-641,-7-3-1217,-1-2-2562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8:50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16239,'0'0'5830,"11"-54"-4100,10 22-385,6-8-448,7-2-417,4-5-416,-2 1-1377,-6 4-4421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18738,'0'0'3715,"55"53"-1024,-21-26-1186,2 5-672,0 0-353,3-2 161,-5-2-481,-2-2-160,-7-3-865,-6-7-1665,-6-4-833,-11-6-961,-2-1-193,-15-3-2049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50 371 13613,'0'0'6598,"-49"-29"-3043,48 18-544,1-8-1665,12-3-706,11-9-223,7-7-225,10-6-160,5-1-32,-1-2-1442,-5 3-4099,-6 3-8040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21685,'0'0'5701,"55"14"-5028,-30 3-353,4 1-224,0 2-32,1-1-160,-3 1-801,-2-2-1153,-4-3-640,-6 1-1314,-10-4-1569,-5 1-4901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1 405 14253,'0'0'11115,"46"-73"-10026,-19 30-641,1-6-319,-1-3-97,-4 2-96,-2 5-1378,-6 5-1697,-7 13-736,-8 9-1378,-6 11-6182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16400,'0'0'9256,"76"-35"-9032,-45 13-191,0-4-194,-3-3-1504,-3 1-1186,-7 1-1985,-5 2-3428</inkml:trace>
  <inkml:trace contextRef="#ctx0" brushRef="#br0" timeOffset="1">277 77 8168,'0'0'6630,"8"13"-3528,5 7-2417,46 70 3300,-53-81-3435,1 0 0,0-1 0,0 0 0,1-1 0,0 0 0,0 0 0,1 0-1,10 5 1,-18-11-508,0-1 0,0 1 0,0-1 0,0 1 0,1-1 0,-1 1 0,0-1 0,0 0-1,0 0 1,1 1 0,-1-1 0,0 0 0,0 0 0,1 0 0,-1-1 0,0 1 0,0 0 0,1 0-1,-1-1 1,0 1 0,0 0 0,0-1 0,0 0 0,0 1 0,1-1 0,-1 1 0,1-2 0,0-1 22,0 1 0,0-1 0,0 1 0,-1-1 0,1 0 0,-1 0 0,1 0 0,-1 1 0,0-1 1,1-6-1,1-9 96,0 0 0,0-36-1,-3 49-152,-1-44 59,0 32-2,1-1-1,3-33 1,-3 50-66,0 1 0,0 0 0,0 0 0,0-1 0,0 1 0,0 0 0,0 0 0,0 0 0,1-1 0,-1 1 0,0 0 0,0 0 0,0 0 0,0-1 0,0 1 0,0 0 0,1 0 0,-1 0 0,0 0 0,0-1 0,0 1 0,0 0 0,1 0 0,-1 0 0,0 0 1,0 0-1,1 0 0,-1 0 0,0 0 0,0 0 0,0-1 0,1 1 0,-1 0 0,0 0 0,0 0 0,1 0 0,-1 0 0,0 0 0,0 0 0,0 1 0,1-1 0,-1 0 0,0 0 0,14 8-43,6 11 150,10 16 142,-18-19-61,1-1 1,25 23-1,-38-38-205,0 1 0,1-1 0,-1 1 1,0-1-1,1 0 0,-1 0 0,1 1 0,-1-1 1,1 0-1,-1 0 0,0 1 0,1-1 0,-1 0 1,1 0-1,-1 0 0,1 0 0,-1 0 0,1 0 0,-1 1 1,1-1-1,-1 0 0,1 0 0,-1-1 0,1 1 1,-1 0-1,1 0 0,-1 0 0,1 0 0,-1 0 0,0 0 1,1-1-1,-1 1 0,1 0 0,-1 0 0,1-1 1,-1 1-1,0 0 0,1-1 0,-1 1 0,0 0 1,1-1-1,-1 1 0,0-1 0,0 1 0,1 0 0,-1-1 1,0 1-1,0-1 0,0 1 0,1-1 0,-1 1 1,0-1-1,0 1 0,0-1 0,0 0 0,4-32-4192,-4 30 3278,1-27-6114,-1-1-3677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19282,'0'0'5696,"3"10"-4164,2 8-800,1 0 0,1 0 0,14 27 0,-17-38-616,0 0 0,0 0 0,0 0 0,1-1 0,0 1 1,0-2-1,1 1 0,0 0 0,0-1 0,0 0 1,0 0-1,1-1 0,8 5 0,-14-9-94,0 1 1,0-1-1,0 1 0,0-1 0,0 1 1,0-1-1,0 0 0,1 0 0,-1 0 0,0 1 1,0-1-1,0 0 0,0 0 0,0-1 1,1 1-1,-1 0 0,0 0 0,0 0 1,0-1-1,0 1 0,0-1 0,0 1 1,0-1-1,0 1 0,0-1 0,0 1 1,0-1-1,0 0 0,0 0 0,-1 1 1,1-1-1,0 0 0,0 0 0,-1 0 1,1 0-1,-1 0 0,1 0 0,-1 0 1,1 0-1,-1 0 0,1 0 0,-1 0 1,0 0-1,0-1 0,1-1 0,0-7 108,0-1 0,-1 1 0,0-1 0,-2-13 0,1 3-127,1 6 6,-1 0-1,-1 0 0,-7-27 1,7 35-10,0 0 0,-1 0 1,1 0-1,-1 1 1,0-1-1,-1 1 0,0 0 1,0 0-1,0 0 1,-6-6-1,7 30 1,3-16 0,0 0 0,0 1 0,1-1 0,-1 0 0,1 0 0,0 1 0,0-1 0,0 0 0,0 0 0,0 0 0,0 0 0,0 0 0,0 0 0,1 0 0,-1-1 0,1 1 0,0 0 0,-1-1 0,1 1 0,0-1 0,0 0 0,0 0 0,0 1 0,0-1 0,0 0 0,0-1 0,0 1 0,1 0 0,-1-1 0,0 1 0,0-1 0,1 0 0,-1 1 0,0-1 0,1 0 0,2-1 0,0 0 0,-1 0 0,0 0 0,0 0 0,0-1 0,0 1 0,-1-1 0,1 0 0,0-1 0,-1 1 0,1 0 0,-1-1 0,0 0 0,0 0 0,0 0 0,0 0 0,0 0 0,-1-1 0,1 1 0,1-5 0,2-6 0,-1 0 0,-1 0 0,0 0 0,-1-1 0,0 1 0,-2-1 0,1 0 0,-2 0 0,-1-25 0,1 39 0,-1-1 0,1 0 0,0 0 0,0 1 0,-1-1 0,1 1 0,-1-1 0,0 0 0,1 1 0,-1-1 0,0 1 0,0-1 0,0 1 0,0 0 0,0-1 0,0 1 0,0 0 0,-1 0 0,1 0 0,0 0 0,-1 0 0,1 0 0,-1 0 0,1 0 0,-1 0 0,1 1 0,-1-1 0,1 1 0,-1-1 0,0 1 0,1 0 0,-1-1 0,0 1 0,1 0 0,-1 0 0,0 0 0,1 0 0,-1 1 0,0-1 0,0 0 0,1 1 0,-1-1 0,1 1 0,-1-1 0,1 1 0,-1 0 0,1 0 0,-1 0 0,1 0 0,-1 0 0,1 0 0,0 0 0,0 0 0,-1 0 0,1 1 0,0-1 0,0 0 0,0 1 0,1-1 0,-1 1 0,0-1 0,0 1 0,1-1 0,-1 4 0,-2 5 0,1 0 0,0 1 0,1 0 0,0-1 0,1 1 0,0 0 0,1-1 0,0 1 0,4 18 0,-5-26 0,1 0 0,0 0 0,-1 0 0,1 1 0,1-1 0,-1 0 0,0-1 0,1 1 0,-1 0 0,1 0 0,0-1 0,0 1 0,0-1 0,0 1 0,0-1 0,1 0 0,-1 0 0,1 0 0,-1 0 0,1 0 0,0-1 0,0 1 0,0-1 0,0 0 0,0 0 0,0 0 0,0 0 0,0 0 0,0-1 0,0 1 0,1-1 0,-1 0 0,0 0 0,0 0 0,0 0 0,5-2 0,-4 1-296,0-1 0,0 0 1,0 0-1,0 0 0,0 0 0,0-1 0,-1 1 1,0-1-1,1 0 0,-1 0 0,0-1 0,0 1 0,0 0 1,-1-1-1,1 0 0,1-4 0,4-5-1730,-1-1 0,-1 0 1,7-21-1,-4-1-5085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13805,'0'0'10218,"-21"49"-8521,21-40-415,6-5-257,10-2-353,5-2-159,6 0-225,5 0-160,1-5-320,-1 0-1762,-8 0-1665,-7 3-1634,-9 2-3396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17457,'-6'11'1692,"-3"6"-919,0 1 1,1 0-1,0 0 0,2 0 1,0 1-1,1 0 1,-4 37-1,9-54-759,1 0 0,-1-1 0,0 1 1,1 0-1,-1 0 0,1-1 0,0 1 0,-1-1 0,1 1 0,0-1 1,0 1-1,0-1 0,0 1 0,0-1 0,1 0 0,-1 1 0,0-1 0,0 0 1,1 0-1,-1 0 0,1 0 0,-1 0 0,1 0 0,0-1 0,-1 1 1,1 0-1,0-1 0,3 1 0,61 9 591,-35-7-200,-26-2-337,0 0 1,-1 0 0,1 1-1,0-1 1,0 1-1,-1 0 1,1 0-1,-1 1 1,0-1-1,0 1 1,0 0-1,0 0 1,0 1-1,0-1 1,-1 1-1,0 0 1,0-1-1,0 1 1,0 1-1,0-1 1,-1 0-1,0 1 1,0-1-1,0 1 1,0 0-1,-1 0 1,0-1-1,0 1 1,0 0-1,-1 0 1,1 0-1,-1 0 1,0 0-1,-1 0 1,1 0-1,-1 0 1,0 0-1,0 0 1,-1-1-1,1 1 1,-1 0-1,0-1 1,0 1-1,-1-1 1,1 0-1,-1 1 1,-5 5-1,1-2 54,0-1-1,0 1 0,-1-1 0,0-1 1,0 1-1,-1-1 0,1-1 0,-17 8 1,19-10-25,0 0 1,0-1 0,-1 0 0,1 0-1,-1-1 1,1 0 0,-1 0-1,0 0 1,1-1 0,-1 0 0,0 0-1,1-1 1,-1 0 0,-10-3 0,13 3-93,0-1 1,1 0 0,-1 0-1,1 0 1,0-1 0,0 1-1,0-1 1,0 0 0,0 0-1,1 0 1,-1 0 0,1 0-1,0 0 1,0-1 0,0 1-1,0-1 1,0 0 0,1 1-1,0-1 1,0 0 0,0 0-1,0 0 1,0 0 0,1 0-1,0 0 1,0 0 0,0-4-1,0-2-4,0 1 0,1 0-1,0-1 1,1 1-1,-1 0 1,2 0 0,-1 0-1,2 0 1,-1 1-1,9-16 1,6 0-1,1 1 0,1 1 0,1 1 0,27-21 0,-20 18 0,49-55 0,-75 77 0,-1-1 0,1 0 0,0 0 0,-1 0 0,1 0 0,-1 0 0,0 0 0,0 0 0,0 0 0,0 0 0,-1-1 0,1 1 0,-1-5 0,0 7 0,0 1 0,0-1 0,0 1 0,0 0 0,0-1 0,0 1 0,0-1 0,0 1 0,0 0 0,-1-1 0,1 1 0,0-1 0,0 1 0,0 0 0,-1-1 0,1 1 0,0 0 0,0-1 0,-1 1 0,1 0 0,0-1 0,-1 1 0,1 0 0,0 0 0,-1 0 0,1-1 0,0 1 0,-1 0 0,1 0 0,-1 0 0,1 0 0,0-1 0,-1 1 0,0 0 0,-1 1 0,1-1 0,-1 1 0,0-1 0,0 1 0,1 0 0,-1 0 0,1 0 0,-1 0 0,1 0 0,-1 0 0,1 0 0,-1 0 0,-1 3 0,-4 3-355,0 1 0,1 0 1,0 0-1,0 0 0,0 1 0,-4 12 0,7-17 13,1 1 0,0 0-1,0 0 1,1 0 0,-1 0 0,1 0-1,0 1 1,1-1 0,-1 0 0,1 0-1,0 1 1,1-1 0,-1 0-1,2 7 1,9 4-6091,7-5-2097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44 6726,'0'0'10650,"-8"-8"-7260,-26-21-544,34 29-2758,0-1 1,-1 1-1,1-1 1,-1 1 0,1-1-1,-1 1 1,1-1-1,-1 1 1,1 0-1,-1-1 1,1 1-1,-1 0 1,1-1 0,-1 1-1,1 0 1,-1 0-1,0 0 1,1-1-1,-1 1 1,1 0 0,-1 0-1,0 0 1,1 0-1,-1 0 1,0 0-1,1 0 1,-1 0 0,1 0-1,-1 1 1,0-1-1,1 0 1,-1 0-1,1 1 1,-1-1-1,1 0 1,-1 0 0,1 1-1,-1-1 1,1 1-1,-1-1 1,1 0-1,-1 1 1,1-1 0,-1 1-1,1-1 1,0 1-1,-1-1 1,1 1-1,0 0 1,0-1 0,-1 1-1,1-1 1,0 1-1,0 1 1,-4 34-136,4-31 380,0 3-270,-1-5 2,1 0-1,0 1 1,0-1 0,0 0-1,0 1 1,0-1-1,1 0 1,-1 1-1,1-1 1,1 4 0,-1-6-49,1 0 1,-1 0 0,0 0-1,0 0 1,1 0 0,-1 0-1,1 0 1,-1-1 0,1 1-1,-1 0 1,1-1 0,-1 1-1,1-1 1,0 0 0,-1 1 0,1-1-1,0 0 1,-1 0 0,1 0-1,-1 0 1,1 0 0,0 0-1,2-1 1,7-1-43,1 0-1,0 0 1,0-1-1,13-6 1,-14 5-104,0 0-1,-1 1 1,1 1 0,0 0 0,17-2 0,-26 5 165,-1 0-1,0-1 1,0 1-1,1 0 0,-1-1 1,0 1-1,0 0 1,0 0-1,0 0 1,0 0-1,0 0 1,0 0-1,-1 0 1,1 0-1,0 1 0,-1-1 1,1 0-1,0 0 1,-1 1-1,1-1 1,-1 0-1,0 1 1,0-1-1,1 0 1,-1 1-1,0-1 1,0 0-1,0 1 0,0-1 1,0 0-1,-1 3 1,-3 47 309,2-43-333,-1 0 1,0-1 0,0 1-1,0-1 1,-7 9 0,10-14-150,-2-1 0,1 1 0,0-1 0,0 1 0,0-1 0,-1 1 0,1-1 0,-1 0 0,1 0 0,-1 0 0,1 0 0,-4 2 0,4-3-68,0 0 1,0 0-1,1 0 0,-1 0 0,0 0 1,0 0-1,0 0 0,0 0 1,1 0-1,-1-1 0,0 1 0,0 0 1,0 0-1,1-1 0,-1 1 0,0-1 1,0 1-1,1-1 0,-1 1 1,0-1-1,1 1 0,-1-1 0,0 1 1,1-1-1,-1 0 0,1 1 1,-1-1-1,1 0 0,-1-1 0,-11-25-5458,1-10-1868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0 417 15727,'0'0'11403,"8"10"-9599,34 43-1098,9 14 336,4-2 1,71 66-1,-125-130-1042,0 1 0,1-1 0,-1 1 0,0-1 0,1 0 0,-1 0 0,0 0 0,1 0 0,-1 0 0,1 0 0,0 0 0,-1-1 0,1 1 0,0 0 0,-1-1 0,1 1 0,0-1 0,0 0 0,-1 0 0,1 1 0,0-1 0,0 0 0,3-1 0,-4 0 0,0 0 0,0 0 0,0-1 0,0 1 0,0 0 0,-1-1 0,1 1 0,0 0 0,-1-1 0,1 1 0,-1-1 0,1 1 0,-1-1 0,0 1 0,1-1 0,-1 0 0,0 1 0,0-1 0,0 1 0,-1-3 0,0-8 0,0 0 0,-1 0 0,0 1 0,-1-1 0,-8-21 0,-33-43 0,44 76 0,0-1 0,0 1 0,0 0 0,0 0 0,0-1 0,0 1 0,1 0 0,-1 0 0,0 0 0,0-1 0,0 1 0,1 0 0,-1 0 0,0 0 0,0-1 0,1 1 0,-1 0 0,0 0 0,0 0 0,1 0 0,-1 0 0,0 0 0,0-1 0,1 1 0,-1 0 0,0 0 0,1 0 0,-1 0 0,0 0 0,1 0 0,-1 0 0,0 0 0,0 0 0,1 1 0,-1-1 0,0 0 0,0 0 0,1 0 0,-1 0 0,0 0 0,1 0 0,-1 0 0,0 1 0,0-1 0,0 0 0,1 0 0,-1 0 0,0 1 0,0-1 0,1 0 0,15 6 0,-13-4 0,0-1 0,-1 0 0,1 0 0,0 0 0,0-1 0,0 1 0,0 0 0,0-1 0,0 0 0,0 0 0,0 0 0,0 0 0,0 0 0,0-1 0,0 1 0,0-1 0,0 0 0,0 0 0,0 0 0,-1 0 0,1 0 0,0-1 0,-1 1 0,1-1 0,-1 0 0,1 0 0,-1 0 0,0 0 0,0 0 0,3-4 0,4-6 0,0-1 0,-1-1 0,-1 1 0,11-28 0,-4 9 0,-9 23 0,-1-2 0,1 0 0,1 1 0,0 0 0,14-18 0,-19 27 0,0-1 0,0 1 0,1 0 0,-1 0 0,0 0 0,0 0 0,1 0 0,-1 0 0,0 0 0,1 1 0,-1-1 0,1 0 0,-1 1 0,1-1 0,-1 1 0,1-1 0,-1 1 0,1 0 0,-1 0 0,1 0 0,0 0 0,-1 0 0,1 0 0,-1 0 0,1 0 0,-1 1 0,1-1 0,-1 0 0,1 1 0,-1 0 0,1-1 0,-1 1 0,1 0 0,-1 0 0,0-1 0,1 1 0,-1 0 0,0 0 0,0 1 0,0-1 0,0 0 0,0 0 0,0 1 0,1 1 0,9 12 0,-9-11 0,0-1 0,-1 0 0,2 0 0,-1 0 0,0 0 0,0 0 0,1-1 0,0 1 0,-1-1 0,1 1 0,0-1 0,0 0 0,0 0 0,6 2 0,-8-4 0,0 0 0,0-1 0,0 1 0,0 0 0,0-1 0,0 1 0,0-1 0,-1 1 0,1-1 0,0 0 0,0 1 0,-1-1 0,1 0 0,0 1 0,-1-1 0,1 0 0,-1 0 0,1 0 0,-1 1 0,1-1 0,-1 0 0,0 0 0,1 0 0,-1 0 0,0 0 0,1-1 0,8-33 0,-7 26 0,8-27 0,-2 3 0,3-1 0,22-51 0,-33 84 0,0 1 0,0-1 0,1 0 0,-1 0 0,0 0 0,1 0 0,-1 1 0,0-1 0,1 0 0,-1 0 0,1 1 0,-1-1 0,1 0 0,-1 1 0,1-1 0,0 0 0,-1 1 0,1-1 0,0 1 0,-1-1 0,1 1 0,0-1 0,0 1 0,0 0 0,-1-1 0,1 1 0,0 0 0,0 0 0,0 0 0,0-1 0,0 1 0,-1 0 0,1 0 0,0 0 0,0 0 0,0 1 0,0-1 0,0 0 0,-1 0 0,1 0 0,0 1 0,0-1 0,0 0 0,-1 1 0,1-1 0,0 1 0,0-1 0,0 2 0,5 3 0,-1 1 0,1 1 0,-2-1 0,9 14 0,-11-15 0,1-1 0,-1 0 0,1 0 0,0 0 0,0 0 0,0 0 0,6 4 0,-8-7 0,0-1 0,0 1 0,0-1 0,0 0 0,0 0 0,0 0 0,-1 1 0,1-1 0,0 0 0,0 0 0,0 0 0,0 0 0,0 0 0,0-1 0,0 1 0,0 0 0,0 0 0,-1-1 0,1 1 0,0 0 0,0-1 0,0 1 0,0-1 0,-1 1 0,2-2 0,16-23 0,0-36 0,-17 58 0,4-29-2713,0-39-12831,-5 48 3917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0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0 266 10954,'0'0'18738,"9"-5"-18503,-6 3-163,1 0-1,0-1 1,-1 1 0,0-1 0,1 0-1,-1 0 1,0 0 0,-1 0 0,1-1-1,0 1 1,-1-1 0,0 1 0,0-1-1,0 0 1,0 0 0,-1 0 0,1 0-1,-1 0 1,0 0 0,0-1 0,-1 1-1,1 0 1,-1 0 0,0-8 0,0-50 974,-8 118-1046,8-48 0,0 6 0,0 0 0,1 0 0,2 17 0,-2-29 0,-1 0 0,1 0 0,0 1 0,-1-1 0,1 0 0,0 0 0,0 0 0,0 0 0,1 0 0,-1 0 0,3 3 0,-3-5 0,0 1 0,0-1 0,0 1 0,0-1 0,0 1 0,0-1 0,0 1 0,0-1 0,0 0 0,0 0 0,0 1 0,0-1 0,0 0 0,0 0 0,0 0 0,0 0 0,0 0 0,0-1 0,0 1 0,0 0 0,0 0 0,0-1 0,0 1 0,0-1 0,0 1 0,1-1 0,3-4 0,0 1 0,0-1 0,-1 0 0,0-1 0,0 1 0,-1-1 0,1 0 0,-1 0 0,-1 0 0,1 0 0,-1 0 0,0 0 0,1-8 0,5-7 0,3-11 0,-8 20 0,0 2 0,1-1 0,0 0 0,1 1 0,0 0 0,0 0 0,1 0 0,1 0 0,12-14 0,-18 23 0,0 0 0,0 0 0,0 0 0,0 0 0,0 1 0,1-1 0,-1 0 0,0 0 0,0 1 0,1-1 0,-1 1 0,0-1 0,1 1 0,-1 0 0,1-1 0,-1 1 0,1 0 0,-1 0 0,0 0 0,1 0 0,-1 0 0,1 0 0,-1 1 0,1-1 0,-1 0 0,0 1 0,1-1 0,-1 1 0,0-1 0,2 2 0,1 1 0,-1 1 0,1-1 0,-1 1 0,1 0 0,-1 0 0,-1 0 0,4 6 0,-5-7 0,0-1 0,0 1 0,1-1 0,-1 1 0,1-1 0,-1 0 0,1 1 0,0-1 0,0 0 0,0 0 0,0 0 0,1 0 0,-1-1 0,0 1 0,1-1 0,-1 1 0,1-1 0,-1 0 0,6 2 0,-5-5 0,-1 0 0,1 0 0,-1-1 0,1 1 0,-1 0 0,0-1 0,0 1 0,0-1 0,0 0 0,0 0 0,-1 0 0,1 0 0,-1 0 0,2-6 0,5-8 0,-4 11-527,1-3-2388,2 3-3781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1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19987,'0'0'6022,"50"34"-4965,-22-12-353,4 1-319,2 0-225,-2-3-96,-3 0-32,-4-6-481,-4-2-1312,-6-5-706,-4-4-736,-9-2-224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10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15 326 9161,'0'0'17200,"-14"-63"-15983,35 31-384,8-4-128,7-3-545,1-1-128,5 0-481,-5 1-2722,-6 2-4068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1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20916,'0'0'6150,"76"52"-6022,-41-31-64,2-4-64,-3-4-737,-8-4-832,-7-6-1186,-7-3-320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1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17745,'0'0'7207,"52"-62"-5990,-29 34-160,6-3-673,-8 0-320,-2 6-160,-5 9-1537,-2 9-1122,-7 7-1153,-5 8-2754</inkml:trace>
  <inkml:trace contextRef="#ctx0" brushRef="#br0" timeOffset="1">140 323 16207,'0'0'9609,"40"-77"-8488,-25 45-640,2 2-385,-2 4-320,0 7-1666,-2 7-1633,-5 10-2467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1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15919,'0'0'8328,"54"-49"-8008,-38 15-224,1-1-64,0 5-608,-2 1-1474,0 2-705,-1 1-1729,-5 1-3363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1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88 374 12844,'0'0'10218,"0"64"-9193,7-24-609,1 9-192,3 5-95,-3 4 95,-1-2 192,-2-6-32,-3-10-191,-1-9-161,-1-17-192,0-22-4036,-8-17-1570,-4-5-3491</inkml:trace>
  <inkml:trace contextRef="#ctx0" brushRef="#br0" timeOffset="1">1 573 15310,'0'0'8809,"56"-6"-8585,-30 1-128,2-4-64,1-5-32,0-2-128,1-3-1153,-5-2-1570,0 0-2722</inkml:trace>
  <inkml:trace contextRef="#ctx0" brushRef="#br0" timeOffset="2">373 220 21300,'0'0'8136,"40"-64"-8072,-18 35-192,1-3-1442,-2 2-1344,-3-2-2019,-4 0-4772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1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14830,'0'0'7944,"43"65"-6952,-19-39-511,4 2-193,1 3 65,-2-3-129,-1-2-128,-2-8-64,-4-2-705,-4-9-1473,-5-7-993,-5 0-1249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18289,'0'0'3043,"-25"90"160,14-43-192,2 0-1281,5-5-930,4-7-639,0-5-225,0-11-1058,15-10-1472,1-9-1025,-1-1-1410,2-19-3940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1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12556,'0'0'13773,"47"-57"-12844,-19 22 0,-1-3-545,0-2-256,3 0-96,-6 7-32,-3 5-512,-6 7-1058,-5 5-159,-3 7-898,-7 2-1697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13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2 321 16464,'0'0'8552,"-2"-67"-7752,30 36-95,6-2-160,3-2-449,0-2 0,1 4-128,-3 4-1185,-2 5-1314,-6 5-1601,-6 6-2914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1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0 365 19058,'4'9'2253,"-1"-1"-1431,1 1 1,0-1 0,1 0-1,0 0 1,12 14-1,-16-21-756,0 1 0,1-1 0,-1 1 0,1-1 0,-1 0 0,1 1 0,-1-1 1,1 0-1,0 0 0,-1 0 0,1 0 0,0-1 0,0 1 0,0 0 0,0-1 0,-1 1 0,1-1 0,0 0 0,0 0 0,0 1 0,0-1 0,0-1 0,0 1 0,0 0 0,0 0 0,0-1 0,0 1 0,0-1 0,0 1 0,-1-1 0,1 0 0,0 0 0,0 0 0,-1 0 0,1 0 0,0 0 0,-1 0 0,1-1 0,-1 1 0,0-1 0,3-2 0,1-3-2,1 0 1,-1 0-1,-1-1 0,1 0 0,-1 0 0,-1 0 0,1 0 0,-1-1 0,2-9 0,13-83 283,-15 75-123,-3 25-217,0 1 0,0-1 0,0 0 0,0 1 0,0-1 1,0 0-1,0 1 0,0-1 0,0 1 0,0-1 0,0 0 0,0 1 0,1-1 0,-1 1 0,0-1 0,0 0 0,1 1 0,-1-1 0,0 1 0,1-1 0,-1 1 0,1-1 0,-1 1 0,1 0 0,-1-1 0,1 1 0,-1-1 0,1 1 0,-1 0 1,1-1-1,-1 1 0,1 0 0,-1 0 0,1-1 0,0 1 0,-1 0 0,1 0 0,-1 0 0,1 0 0,0 0 0,-1 0 0,1 0 0,0 0 0,-1 0 0,1 0 0,-1 0 0,1 0 0,0 1 0,-1-1 0,1 0 0,-1 0 0,1 1 0,-1-1 0,1 0 1,0 1-1,-1-1 0,1 0 0,-1 1 0,0-1 0,1 1 0,-1-1 0,1 1 0,-1-1 0,0 1 0,1 0 0,33 40 372,-29-34-305,-4-6-76,35 37 307,-35-37-281,0 0 0,-1-1 1,1 1-1,0-1 1,-1 1-1,1-1 1,0 1-1,0-1 0,0 1 1,0-1-1,-1 1 1,1-1-1,0 0 1,0 0-1,0 1 0,0-1 1,0 0-1,0 0 1,0 0-1,0 0 1,0 0-1,-1 0 0,1 0 1,0-1-1,0 1 1,0 0-1,0 0 1,0-1-1,0 1 0,-1 0 1,1-1-1,0 1 1,0-1-1,0 1 1,-1-1-1,1 0 1,0 1-1,-1-1 0,1 0 1,0 1-1,-1-1 1,1 0-1,-1 0 1,1 1-1,-1-1 0,0 0 1,1 0-1,-1 0 1,0 0-1,1-1 1,29-101 59,-22 71-88,1 0 0,2 1 1,14-30-1,-24 59 4,0 0 0,0 0 0,0 0 0,0 0 0,0 1 0,1-1 0,-1 0 0,0 1 0,1-1 0,-1 0 0,1 1 0,0 0 0,0-1 0,-1 1 0,5-2 0,-5 3 0,1 0 0,-1 0 0,0 0 0,0 0 0,0 0 0,0 0 0,1 0 0,-1 0 0,0 0 0,0 0 0,0 1 0,0-1 0,1 1 0,-1-1 0,0 1 0,0-1 0,0 1 0,0-1 0,0 1 0,0 0 0,1 1 0,5 6 0,1 1 0,-2 0 0,1 1 0,-1-1 0,6 14 0,12 16 0,-12-32-839,-12-7 762,0 0 0,0 0 0,1 0-1,-1 0 1,0 0 0,0 0 0,0 0 0,0 0 0,1 0 0,-1 0 0,0 0 0,0 0 0,0 0 0,1 0 0,-1 0 0,0 0 0,0 0 0,0 0 0,1 0 0,-1 0 0,0 0 0,0 0 0,0 0 0,0 0 0,1-1 0,-1 1 0,0 0 0,0 0 0,0 0 0,0 0 0,0 0 0,0-1 0,0 1 0,1 0 0,-1 0 0,0 0 0,0 0 0,0-1 0,0 1 0,0 0 0,0 0 0,0 0 0,0-1 0,1-18-8891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1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3078 3812,'0'0'3699,"-9"7"-2599,-1 3-580,7-6-189,0-1 1,0 0-1,-1 0 0,0 0 0,0 0 1,0-1-1,0 1 0,0-1 0,-7 3 1,41-32 5155,28-46-5942,-38 47 895,687-838 298,-292 364-681,456-584 98,-741 922 363,115-189 0,-239 343-223,-5 6 42,1 0 0,-1 0-1,1 0 1,-1-1-1,0 1 1,0 0-1,0 0 1,0-1 0,0 1-1,-1-1 1,1-3-1,-1 6-197,32 4-1244,-18-3-4612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1532 12492,'0'0'4004,"8"-16"-3166,79-139 948,107-143 0,-101 161-1696,342-485 49,-245 356 128,-169 234 208,-19 26 296,-15 18-432,-24 35-858,27-34-1181,0 0 0,-1 0 0,-22 19 0,6-14-6665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12684,'0'0'5669,"16"58"-5156,-5-19 384,3 5-545,4 3-288,-3-1 0,1-5-32,-2-6-32,-1-6-192,-1-8-32,-6-10 96,-1-7-417,-5-8-2626,-3-9-1729,-12-3-5831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0 436 12812,'0'0'10570,"10"-11"-9353,42-47 263,-15 19-793,-2-2-1,33-49 1,-56 68-703,0 1 0,-2-1 0,0-1 0,-2 0 0,11-43 0,-12 46-1735,-1 27-843,3 41-2918,-7-34 3896,8 30-5537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65 12556,'-4'-9'3416,"1"4"-2629,0-1 0,-1 0 0,0 1-1,0 0 1,0-1 0,-9-6-1,12 11-640,0 0-1,0 0 1,0 0-1,-1 0 1,1 1-1,0-1 1,-1 0-1,1 0 1,0 1-1,-1-1 1,1 1-1,-1 0 1,1-1-1,-1 1 1,1 0-1,0 0 1,-1 0-1,1 0 1,-1 0-1,1 0 1,-1 0-1,1 0 1,-1 1-1,1-1 1,-1 0-1,1 1 1,0 0-1,-1-1 1,1 1-1,0 0 1,-1-1-1,1 1 1,0 0-1,0 0 1,0 0-1,0 0 1,0 0-1,0 0 1,0 1-1,0-1 1,0 0-1,0 0 1,1 1-1,-2 1 1,-3 7-67,1 0 1,0 1-1,1-1 1,0 1-1,0-1 1,1 1-1,0 0 0,1 0 1,0 12-1,1 3-75,1 1 0,7 43 0,-3-43 68,2 0 1,14 38 0,-17-55-25,0 0 1,1 0 0,-1-1-1,2 0 1,0 1 0,0-2-1,0 1 1,1-1 0,12 11-1,-18-18-31,0 1-1,1-1 0,-1 0 0,1 0 1,-1 0-1,1 0 0,0 0 0,-1 0 1,1-1-1,0 1 0,0 0 0,0-1 1,-1 1-1,1-1 0,0 0 0,0 0 1,0 1-1,0-1 0,0-1 0,0 1 1,0 0-1,-1 0 0,4-2 0,-2 1 23,-1 0 0,0-1 0,0 1 0,0-1 0,0 0 0,0 0 0,0 0-1,-1 0 1,1 0 0,-1 0 0,1 0 0,-1-1 0,0 1 0,2-5 0,1-4 134,0-1 1,-1 0 0,-1 0-1,0 0 1,0 0-1,-1-12 1,-1 23-153,-4-44 595,4 44-608,0 0 0,0 1 0,0-1 0,0 0 0,0 0 0,0 1 0,0-1 0,0 0-1,0 0 1,0 0 0,-1 1 0,1-1 0,0 0 0,0 1 0,-1-1 0,1 0 0,-1 1 0,1-1 0,-1 0 0,1 1-1,-1-1 1,1 1 0,-1-1 0,1 1 0,-1-1 0,0 1 0,1-1 0,-1 1 0,0-1 0,1 1 0,-1 0 0,0 0-1,0-1 1,1 1 0,-1 0 0,0 0 0,0 0 0,0 0 0,1 0 0,-1 0 0,0 0 0,0 0 0,1 0 0,-1 0-1,0 0 1,0 0 0,1 1 0,-1-1 0,0 0 0,0 1 0,-1 0-8,1 1 0,0-1 0,1 0 0,-1 1 0,0-1 0,0 1 0,0-1 0,1 1 0,-1-1 0,1 1 0,-1 0 0,1-1 0,0 1 0,0 0 0,0-1 0,0 1 0,0 1 0,1 38 0,-1-27 0,0-13 0,0-1 0,0 1 0,-1 0 0,1-1 0,0 1 0,0 0 0,0-1 0,0 1 0,0 0 0,0 0 0,0-1 0,0 1 0,0 0 0,1-1 0,-1 1 0,0 0 0,0-1 0,1 1 0,-1 0 0,0-1 0,1 1 0,-1 0 0,0-1 0,1 1 0,-1-1 0,1 1 0,-1-1 0,1 1 0,-1-1 0,1 1 0,0-1 0,15-14 0,12-35 0,-19 23 0,-7 19 0,0 0 0,0 0 0,1 1 0,0-1 0,0 1 0,0 0 0,1 0 0,0 0 0,0 0 0,9-9 0,-12 15 0,0-1 0,0 0 0,0 1 0,0-1 0,0 1 1,0 0-1,1-1 0,-1 1 0,0 0 0,0 0 0,0 0 0,0 0 0,1 0 0,-1 0 0,0 0 1,0 0-1,0 0 0,1 0 0,-1 1 0,0-1 0,0 1 0,0-1 0,0 0 0,0 1 0,0 0 1,0-1-1,0 1 0,0 0 0,0-1 0,0 1 0,0 0 0,0 0 0,-1 0 0,1 0 0,0 0 1,-1 0-1,1 0 0,0 0 0,0 1 0,23 51-10,-21-43 0,9 20-239,-9-18-596,1 0 1,1-1-1,0 0 0,1 0 1,8 12-1,-5-16-3665,-7-18-1347,-2-11-95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17489,'0'0'1601,"2"48"65,10-11 191,0 3-575,5 3 95,2-1-160,3-5-576,0-6-513,0-9-96,-2-7-641,-3-6-960,-4-6-289,-10-3-512,-16-5-9642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49 212 9065,'-5'-9'2722,"-2"-2"-1398,1 0-1,0 0 0,1-1 1,0 0-1,-6-21 1,10 30-1083,1 0 1,-1-1 0,0 1 0,1 0-1,-1 0 1,1 0 0,0 0 0,0 0-1,0 0 1,1-1 0,-1 1-1,1 0 1,0 0 0,0 0 0,0 0-1,0 0 1,0 0 0,1 1 0,-1-1-1,1 0 1,-1 1 0,1-1-1,0 1 1,0-1 0,1 1 0,-1 0-1,0 0 1,1 0 0,-1 0 0,1 0-1,0 1 1,-1-1 0,4-1-1,6-1-97,0 0-1,1 0 0,-1 1 0,1 1 1,0 0-1,0 1 0,-1 0 0,1 1 1,0 1-1,0 0 0,21 4 0,-30-4-75,-1 1 0,1 0 0,-1 0 0,1 0 0,-1 1 0,0-1 0,0 1 0,0 0 0,0 0 0,0 0 0,-1 0 0,1 0 0,-1 1 0,0-1 0,0 1 0,0-1 0,0 1-1,-1 0 1,0-1 0,1 1 0,-1 0 0,0 8 0,2 7 317,-1-1 0,-1 1-1,-2 28 1,0-38-385,0 1 0,-1 0 0,0-1 0,0 0 0,-1 1 0,-1-1 0,0 0 0,-5 10 0,6-15 0,1 1 0,0-1 0,-1 0 0,0 0 0,0 0 0,0 0 0,-1-1 0,1 1 0,-1-1 0,0 0 0,0 0 0,0-1 0,0 1 0,-1-1 0,1 1 0,0-1 0,-10 2 0,14-4-109,-1 1 0,0-1 0,1 0 0,-1 0-1,0 0 1,1 0 0,-1 0 0,0 0 0,0 0 0,1 0 0,-1 0 0,0-1 0,1 1-1,-1 0 1,1 0 0,-1 0 0,0-1 0,1 1 0,-1 0 0,1-1 0,-1 1 0,0-1-1,1 1 1,-1 0 0,1-1 0,-1 1 0,1-1 0,0 0 0,-1 1 0,1-1 0,0 1-1,-1-1 1,1 1 0,0-1 0,-1-1 0,-1-25-7524,2 19 5522,0-23-5966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20243,'0'0'9236,"8"11"-7694,-7-10-1503,4 6 103,1 0 0,-1 1 1,-1-1-1,0 1 0,0 0 0,0 1 1,-1-1-1,0 0 0,-1 1 0,0 0 1,2 12-1,-4 55-142,37-73 0,-22-4 0,0 0 0,0 2 0,0 0 0,1 0 0,-1 2 0,-1 0 0,1 0 0,0 2 0,-1 0 0,27 13 0,-39-17 0,0 0 0,0 0 0,-1 0 0,1 0 0,0 1 0,-1-1 0,1 0 0,-1 1 0,0 0 0,1-1 0,-1 1 0,0 0 0,0-1 0,0 1 0,0 0 0,0 0 0,-1 0 0,1 0 0,0 0 0,-1 0 0,0 0 0,1 0 0,-1 3 0,-1-1 0,1-1 0,-1 0 0,0 0 0,0 0 0,-1 0 0,1 0 0,0 0 0,-1 0 0,0 0 0,0-1 0,0 1 0,0 0 0,-3 2 0,-6 5 0,1-1 0,-1-1 0,0 0 0,-1 0 0,-24 11 0,28-15 20,-1-1-1,1 0 1,-1 0-1,0 0 1,-1-1 0,1-1-1,0 0 1,0 0 0,-14-1-1,18 0-70,0-1-1,0 0 0,1 0 1,-1 0-1,0-1 0,0 0 1,1 0-1,-1 0 1,1 0-1,0-1 0,-1 0 1,1 0-1,0 0 0,1 0 1,-1 0-1,1-1 0,-1 0 1,-5-8-1,-18-33-4985,5-3-4083,2-11-7840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65 16271,'0'0'8649,"38"65"-6503,-21-29-673,1 5-672,-2-1-385,2-1-288,-1-2-96,-1-9-32,-4-7-672,0-6-1058,-4-6-544,-5-8-481</inkml:trace>
  <inkml:trace contextRef="#ctx0" brushRef="#br0" timeOffset="1">1 129 7015,'0'0'17622,"1"-10"-15925,0 5-1593,0 1 0,0 0 1,0-1-1,0 1 0,1 0 0,-1 0 0,1 0 0,0 0 0,0 0 0,1 1 0,-1-1 0,1 0 1,0 1-1,0 0 0,0 0 0,0 0 0,0 0 0,1 0 0,-1 1 0,1-1 0,0 1 0,0 0 1,7-3-1,0 0-55,1-1 1,0 2 0,0 0 0,0 0 0,1 1 0,-1 0-1,1 1 1,22 0 0,-34 2-32,0 0 0,0 0-1,0 0 1,0 0 0,0 0 0,0 1-1,0-1 1,0 0 0,0 1 0,-1-1-1,1 1 1,0-1 0,0 1 0,-1-1 0,1 1-1,0-1 1,0 1 0,-1 0 0,1-1-1,-1 1 1,1 0 0,-1 0 0,1 0-1,-1-1 1,1 3 0,6 29 1051,-13 33 550,1-46-1699,-1 0 0,-1-1-1,0 1 1,-1-2 0,-18 29 0,27-49-5856,-2-4 2506,2-3-459,7-10-6286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5061,'0'0'21364,"48"29"-21108,-37-29-224,-1 0-1345,-2-6-1762,-3-9-1922,-3-2-5380</inkml:trace>
  <inkml:trace contextRef="#ctx0" brushRef="#br0" timeOffset="1">164 1 13068,'0'0'4709,"8"62"-2371,-1-25-640,7 0-449,4-3-512,1 0-609,2-7-96,0-3-1986,-3-4-1666,-5-6-800,-6-6 128,-7-3-1313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97 9385,'0'0'3876,"-3"-10"-465,-2 1-2319,3 6-739,0 0 0,0 0 0,1-1 0,0 1-1,-1 0 1,1-1 0,0 1 0,0-1 0,1 1 0,-1-1 0,1 1-1,0-1 1,0-5 0,1 8-241,-1 0 1,0 0-1,1 0 0,-1 0 0,1 0 0,-1 0 0,1 0 1,0 0-1,-1 0 0,1 0 0,0 1 0,0-1 0,0 0 1,-1 0-1,1 1 0,0-1 0,0 1 0,0-1 0,0 1 1,0-1-1,0 1 0,0 0 0,0-1 0,0 1 1,0 0-1,2 0 0,35-3 572,-29 2-436,6 0-47,-2 0-162,0 1-1,1 0 0,-1 0 0,0 1 0,19 4 0,-29-4 14,1 0-1,-1 0 1,0 1-1,0-1 1,1 1-1,-1 0 0,-1 0 1,1 0-1,0 0 1,0 0-1,-1 1 0,1-1 1,-1 1-1,0-1 1,0 1-1,0 0 1,0 0-1,0 0 0,0 0 1,-1 0-1,0 1 1,0-1-1,0 0 0,0 1 1,1 5-1,2 14 394,-2 1 0,0-1 0,-1 1 0,-1-1 0,-2 1-1,0-1 1,-2 1 0,-11 42 0,14-63-625,-1 0 0,1 0 0,0-1 0,-1 1 1,1-1-1,-1 1 0,0-1 0,0 1 0,-3 1 0,-5-2-4225,3-18-1456,4-7-2403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27 162 13965,'0'0'16592,"7"-7"-16320,-3 0-236,0 1 0,0-1 0,0 0 0,-1 0 0,0-1 0,0 1 0,0-1 0,1-9 0,-3 15 14,-1-1 0,1 0 0,-1 0-1,1 1 1,-1-1 0,0 0 0,0 0-1,0 0 1,-1 1 0,1-1 0,-1 0-1,1 0 1,-1 1 0,0-1 0,0 0-1,0 1 1,0-1 0,-1 1 0,1-1 0,-1 1-1,1 0 1,-1 0 0,0-1 0,0 1-1,0 1 1,0-1 0,0 0 0,0 0-1,-1 1 1,1-1 0,-5-1 0,7 2-50,-1 1 1,0 0 0,1 0-1,-1-1 1,0 1-1,1 0 1,-1 0 0,0 0-1,0 0 1,1-1 0,-1 1-1,0 0 1,1 0-1,-1 1 1,0-1 0,0 0-1,1 0 1,-1 0 0,0 0-1,1 1 1,-1-1-1,0 0 1,1 0 0,-1 1-1,1-1 1,-1 1 0,0-1-1,1 0 1,-1 1 0,1-1-1,-1 1 1,1 0-1,-1 0 1,-7 29 4,8-18-6,0 0 0,1 0-1,4 19 1,-3-25 6,-1 0-1,2 0 1,-1-1 0,1 1 0,0 0-1,0-1 1,0 0 0,1 1-1,0-1 1,0-1 0,0 1 0,8 6-1,-10-9-12,0-1-1,0 1 1,0-1-1,0 0 1,0 0-1,0 0 1,0 0-1,1 0 1,-1 0-1,0 0 1,1-1-1,-1 1 1,0-1-1,1 0 0,-1 0 1,1 1-1,-1-2 1,0 1-1,1 0 1,-1 0-1,0-1 1,1 1-1,-1-1 1,0 0-1,1 0 1,-1 0-1,0 0 1,0 0-1,0 0 1,0-1-1,0 1 1,0-1-1,0 1 0,0-1 1,2-3-1,2-1-880,0-2 0,0 1 0,-1-1 0,0 0-1,0 0 1,3-9 0,-4 9-890,-1-1 0,0 1-1,-1-1 1,0 0 0,-1 1 0,2-15-1,-3-11-6617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15503,'0'0'5936,"1"9"-4078,3 6-1077,0 0 1,1 0 0,1 0-1,0-1 1,15 25 0,55 77 854,-21-33-1578,95 195-3805,-182-322-926,-44-64 8773,64 90-3278,0-1 1,2 0-1,-16-40 1,24 56-806,1 0-1,0 0 1,1 0-1,-1 0 1,1 0-1,-1 0 1,1 0 0,0-1-1,0 1 1,0 0-1,0 0 1,1 0-1,-1 0 1,1 0-1,2-6 1,0 5-803,0-1 0,1 1 0,-1 0 0,1 0 0,0 0 0,0 0 0,6-4 0,-2 2-1636,10-10-8495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12556,'0'0'15785,"11"4"-14877,-6-2-809,1 1-2,1 0 1,-1 0 0,0 0-1,0 0 1,0 1 0,0 0-1,0 1 1,-1-1 0,0 1-1,0 0 1,6 8 0,40 66 463,-28-41-719,35 43 0,-57-80-103,0 1-1,0-1 1,0 0-1,0 1 0,1-1 1,-1 0-1,0 0 1,1 0-1,-1 0 1,1 0-1,-1 0 1,1 0-1,0 0 1,-1-1-1,1 1 1,0 0-1,2-1 1,-3 0-120,0 0 1,0-1 0,0 1 0,0-1-1,0 1 1,0-1 0,0 1 0,0-1-1,-1 0 1,1 1 0,0-1 0,0 0-1,-1 0 1,1 1 0,-1-1-1,1 0 1,-1 0 0,1 0 0,-1 0-1,1 0 1,-1 0 0,0 0 0,1 0-1,-1 0 1,0 0 0,0 0 0,0 0-1,0 0 1,0 0 0,0-2-1,2-22-11069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6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83 13997,'0'0'5419,"-1"11"-3428,1-7-1843,-1 10 398,0 0-1,2 0 1,3 26-1,-4-37-421,1 0-1,-1 0 0,1 0 1,0 0-1,1 0 0,-1 0 1,0 0-1,1-1 0,0 1 1,-1 0-1,4 3 0,-4-5-61,1 0 0,-1 0-1,0 0 1,1-1 0,-1 1 0,0 0 0,1 0-1,-1-1 1,1 1 0,-1-1 0,1 0-1,-1 1 1,1-1 0,0 0 0,-1 0-1,1 0 1,-1 0 0,1 0 0,-1 0-1,1-1 1,0 1 0,-1 0 0,1-1 0,2 0-1,-2-1 64,0 1 1,0 0-1,0-1 0,-1 1 0,1-1 0,0 0 0,-1 0 0,1 1 0,-1-1 0,0 0 0,1 0 0,-1-1 1,0 1-1,0 0 0,0 0 0,-1 0 0,1-1 0,0 1 0,-1 0 0,0-1 0,1-3 0,2-57 1070,-3 55-1058,0-3 76,0 1 0,-1-1 0,0 0 0,-3-11 0,4 20-185,-1 0-1,1 0 1,-1 0 0,0 0-1,1 0 1,-1 0 0,0 1-1,0-1 1,0 0 0,0 0-1,0 1 1,-1-1 0,1 1-1,0-1 1,-1 1-1,1-1 1,-1 1 0,0 0-1,1 0 1,-1 0 0,0 0-1,0 0 1,0 0 0,1 0-1,-1 1 1,0-1-1,0 1 1,0-1 0,0 1-1,-2 0 1,2 1-28,1 0 0,0 0 0,0 1 0,0-1 0,1 1 0,-1-1 0,0 1 0,0-1 0,1 1 0,-1 0 0,1-1 0,0 1 0,-1 0 0,1-1 0,0 1 0,0 0 0,0-1 0,0 1 0,0 0 0,1 1 0,-2 0 0,1 0 0,0 0 0,0 0 0,0 0 0,1 0 0,-1 0 0,1 0 0,0 0 0,0 0 0,0 0 0,2 5 0,-2-7-87,0 0 0,0-1 0,1 1 1,-1 0-1,0-1 0,0 1 0,1-1 0,-1 1 0,0-1 0,1 0 1,-1 0-1,0 1 0,1-1 0,-1 0 0,1 0 0,-1 0 1,0 0-1,1-1 0,-1 1 0,0 0 0,1-1 0,-1 1 0,0-1 1,1 1-1,1-2 0,0 1-466,-1-1 1,1 0-1,0 0 1,-1 0-1,1 0 1,-1 0-1,0-1 1,0 1-1,3-5 1,6-13-7136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17104,'0'0'4602,"2"11"-3161,2 5-980,1 1-1,1-1 0,0 0 0,1 0 1,1-1-1,0 0 0,2 0 1,19 25-1,-27-38-437,68 78 986,-62-72-932,0-1 0,0 0 0,1 0 1,0-1-1,0 0 0,0 0 0,19 7 0,-28-13-166,1 1-1,0-1 1,0 1-1,0-1 1,0 1-1,0-1 0,0 0 1,0 1-1,0-1 1,0 0-1,0 0 0,0 0 1,0 0-1,0 0 1,0 0-1,0 0 1,0 0-1,0 0 0,0 0 1,0-1-1,0 1 1,0 0-1,0-1 1,0 1-1,0-1 0,0 1 1,0-1-1,0 1 1,0-1-1,0 0 1,-1 0-1,1 1 0,0-1 1,-1 0-1,1 0 1,0 0-1,-1 1 1,1-1-1,-1 0 0,1 0 1,-1 0-1,0 0 1,1-2-1,0-3-1542,-1-1-1,1 1 1,-1-1-1,-1 1 1,-1-13-1,1 15 662,-4-22-7399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2 263 7944,'0'0'4521,"0"8"-1211,-1 29-595,1-35-2483,-1-1 0,1 0 0,0 1-1,0-1 1,0 1 0,0-1 0,0 1-1,0-1 1,1 0 0,-1 1 0,0-1-1,1 1 1,-1-1 0,1 0 0,0 0-1,-1 1 1,1-1 0,0 0 0,0 0-1,0 0 1,0 0 0,-1 1 0,2-1-1,-1-1 1,0 1 0,0 0 0,0 0-1,0 0 1,3 1 0,-2-4-66,0 0 1,1 1 0,-1-1 0,0 0-1,-1 0 1,1 0 0,0 0-1,0 0 1,-1 0 0,1-1 0,-1 1-1,0-1 1,2-4 0,3-3-8,-2 3-180,1 0-1,0 0 1,0 1 0,1 0 0,0 0-1,0 0 1,0 1 0,8-6 0,-12 10 10,0 0 0,-1 0 0,1 0 0,0 0 0,0 1 1,-1-1-1,1 1 0,0-1 0,0 1 0,0 0 0,0-1 1,0 1-1,0 0 0,0 0 0,0 0 0,-1 1 0,1-1 1,0 0-1,0 1 0,0-1 0,0 1 0,0 0 0,-1-1 1,1 1-1,0 0 0,-1 0 0,1 0 0,-1 0 0,1 1 1,-1-1-1,1 0 0,-1 1 0,0-1 0,1 0 0,-1 1 1,0 0-1,0-1 0,0 1 0,1 3 0,6 14 198,0-2 3162,-6-29-1477,-6-6-1866,0 0 1,-1 0-1,-1 0 0,0 1 1,-2 0-1,0 0 0,-1 1 1,-11-16-1,-23-48-15,43 80-21,0-1 1,0 0-1,0 1 1,0-1-1,-1 1 1,1-1-1,0 1 1,0-1-1,0 1 1,1-1-1,-1 0 0,0 1 1,0-1-1,0 1 1,0-1-1,0 1 1,1-1-1,-1 1 1,0-1-1,1 1 1,-1-1-1,0 1 0,1-1 1,-1 1-1,0 0 1,1-1-1,-1 1 1,1 0-1,-1-1 1,0 1-1,1 0 1,-1-1-1,1 1 0,-1 0 1,1 0-1,0-1 1,-1 1-1,1 0 1,-1 0-1,1 0 1,-1 0-1,1 0 1,-1 0-1,2 0 1,41-4-3644,-8 0-1623,-9-6-6123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8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23 123 9097,'-2'-14'4003,"-2"-6"-2514,-6-30 1161,3 11 2500,12 46-1342,21 35-2881,-2 11-981,-1 2 0,-3 0 0,-3 1-1,-2 1 1,11 74 0,-26-131-92,0 1 0,0 0 1,0 0-1,1-1 1,-1 1-1,0 0 0,0 0 1,0-1-1,0 1 1,0 0-1,0 0 0,-1-1 1,1 1-1,0 0 0,0 0 1,0-1-1,-1 1 1,1 0-1,0-1 0,-1 1 1,1 0-1,-1-1 1,1 1-1,-1 0 0,1-1 1,-1 1-1,0 0 0,-1-1-310,1 1-1,-1-1 0,1 0 1,0 0-1,-1 0 0,1-1 1,-1 1-1,1 0 0,-1 0 1,1-1-1,-1 1 0,1-1 0,0 1 1,-3-2-1,-18-11-6958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15855,'0'0'13517,"82"-18"-11884,-35 14-608,4 1-800,3-1-161,-1 0-1314,-9-5-2273,-8 2-4004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2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9225,'0'0'9203,"4"12"-7468,0-2-1397,0 1 1,1-1-1,1 0 0,-1-1 0,2 1 1,-1-1-1,1 0 0,1-1 0,-1 0 1,15 12-1,-11-11 62,0-1 1,0 0-1,1 0 0,0-1 0,0-1 1,1 0-1,21 7 0,-30-12-343,0 1 0,0-2-1,1 1 1,-1-1 0,0 1 0,0-1-1,0 0 1,1-1 0,-1 1 0,0-1-1,0 1 1,0-1 0,0-1-1,1 1 1,-2-1 0,1 1 0,0-1-1,0 0 1,0 0 0,-1-1-1,0 1 1,1-1 0,-1 0 0,0 0-1,0 0 1,0 0 0,-1 0-1,5-7 1,5-11 26,-1 1-1,0-1 1,-2-1-1,-1 0 0,7-25 1,5-36-2098,-4 1-3986,-11 54 2530,7-40-9399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18353,'0'0'2904,"7"8"-2204,102 110 1081,47 57-1541,-140-154 171,-1 0-1,-1 1 1,-1 1-1,-1 0 1,-2 0 0,17 50-1,-27-72-353,1-1 0,-1 1 1,0 0-1,1 0 0,-1-1 0,0 1 0,0 0 0,0 0 1,0 0-1,1-1 0,-1 1 0,0 0 0,0 0 0,0 0 1,-1 0-1,1-1 0,0 1 0,0 0 0,0 0 0,-1 0 1,1-1-1,0 1 0,-1 0 0,0 1 0,-14-9 1098,-19-28-499,2-6-624,2-2-1,2 0 1,1-2-1,3-1 1,1-1-1,3-1 1,2 0-1,-12-53 0,27 89-18,0 1-1,1-2 1,1 1-1,0 0 0,1-14 1,0 24-13,0-1-1,1 1 1,-1-1 0,1 1-1,-1-1 1,1 1 0,0-1-1,0 1 1,0 0 0,0 0-1,1-1 1,-1 1 0,0 0-1,1 0 1,0 0 0,-1 0-1,1 1 1,0-1-1,0 0 1,0 1 0,0-1-1,0 1 1,0 0 0,1-1-1,-1 1 1,0 0 0,1 0-1,-1 1 1,1-1 0,3 0-1,0-1 3,1 1-1,0 0 0,1 1 0,-1 0 1,0 0-1,0 0 0,0 1 0,0 0 1,0 0-1,0 1 0,-1 0 0,1 0 1,12 6-1,-15-6 8,0 1 0,0 0 0,-1 0 0,1 0 0,-1 0 0,0 0 0,0 1 0,0 0 0,0-1 0,0 1 0,-1 0 0,0 1 0,0-1 0,0 0 0,0 0 0,-1 1 0,0-1 0,0 1 0,0-1 0,0 1 0,-1 0 0,1 4 0,-1 4 108,-1 1-1,0-1 1,-1 0 0,0-1 0,-1 1 0,-1 0 0,0-1-1,0 1 1,-1-1 0,-1-1 0,0 1 0,0-1 0,-2 0 0,1 0-1,-1-1 1,-1 0 0,-12 12 0,20-21-179,0 1-1,0-1 1,0 0-1,0 0 1,0 0-1,-1 0 1,1 0-1,0 0 1,-1-1-1,1 1 1,0 0-1,-1 0 1,1-1-1,-1 1 1,1-1-1,-1 0 1,1 1-1,-1-1 1,1 0-1,-1 0 1,1 0-1,-4 0 1,4-1-100,0 0 1,0 0-1,0 0 1,0 0-1,0 0 1,0 0-1,0 0 1,1 0-1,-1 0 1,0 0-1,1 0 1,-1 0-1,1-1 1,-1 1-1,1 0 1,-1 0-1,1-1 1,0 1-1,0 0 1,0-3-1,-1-6-1024,1 0 0,0 0-1,0 0 1,1-1-1,4-14 1,9-16-4142,4 1-2092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5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10666,'0'0'17430,"10"7"-16571,1 1-654,-1 1-1,0 0 1,-1 0-1,0 1 0,0 1 1,12 20-1,-16-24-78,-4-3-90,0-1 1,1 1-1,0-1 0,0 0 0,0 1 0,0-1 0,1 0 0,-1-1 0,1 1 0,-1 0 0,1-1 0,0 1 0,0-1 0,6 4 0,-8-10-4,0 0-1,0 0 1,0 0-1,-1 0 1,1 0-1,-1 0 0,0 0 1,-1-6-1,1 5-4,0-13-89,-1 0 0,-1 0 0,-7-33 0,8 46 47,0 0-1,-1 0 1,1 1 0,-1-1-1,0 0 1,0 0 0,-1 1-1,0-1 1,1 1 0,-2 0-1,1 0 1,0 0 0,-1 0-1,1 1 1,-1-1 0,0 1-1,0 0 1,-8-4 0,12 10-45,-1-1 0,0 1 0,1 0 1,-1-1-1,1 1 0,0 0 0,0-1 1,0 1-1,1 4 0,0 3 47,1 0 0,1 1 0,0-1 0,0 0 1,9 17-1,-11-22-360,1-1 0,1 0 0,-1 0 0,0 1 1,1-1-1,0-1 0,0 1 0,0 0 0,1-1 1,-1 1-1,1-1 0,0 0 0,0 0 0,7 4 1,-10-7 101,0 1 0,0-1 0,0 0 0,-1 0 0,1 1 0,0-1 0,0 0 0,0 0 0,0 0 0,0 0 0,-1 0 0,1 0 1,0 0-1,0 0 0,0 0 0,0 0 0,0-1 0,-1 1 0,1 0 0,0-1 0,0 1 0,0 0 0,-1-1 0,1 1 0,0-1 1,-1 1-1,1-1 0,0 1 0,-1-1 0,1 0 0,0 1 0,-1-1 0,1 0 0,-1 1 0,0-1 0,1 0 0,-1 0 0,1 0 1,-1-1-1,4-17-5634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11 309 10858,'0'0'13181,"-3"-9"-12007,1 5-1035,1 0 1,0 0-1,0 1 0,0-1 1,0 0-1,1 0 0,0 0 1,0 0-1,0 0 0,1-8 0,0 10-107,-1 0-1,1 0 0,0 0 0,0 1 0,0-1 1,0 0-1,0 1 0,0-1 0,1 1 0,-1-1 1,0 1-1,1 0 0,0 0 0,-1-1 0,1 1 1,-1 0-1,1 0 0,0 1 0,0-1 0,0 0 0,-1 0 1,1 1-1,0-1 0,0 1 0,0 0 0,0 0 1,0-1-1,0 1 0,0 0 0,0 1 0,2-1 1,2 3-11,1-1 1,-2 1 0,1 1 0,0-1 0,-1 1 0,1 0 0,-1 0 0,0 1 0,0-1 0,5 9 0,-4-8 126,11 19 682,-15-21-796,0 1-1,0-1 1,0 1 0,1-1-1,-1 0 1,1 0 0,-1 0-1,1 0 1,0 0 0,0-1-1,0 0 1,1 1 0,-1-1-1,5 2 1,-8-5-22,1-1 0,0 1 0,-1 0-1,1-1 1,-1 1 0,1 0 0,-1-1 0,0 1 0,1-1 0,-1 1 0,0 0 0,0-1-1,0 1 1,0-1 0,0 1 0,-1-3 0,1 0-1,-7-166 203,9 176-211,0 0 0,0 1 0,1-1-1,0 0 1,0 0 0,0 0 0,1-1 0,0 1 0,5 5 0,1 3-11,-9-12 68,0 1-1,0-1 0,1 0 1,-1 0-1,0 0 1,1-1-1,-1 1 0,1 0 1,-1 0-1,1-1 1,0 1-1,0-1 0,0 0 1,0 1-1,0-1 1,0 0-1,0 0 0,0 0 1,0 0-1,1-1 0,-1 1 1,0-1-1,4 1 1,-5-2-6,1 0 1,0 0 0,-1-1 0,1 1 0,-1-1 0,1 1-1,-1-1 1,0 0 0,1 1 0,-1-1 0,0 0 0,0 0-1,0 0 1,-1 0 0,1 0 0,0 0 0,-1 0-1,1 0 1,-1 0 0,0 0 0,1 0 0,-1 0 0,0 0-1,0 0 1,-1-4 0,2-12-55,-1 1 0,-1-1 0,0 0 0,-5-18 0,5 29 0,-1 0 0,0-1 0,-1 1 0,1 0 0,-1 1 0,-1-1 0,1 0 0,-1 1 0,-1 0 0,1 0 0,-1 0 0,-7-7 0,12 13-38,-1-1 0,1 1 0,0 0-1,-1 0 1,1-1 0,0 1 0,0 0 0,-1 0 0,1-1 0,0 1-1,-1 0 1,1 0 0,-1 0 0,1 0 0,0 0 0,-1 0-1,1-1 1,-1 1 0,1 0 0,0 0 0,-1 0 0,1 0 0,-1 0-1,1 0 1,0 1 0,-1-1 0,1 0 0,0 0 0,-1 0 0,1 0-1,-1 0 1,1 0 0,0 1 0,-1-1 0,1 0 0,0 0-1,-1 1 1,1-1 0,0 0 0,0 0 0,-1 1 0,1-1 0,0 1-1,-6 22-4051,5-21 3794,1 0 1,0-1-1,0 1 1,0 0-1,0-1 1,0 1 0,1 0-1,-1-1 1,0 1-1,1-1 1,-1 1-1,1 0 1,0-1 0,0 1-1,-1-1 1,1 0-1,0 1 1,0-1-1,0 0 1,0 1-1,0-1 1,1 0 0,-1 0-1,0 0 1,1 0-1,-1 0 1,0 0-1,1 0 1,-1-1 0,1 1-1,0 0 1,2 0-1,9-1-9169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82 360 17745,'0'0'5824,"-4"13"-4393,4-11-1414,-5 17 537,1 0 0,-3 29 0,7-43-450,-1 0 1,1 0-1,0 1 1,0-1-1,1 0 0,0 1 1,0-1-1,0 0 0,0 0 1,1 0-1,0 0 1,0 0-1,0 0 0,1 0 1,-1-1-1,6 8 1,-7-11-103,0 0 0,0 0 1,-1 0-1,1 0 0,0-1 0,0 1 1,0 0-1,0 0 0,0 0 1,1-1-1,-1 1 0,0-1 1,0 1-1,0-1 0,1 1 1,-1-1-1,0 0 0,0 0 0,1 1 1,-1-1-1,0 0 0,1 0 1,-1 0-1,0 0 0,0-1 1,1 1-1,-1 0 0,0 0 1,0-1-1,1 1 0,-1-1 0,0 1 1,0-1-1,0 0 0,0 1 1,0-1-1,0 0 0,0 0 1,0 1-1,0-1 0,0 0 1,0 0-1,0 0 0,-1 0 0,1-1 1,0 1-1,-1 0 0,1 0 1,-1 0-1,1 0 0,0-3 1,2-4 29,1 0 0,-1 0 1,-1 0-1,0 0 1,0-1-1,1-12 1,-3-11-1,-1-1 0,-2 0 0,-1 1 0,-2 0 0,-1 0 0,-1 0 0,-2 1 0,-1 0 0,-1 1 0,-2 0 0,-1 1 0,-1 0 0,-25-32 0,41 61-30,0-1 1,0 1-1,0 0 0,0 0 1,0 0-1,0-1 0,-1 1 1,1 0-1,0 0 0,0-1 1,0 1-1,0 0 0,0 0 1,0 0-1,0 0 0,0-1 1,-1 1-1,1 0 0,0 0 1,0 0-1,0 0 0,0-1 1,-1 1-1,1 0 0,0 0 1,0 0-1,0 0 0,-1 0 1,1 0-1,0 0 0,0 0 1,0 0-1,-1-1 0,1 1 1,0 0-1,0 0 0,0 0 1,-1 0-1,1 0 0,0 0 1,0 1-1,-1-1 0,1 0 1,0 0-1,0 0 0,0 0 1,-1 0-1,1 0 0,0 0 1,0 0-1,0 0 0,-1 1 0,1-1 1,0 0-1,0 0 0,0 0 1,0 0-1,-1 1 0,0 19 77,7 28 196,0-29-136,1-1 0,1-1 0,0 1 0,1-1 1,1-1-1,1 0 0,0 0 0,22 22 0,4-1 30,79 63 1,-112-101 293,-6-9-186,-6-12 61,-8-9-220,7 12-58,-2 0 0,1 1 0,-27-32 0,31 45-60,6 9 0,11 10 0,-9-11 0,1-1 0,0 0 0,-1 0 0,1 0 0,0 0 0,0 0 0,1-1 0,-1 1 0,0-1 0,1 0 0,-1 0 0,0 0 0,1 0 0,-1-1 0,1 1 0,-1-1 0,1 0 0,-1 0 0,1 0 0,-1-1 0,1 1 0,-1-1 0,1 0 0,-1 0 0,1 0 0,-1 0 0,0-1 0,0 1 0,0-1 0,0 0 0,0 0 0,0 0 0,0 0 0,0 0 0,-1-1 0,1 1 0,-1-1 0,2-3 0,2-1 0,0-1 0,-1-1 0,0 1 0,-1-1 0,0 0 0,0 0 0,0 0 0,-2 0 0,1 0 0,-1-1 0,0 0 0,0-17 0,-2 26 0,-3-28 0,3 29 0,0-1 0,0 1 0,0-1 0,0 1 0,0-1 0,0 1 0,0-1 0,-1 1 0,1 0 0,0-1 0,0 1 0,0-1 0,-1 1 0,1-1 0,0 1 0,-1 0 0,1-1 0,0 1 0,-1 0 0,1-1 0,0 1 0,-1 0 0,1 0 0,-1-1 0,1 1 0,0 0 0,-1 0 0,1 0 0,-1 0 0,1-1 0,-1 1 0,1 0 0,-1 0 0,1 0 0,-1 0 0,1 0 0,-1 0 0,1 0 0,-1 0 0,1 0 0,0 1 0,-1-1 0,1 0 0,-1 0 0,1 0 0,-1 0 0,1 1 0,0-1 0,-1 0 0,1 0 0,-1 1 0,1-1 0,0 0 0,-1 1 0,1-1 0,0 0 0,-1 1 0,1 0 0,-3 2 0,1 0 0,0 0 0,0 1 0,0-1 0,0 1 0,0 0 0,1-1 0,-1 1 0,1 0 0,0 0 0,0 0 0,1 0 0,-1 8 0,2 54 0,-1-65-59,0 1 0,0-1 0,1 1 0,-1-1 0,1 1 0,-1-1 0,1 0 0,-1 1 0,1-1 0,0 0 0,0 0 0,0 0-1,-1 1 1,1-1 0,0 0 0,1 0 0,-1 0 0,0 0 0,0-1 0,0 1 0,0 0 0,1 0 0,-1-1 0,0 1 0,1-1 0,-1 1 0,1-1 0,-1 1 0,0-1 0,1 0 0,-1 0 0,1 0 0,-1 0 0,1 0 0,-1 0 0,1 0 0,-1 0 0,1 0-1,-1-1 1,0 1 0,2-1 0,4-1-661,-1 0 0,1 0-1,-1 0 1,0-1 0,0 1-1,0-1 1,11-8 0,20-21-6381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21 11371,'0'-2'584,"-1"1"0,1 0 0,-1 0 0,1 0 0,-1 0 0,0 0 0,1 0 0,-1 0 0,0 1 0,0-1 0,1 0 0,-1 0 0,0 0 0,0 1 0,0-1 0,0 0 0,0 1 0,-1-1 0,-24-3 4275,24 4-4709,-1 0-1,1 1 0,-1-1 0,1 1 1,0-1-1,-1 1 0,1 0 0,0 0 1,0 0-1,0 0 0,0 0 0,0 1 1,0-1-1,0 1 0,0-1 0,0 1 1,0-1-1,1 1 0,-3 3 0,0 8-111,0 0 0,1 0 0,1 1 0,0-1 0,0 1-1,1-1 1,1 1 0,1 0 0,0-1 0,3 14 0,-4-25-40,0 0 1,0 0 0,0 0-1,1 1 1,-1-1-1,1 0 1,-1 0 0,1-1-1,0 1 1,0 0-1,0 0 1,0 0 0,0 0-1,0-1 1,0 1 0,1 0-1,-1-1 1,1 0-1,-1 1 1,1-1 0,0 0-1,-1 1 1,1-1-1,0 0 1,0 0 0,0 0-1,0-1 1,-1 1 0,1 0-1,0-1 1,1 1-1,-1-1 1,0 0 0,0 0-1,2 0 1,1 0-100,-1-1 1,1 0-1,-1 0 0,0 0 1,1-1-1,-1 0 0,0 0 1,0 0-1,0 0 0,0 0 1,0-1-1,-1 0 0,1 0 1,-1 0-1,4-3 1,12-17-2746,29-42 1,-10 2-4116,-20 30 955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2 197 7303,'0'0'11355,"0"9"-9460,-1 31-432,7-14 32,-6-26-1436,0 1 1,0-1 0,0 0 0,1 1-1,-1-1 1,0 1 0,0-1-1,1 0 1,-1 1 0,0-1-1,1 1 1,-1-1 0,1 0-1,-1 0 1,0 1 0,1-1 0,-1 0-1,1 0 1,-1 1 0,1-1-1,-1 0 1,1 0 0,-1 0-1,0 0 1,1 0 0,-1 0-1,1 0 1,-1 0 0,1 0 0,-1 0-1,1 0 1,-1 0 0,1 0-1,-1 0 1,1 0 0,-1 0-1,1-1 1,3-3 101,0 0 0,-1 0-1,1 0 1,-1 0 0,0-1-1,0 0 1,-1 1 0,1-1 0,-1 0-1,0 0 1,-1 0 0,1-1 0,0-7-1,4-4 51,4-18 128,-9 27-290,1-1 0,0 1 0,1 0 0,-1 1 0,2-1 0,-1 0 0,1 1-1,9-14 1,-12 21-49,-1-1 0,1 1 0,0-1 1,-1 1-1,1 0 0,-1-1 0,1 1 0,0 0 0,-1 0 0,1-1 0,0 1 0,-1 0 0,1 0 0,0 0 0,0 0 0,-1 0 0,1 0 0,0 0 0,-1 0 0,1 0 0,0 0 0,0 0 0,-1 1 0,1-1 0,0 0 0,-1 0 0,1 1 0,-1-1 0,1 0 0,0 1 0,-1-1 0,1 1 0,-1-1 0,1 1 0,-1-1 0,1 1 0,-1-1 0,1 1 0,-1-1 0,0 1 0,1 0 0,-1-1 0,0 1 0,1 0 0,-1-1 0,0 2 0,19 36 247,-17-31-222,-1-4-17,0-1 0,1 1 0,-1-1 0,0 0 0,1 1 0,-1-1 0,1 0 0,0 0 1,0 0-1,2 2 0,-4-4-23,1 1 0,0-1 1,-1 0-1,1 1 1,-1-1-1,1 0 0,0 0 1,-1 0-1,1 0 0,-1 1 1,1-1-1,0 0 0,-1 0 1,1 0-1,0 0 0,-1 0 1,1-1-1,-1 1 0,1 0 1,0 0-1,-1 0 0,1 0 1,-1-1-1,1 1 1,0 0-1,0-1 0,3-3-391,0 0-1,0-1 1,0 1 0,-1-1-1,0 0 1,0 1-1,3-9 1,-2 6-350,33-58-7993,-19 31 464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39 9993,'0'0'15012,"-5"-8"-13010,-18-22-571,22 30-1404,1 0 0,-1 0 0,1 0 1,-1 0-1,1-1 0,-1 1 0,1 0 1,-1 0-1,0 0 0,1 0 0,-1 0 1,1 1-1,-1-1 0,1 0 1,-1 0-1,1 0 0,-1 0 0,0 1 1,1-1-1,-1 0 0,1 0 0,0 1 1,-1-1-1,1 0 0,-1 1 0,1-1 1,-1 1-1,1-1 0,0 0 0,-1 1 1,1-1-1,0 1 0,-1-1 1,1 1-1,0-1 0,0 1 0,0-1 1,-1 1-1,1-1 0,0 2 0,-12 25 260,11-25-213,-6 15 117,3-8-132,0 0-1,1 0 0,0 0 0,0 0 0,1 1 0,-2 16 0,33-50-309,-26 21 216,1-2-56,1 1-1,-1-1 1,1 1 0,-1 0 0,1 0 0,0 0-1,1 1 1,-1 0 0,1 0 0,-1 0 0,1 1-1,0 0 1,0 0 0,0 0 0,8-1 0,-13 4 102,0-1 0,-1 0 1,1 0-1,0 1 0,0-1 1,0 1-1,-1-1 1,1 1-1,0-1 0,0 1 1,-1-1-1,1 1 1,0 0-1,-1-1 0,1 1 1,-1 0-1,1-1 1,-1 1-1,1 0 0,-1 0 1,0 0-1,1-1 0,-1 1 1,0 0-1,0 0 1,1 0-1,-1 0 0,0 0 1,0-1-1,0 1 1,0 1-1,1 36 790,-2-30-568,1-1-60,-2 43 692,2-48-860,0-1 0,0 0 0,0 1-1,0-1 1,0 0 0,0 1 0,-1-1 0,1 0 0,0 1 0,-1-1 0,1 0 0,-1 0 0,0 0 0,1 1 0,-1-1-1,0 0 1,0 0 0,1 0 0,-1 0 0,0 0 0,0 0 0,0-1 0,0 1 0,-1 0 0,1 0 0,0-1 0,0 1 0,0-1-1,-3 2 1,3-5-493,0 1-1,0-1 0,1 1 0,-1-1 0,1 0 0,-1 1 1,1-1-1,0 0 0,0 1 0,0-1 0,0 0 1,1-3-1,-1 1-940,1-26-4294,3-4-1841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0 389 10154,'0'0'19437,"10"8"-19080,29 20-164,-38-27-175,0-1 0,1 0 0,-1 0 0,0 0 0,0 0 1,0 0-1,0 0 0,1 0 0,-1-1 0,0 1 1,0 0-1,0-1 0,0 1 0,0-1 0,0 1 1,0-1-1,0 1 0,0-1 0,0 0 0,0 0 1,0 1-1,0-1 0,-1 0 0,1 0 0,0 0 0,0 0 1,-1 0-1,2-1 0,19-35 502,-17 29-393,63-116 268,-66 123-401,-1 0 0,0 0 0,1 0 1,-1 0-1,1 0 0,-1 1 0,1-1 0,-1 0 0,1 0 1,0 1-1,-1-1 0,1 0 0,0 1 0,0-1 0,-1 0 0,1 1 1,0-1-1,0 1 0,0 0 0,0-1 0,0 1 0,-1 0 0,1-1 1,0 1-1,0 0 0,0 0 0,0 0 0,0 0 0,0 0 1,1 0-1,17 18 69,-1 0-465,-17-18 346,0 0 1,0 0 0,0-1-1,0 1 1,0 0 0,0 0-1,0-1 1,0 1 0,0-1-1,0 1 1,0-1 0,0 1-1,0-1 1,0 1 0,0-1-1,-1 0 1,1 0 0,0 1 0,0-1-1,-1 0 1,1 0 0,-1 0-1,1 0 1,-1 0 0,1 0-1,-1 0 1,1 0 0,-1-1-1,47-103-10168,-9 17-2245,-40 102 21737,4 16-6920,-1-16-1200,1 10-210,0-1-1,2 1 1,1-1 0,1 0-1,1-1 1,17 39-1,-16-43-798,1-1-1,1 0 0,1 0 1,24 28-1,-35-45-102,0 0 1,0 1-1,0-1 1,0 0-1,0 0 1,1 1-1,-1-1 1,0 0-1,0 0 1,0 1-1,0-1 1,0 0-1,1 0 1,-1 0 0,0 1-1,0-1 1,0 0-1,1 0 1,-1 0-1,0 0 1,0 1-1,0-1 1,1 0-1,-1 0 1,0 0-1,0 0 1,1 0-1,-1 0 1,0 0-1,0 0 1,1 0-1,-1 0 1,0 0-1,1 0 1,-1 0-1,0 0 1,0 0-1,1 0 1,-1 0-1,0 0 1,0 0-1,1 0 1,-1 0-1,0 0 1,0-1-1,1 1 1,-1 0-1,0 0 1,0 0 0,0 0-1,1-1 1,-1-18 1256,-10-28-161,-4 0-1160,1-1 1,3 0-1,1 0 1,3-1-1,-1-51 0,7 99 17,1 0 0,-1 1-1,0-1 1,0 0-1,0 0 1,1 0 0,-1 0-1,0 1 1,1-1-1,-1 0 1,1 0 0,-1 1-1,1-1 1,-1 0-1,1 1 1,0-1 0,-1 1-1,1-1 1,0 0-1,-1 1 1,1-1 0,0 1-1,-1 0 1,1-1-1,0 1 1,0 0 0,0-1-1,0 1 1,-1 0-1,1 0 1,0 0 0,0 0-1,0 0 1,0 0-1,0 0 1,-1 0 0,1 0-1,0 0 1,0 0-1,0 0 1,0 1 0,-1-1-1,1 0 1,1 1-1,0 0 4,0-1 0,0 1 0,-1-1 0,1 1 0,0 0 0,0 0 0,-1 0 0,1 0-1,0 0 1,-1 0 0,1 0 0,-1 0 0,1 1 0,-1-1 0,0 1 0,0-1 0,0 1 0,1-1-1,-1 1 1,-1 0 0,1 0 0,1 1 0,-1 4 87,0-1 1,-1 1-1,1 0 0,-1-1 1,-1 1-1,1-1 0,-1 1 1,0 0-1,0-1 0,-1 0 1,0 1-1,0-1 0,-1 0 0,0 0 1,0 0-1,0 0 0,0-1 1,-1 1-1,0-1 0,-9 9 1,13-14-128,0 0 1,0 1 0,0-1-1,-1 0 1,1 1 0,0-1-1,0 0 1,-1 0 0,1 1-1,0-1 1,0 0-1,-1 0 1,1 0 0,0 1-1,-1-1 1,1 0 0,0 0-1,-1 0 1,1 0 0,-1 0-1,1 0 1,0 1 0,-1-1-1,1 0 1,0 0 0,-1 0-1,1 0 1,-1 0 0,1-1-1,0 1 1,-1 0-1,1 0 1,0 0 0,-1 0-1,1 0 1,0 0 0,-1-1-1,1 1 1,0 0 0,-1 0-1,1 0 1,0-1 0,0 1-1,-1 0 1,1-1 0,0 1-1,0 0 1,-1 0 0,1-1-1,0 1 1,0 0 0,0-1-1,0 1 1,-1-1-1,1 1 1,0 0 0,0-1-1,0 1 1,0 0 0,0-1-1,0 1 1,0 0 0,0-1-1,0 0 1,0-33-6441,1 23 3759,-1-24-5641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 17232,'0'0'4244,"-1"11"-1847,-1 9-1495,0-1 1,2 1-1,0 0 0,2 0 0,0 0 0,1 0 1,0-1-1,9 23 0,-10-37-811,20 40 296,-21-43-380,0 0 0,0 0 0,0 0-1,1 0 1,-1 0 0,1-1 0,0 1-1,-1-1 1,1 1 0,0-1 0,0 0 0,0 0-1,0 1 1,0-1 0,0-1 0,0 1 0,0 0-1,0 0 1,3 0 0,-4-2-4,0 0 0,0 1-1,-1-1 1,1 0 0,0 1 0,0-1 0,-1 0 0,1 0-1,0 0 1,-1 0 0,1 0 0,-1 0 0,1 0 0,-1 0-1,0 0 1,1 0 0,-1 0 0,0 0 0,0 0-1,1 0 1,-1 0 0,0 0 0,0 0 0,0 0 0,0 0-1,-1-2 1,1-39 77,-1 36-76,1-1-4,0-1 0,-1 1 0,0-1 0,0 1 0,-1 0 0,0-1 0,0 1 0,-1 0 0,0 0 0,0 0 0,-1 0 0,-4-6 0,7 16 0,0 0 0,0 0 0,0 0 0,1 0 0,0 0 0,-1 0 0,1 0 0,0 0 0,0 0 0,1 0 0,0 6 0,-1-7 0,1-1 0,-1 0 0,1 0 0,-1 0 0,1 1 0,-1-1 0,1 0 0,0 0 0,-1 0 0,1 0 0,0 0 0,0 0 0,0 0 0,0 0 0,0 0 0,0-1 0,0 1 0,0 0 0,0-1 0,0 1 0,0 0 0,0-1 0,1 1 0,-1-1 0,0 0 0,0 1 0,0-1 0,1 0 0,-1 0 0,0 0 0,1 0 0,-1 0 0,0 0 0,0 0 0,1 0 0,-1-1 0,0 1 0,0 0 0,1-1 0,-1 1 0,0-1 0,0 1 0,2-2 0,0 0 0,0 0 0,0 0 0,0 0 0,0-1 0,0 0 0,0 1 0,0-1 0,-1 0 0,0 0 0,1 0 0,-1-1 0,-1 1 0,3-5 0,21-95 0,-25 103 0,0 1 0,0-1 0,0 0 0,0 0 0,1 1 0,-1-1 0,0 0 0,0 1 0,0-1 0,0 0 0,1 0 0,-1 1 0,0-1 0,0 0 0,0 0 0,1 0 0,-1 1 0,0-1 0,0 0 0,1 0 0,-1 0 0,0 0 0,1 0 0,-1 1 0,0-1 0,0 0 0,1 0 0,-1 0 0,0 0 0,1 0 0,-1 0 0,0 0 0,1 0 0,-1 0 0,0 0 0,1 0 0,-1 0 0,0 0 0,0-1 0,1 1 0,-1 0 0,0 0 0,1 0 0,-1 0 0,0 0 0,0-1 0,1 1 0,-1 0 0,0 0 0,0 0 0,0-1 0,1 1 0,-1 0 0,0 0 0,0-1 0,0 1 0,0 0 0,1 0 0,-1-1 0,0 1 0,0 0 0,0-1 0,0 1 0,11 24 0,-6-7 0,15 37 0,-18-51 0,-1 0 0,1 1 0,0-1 0,0 0 0,0 0 0,0 0 0,0 0 0,1-1 0,-1 1 0,1 0 0,5 3 0,-7-6-43,0 1 0,0-1-1,0 0 1,-1 0 0,1 0 0,0 0 0,0 0-1,0 0 1,0 0 0,0 0 0,-1 0 0,1-1-1,0 1 1,0 0 0,0 0 0,-1-1 0,1 1-1,0-1 1,0 1 0,-1 0 0,1-1 0,0 0-1,-1 1 1,1-1 0,0 1 0,-1-1 0,1 0-1,-1 1 1,1-1 0,-1 0 0,1 1 0,-1-1-1,0 0 1,1 0 0,-1 0 0,0 1 0,0-1-1,0 0 1,1 0 0,-1 0 0,0 0 0,0-1-1,8-44-4038,-8 41 3370,2-63-11785,-2 27 3684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1 445 17649,'0'0'4420,"12"-1"-3144,62-12 535,1-2 0,110-40 0,-33 9-1233,539-112-79,-176 45-742,-479 105 131,-18 4-45,-1 0 0,0 0 0,0-2 0,26-12 0,-71 18-1743,-50 22-5360,27-7 1446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3491,'0'0'21172,"28"49"-26809,-10-44-96,3-1-5574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56 10666,'0'0'12994,"-1"12"-11484,-1 3-1232,-1-1 333,1 1 0,0-1 0,1 1 1,1-1-1,1 1 0,0-1 1,3 19-1,-4-33-610,0 1 1,1 0-1,-1-1 0,0 1 0,0-1 0,1 1 1,-1-1-1,0 1 0,0-1 0,1 1 1,-1-1-1,1 1 0,-1-1 0,0 0 1,1 1-1,-1-1 0,1 0 0,-1 1 0,1-1 1,-1 0-1,1 1 0,-1-1 0,1 0 1,-1 0-1,1 0 0,-1 1 0,1-1 1,0 0-1,-1 0 0,1 0 0,-1 0 0,2 0 1,15-12 105,8-26 151,-6-3-219,20-36-14,-36 71-22,0 1 0,0 0 0,1 0 0,0 0-1,0 1 1,1-1 0,-1 1 0,1 0 0,0 0 0,8-5 0,-12 9 37,0-1 0,0 1 0,0-1 0,0 1 0,0-1 0,-1 1 0,2 0 0,-1 0 0,0-1 1,0 1-1,0 0 0,0 0 0,0 0 0,0 0 0,0 0 0,0 0 0,0 0 0,0 1 0,0-1 0,0 0 0,0 1 0,0-1 0,0 0 0,0 1 0,0-1 1,0 1-1,0-1 0,-1 1 0,1 0 0,1 0 0,16 31 1246,-1 1-2363,-16-31 838,0-1-1,0 0 0,0 0 0,0 0 1,0 0-1,0-1 0,0 1 0,1 0 1,-1 0-1,0-1 0,0 1 0,1-1 1,-1 1-1,0-1 0,1 1 1,-1-1-1,0 0 0,1 0 0,-1 0 1,0 1-1,1-1 0,2-1 0,3 0-7383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3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122 277 13036,'0'0'9647,"-10"-3"-6263,8 2-3268,-1 0-1,1 0 0,0 1 0,-1-1 0,1 1 1,-1-1-1,1 1 0,-1 0 0,0 0 0,1 0 1,-1 0-1,1 0 0,-1 0 0,1 1 0,-1-1 0,1 1 1,-1 0-1,1 0 0,0 0 0,-1 0 0,1 0 1,0 1-1,0-1 0,0 0 0,0 1 0,0 0 1,0 0-1,0-1 0,0 1 0,1 0 0,-1 0 1,1 0-1,0 1 0,-1-1 0,1 0 0,0 0 1,-1 4-1,-4 10-21,0-1 1,2 1-1,0 0 1,0 0-1,1 1 1,1-1-1,1 1 1,1-1-1,1 22 1,-1-36-88,0 0 1,0 0 0,1 1 0,-1-1-1,0 0 1,1 0 0,-1 0-1,1 0 1,0 0 0,0 0-1,-1 0 1,1 0 0,2 2 0,-2-3-7,-1-1 1,1 1-1,-1-1 1,1 1-1,-1-1 1,1 0-1,0 1 1,-1-1-1,1 1 1,0-1-1,-1 0 1,1 0-1,0 0 1,-1 1-1,1-1 1,0 0-1,0 0 1,-1 0-1,1 0 1,0 0-1,0 0 1,-1 0-1,1 0 1,0-1-1,1 1 1,1-2 11,-1 1 0,1-1-1,0 0 1,0 0 0,-1 0 0,1 0 0,-1 0-1,1 0 1,-1-1 0,0 1 0,0-1 0,0 0 0,-1 1-1,1-1 1,2-5 0,6-18 80,-1 1 1,-1-2-1,-2 1 1,0-1-1,3-46 1,-7-139 370,-2 204-464,0 3 0,0-1 0,0 1 0,0-1 0,-1 1 0,0-1 0,0 1 0,-1-1 0,1 1 0,-5-10 0,5 58 0,5-13 0,1-1 0,2 0 0,0 0 0,3 0 0,0-1 0,1-1 0,2 0 0,21 34 0,-33-59-83,0 0-1,1 0 1,-1-1 0,1 1-1,-1 0 1,1 0 0,0-1 0,-1 1-1,1-1 1,0 1 0,0-1-1,0 0 1,0 0 0,1 0-1,-1 0 1,0 0 0,3 0 0,-4-1-98,1 0 1,-1 0-1,1 0 1,-1 0-1,1-1 1,-1 1-1,1 0 1,-1-1-1,1 1 1,-1-1 0,0 0-1,1 1 1,-1-1-1,0 0 1,0 0-1,0 0 1,1 0-1,-1 0 1,0 0-1,1-1 1,2-3-670,-1-1 0,1 1 1,-1-1-1,0 1 0,-1-1 0,1 0 0,-1 0 1,-1 0-1,1 0 0,-1 0 0,1-7 0,0-22-10921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40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1 446 18514,'0'0'6689,"-1"9"-4714,1 32-689,0-40-1255,0-1 0,0 1-1,0 0 1,0 0 0,0 0-1,0 0 1,0 0-1,1-1 1,-1 1 0,0 0-1,0 0 1,1 0 0,-1-1-1,0 1 1,1 0 0,-1 0-1,1-1 1,-1 1 0,1 0-1,-1-1 1,1 1 0,0 0-1,-1-1 1,1 1 0,0-1-1,-1 1 1,1-1 0,0 1-1,-1-1 1,1 0-1,0 1 1,0-1 0,0 0-1,0 0 1,-1 1 0,1-1-1,0 0 1,0 0 0,0 0-1,0 0 1,0 0 0,-1 0-1,1 0 1,0-1 0,0 1-1,0 0 1,0 0 0,-1-1-1,1 1 1,0 0-1,0-1 1,0 0 0,2 0 6,1-1 1,-2 0 0,1 0 0,0 0-1,0-1 1,-1 1 0,1-1-1,-1 1 1,0-1 0,3-3 0,-2-2 43,1 0 1,-2 0-1,1-1 1,-1 1 0,0-1-1,-1 1 1,0-1-1,0 0 1,-1 1 0,0-1-1,0 0 1,-1 1-1,0-1 1,-1 0 0,0 1-1,0-1 1,-1 1-1,0 0 1,0 0 0,-9-14-1,12 22-86,0 1 1,0-1-1,0 0 0,0 0 1,0 0-1,0 0 0,0 0 0,0 0 1,0 1-1,0-1 0,0 0 1,0 0-1,0 0 0,0 0 0,0 0 1,0 0-1,0 0 0,-1 1 1,1-1-1,0 0 0,0 0 0,0 0 1,0 0-1,0 0 0,0 0 1,0 0-1,0 0 0,0 0 0,-1 0 1,1 0-1,0 0 0,0 1 1,0-1-1,0 0 0,0 0 0,0 0 1,-1 0-1,1 0 0,0 0 1,0 0-1,0 0 0,0 0 1,0 0-1,0 0 0,-1 0 0,1-1 1,0 1-1,0 0 0,0 0 1,0 0-1,0 0 0,0 0 0,0 0 1,-1 0-1,1 0 0,0 0 1,0 0-1,0 0 0,0 0 0,0-1 1,0 1-1,0 0 0,0 0 1,0 0-1,0 0 0,0 0 0,0 0 1,-1 0-1,1-1 0,0 19-123,5 20 111,-2-28 16,16 47 4,-17-54-5,-1 0 1,0 0 0,0 0 0,1 0 0,0 0 0,0-1 0,-1 1 0,1-1 0,1 1 0,-1-1 0,0 0-1,1 0 1,-1 0 0,1 0 0,2 1 0,-4-3-11,0 1 1,0-1-1,0 0 1,0 0-1,0-1 0,0 1 1,0 0-1,0 0 1,0 0-1,0 0 0,0-1 1,0 1-1,0-1 1,0 1-1,-1 0 0,1-1 1,0 0-1,0 1 1,0-1-1,-1 1 0,1-1 1,0 0-1,-1 0 1,1 1-1,0-1 0,-1 0 1,1 0-1,-1 0 0,0 1 1,1-1-1,-1 0 1,1 0-1,-1 0 0,0 0 1,0 0-1,0-2 1,10-41-562,-9 39 395,4-25-105,-1 0 0,-2-1 0,-1 1 1,-1-1-1,-2 1 0,-1 0 0,-11-54 0,3 60 332,10 24-47,1 0 1,0 0-1,0 0 0,0-1 0,-1 1 1,1 1-1,0-1 0,0 0 0,0 0 1,-1 0-1,1 0 0,0 0 0,0 0 1,0 0-1,-1 0 0,1 0 1,0 0-1,0 0 0,0 0 0,0 1 1,-1-1-1,1 0 0,0 0 0,0 0 1,0 0-1,0 0 0,0 1 0,0-1 1,-1 0-1,1 0 0,0 0 0,0 0 1,0 1-1,0-1 0,0 0 0,0 0 1,0 0-1,0 1 0,0-1 0,0 0 1,0 0-1,0 0 0,0 1 0,0-1 1,0 0-1,0 0 0,0 0 1,0 1-1,0-1 0,0 0 0,1 0 1,1 52 251,16 32 750,5-1 0,48 119-1,-63-181-979,-4-7-55,2 0-1,-1 0 0,2 0 1,0-1-1,16 23 1,-27-65-44,-26-37 257,20 47-84,1-1 1,1 0-1,0 0 0,1 0 1,2-1-1,0 0 1,1-1-1,-1-26 1,13-58-785,-4 86 475,-2-1 0,0 1 0,-1-1 0,-1 1 0,-1-1 1,-1 1-1,-1-1 0,-5-20 0,4 35 88,2 7 13,1 20-60,4 30 109,-3-50 59,5 24-15,0 0-1,1 0 1,1 0 0,2-1-1,0 0 1,22 39 0,-30-61-308,1 0 1,-1 0-1,0 0 0,1-1 1,0 1-1,-1-1 1,1 1-1,0-1 1,0 1-1,4 1 0,14-2-6888,-5-7 252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19:4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39 719 11339,'0'0'12064,"-6"9"-9960,1 0-1783,1-1-1,-1 1 1,2 0 0,-1 0-1,-3 14 1,6-18-184,0 1 0,0-1 0,0 1 1,0 0-1,1-1 0,0 1 0,0-1 0,1 1 0,0-1 0,-1 1 0,2-1 0,-1 1 0,4 7 0,-5-12-133,0 0-1,0-1 1,1 1-1,-1 0 0,0 0 1,1 0-1,-1-1 0,1 1 1,-1 0-1,1 0 0,-1-1 1,1 1-1,-1 0 0,1-1 1,0 1-1,-1-1 1,1 1-1,0-1 0,0 1 1,-1-1-1,1 1 0,0-1 1,0 0-1,0 0 0,0 1 1,-1-1-1,1 0 1,1 0-1,0 0 6,-1-1 0,0 1 1,0-1-1,0 0 0,0 0 1,0 1-1,0-1 0,0 0 1,0 0-1,0 0 0,0 0 1,-1 0-1,1 0 0,0 0 1,-1 0-1,2-2 0,15-49 243,-13 14-831,-2-62 0,-3 62-1835,1 37 1987,1 25-121,4-13 956,-4-10-390,-1-1 1,0 0 0,0 0-1,0 0 1,0 0 0,1 0-1,-1 0 1,0 0 0,0 0-1,0 0 1,1 0 0,-1 0-1,0 0 1,0 0 0,0 0-1,0 0 1,1 0 0,-1 0-1,0 0 1,0 0 0,0 0-1,1 0 1,-1 0 0,0 0-1,0 0 1,0 0 0,0 0-1,1 0 1,-1-1 0,0 1-1,0 0 1,0 0 0,0 0-1,0 0 1,1 0 0,-1 0-1,0-1 1,0 1 0,0 0-1,0 0 1,0 0 0,0 0-1,0-1 1,0 1 0,0 0-1,0 0 1,0 0 0,0-1-1,0 1 1,0 0 0,6-17 369,-2 0 0,-1 0 0,0-1 0,-1 1 0,0-1 0,-2-21 0,0 29-126,1-18 272,0 4 267,-3-46 0,2 70-805,-1 0 0,1 0 1,0 1-1,0-1 1,0 0-1,0 0 0,0 0 1,0 0-1,0 0 0,0 0 1,0 0-1,0 0 0,0 0 1,-1 0-1,1 0 1,0 0-1,0 0 0,0 0 1,0 0-1,0 0 0,0 0 1,0 0-1,0 0 0,-1 0 1,1 0-1,0 0 0,-2 25-43,2 36 1,6-20 200,1 0 1,3-1 0,1 0 0,31 72 0,-41-110-150,-1-1 1,1 1-1,0-1 1,-1 1 0,1-1-1,0 1 1,0-1-1,0 0 1,0 1-1,0-1 1,0 0 0,0 0-1,1 0 1,-1 0-1,0 0 1,1 0-1,-1 0 1,0 0 0,1-1-1,2 2 1,-3-2 2,0-1 0,0 1 0,0-1 0,0 1 1,0-1-1,0 0 0,-1 1 0,1-1 0,0 0 1,0 0-1,-1 0 0,1 1 0,-1-1 0,1 0 1,0 0-1,-1 0 0,0 0 0,1 0 0,-1 0 0,0 0 1,1 0-1,-1 0 0,0 0 0,0 0 0,0 0 1,0 0-1,0 0 0,0 0 0,0 0 0,0 0 0,-1-2 1,2-9-8,0 1 0,-1-1 1,0 0-1,-1 0 0,-1 1 1,0-1-1,0 1 0,-1-1 1,0 1-1,-1 0 0,-1 0 1,0 0-1,0 1 0,-1 0 1,-11-15-1,3 14 11,13 22 0,1-7-25,1 0-1,0 0 1,1 0 0,-1-1-1,1 1 1,0-1 0,0 1-1,2 3 1,-2-5-166,0-1 0,-1 1-1,1-1 1,0 1 0,0-1 0,0 0 0,0 1-1,0-1 1,0 0 0,1 0 0,-1-1 0,0 1-1,0 0 1,1-1 0,-1 1 0,0-1 0,1 0-1,-1 0 1,1 0 0,-1 0 0,0 0 0,4-1-1,-1-1-166,-1 1-1,1-1 1,-1 0-1,0 0 1,0-1-1,1 1 1,-1-1-1,-1 0 0,1 0 1,5-6-1,0 0-352,-1 0 0,-1-1 0,0 0-1,0-1 1,-1 1 0,0-1 0,-1 0-1,5-12 1,-9 11-502,-2-1 4214,-2 12 759,-2 13-1909,1 0-1482,2 1 0,0-1 0,0 1-1,1-1 1,0 1 0,1 0 0,1-1 0,2 15-1,-3-26-371,0-1 0,0 1 0,0-1 0,1 1 0,-1-1-1,0 1 1,0-1 0,1 1 0,-1-1 0,0 1 0,1-1 0,-1 0-1,0 1 1,1-1 0,-1 0 0,1 1 0,-1-1 0,1 0-1,-1 1 1,1-1 0,-1 0 0,1 0 0,-1 0 0,1 1-1,-1-1 1,1 0 0,-1 0 0,1 0 0,-1 0 0,1 0 0,-1 0-1,1 0 1,-1 0 0,1 0 0,-1 0 0,1 0 0,-1-1-1,1 1 1,0 0 0,-1 0 0,0 0 0,1-1 0,-1 1 0,1 0-1,0-1 1,19-15 439,-1-11-254,0-1 0,-2 0 0,-1-1 1,16-44-1,-31 72-170,-1 0-1,-1 0 1,1 0-1,0 0 0,0-1 1,0 1-1,0 0 1,-1 0-1,1 0 1,-1 0-1,1 0 1,0 0-1,-1 0 1,0 0-1,1 0 0,-1 0 1,0 1-1,1-1 1,-1 0-1,0 0 1,0 0-1,0 1 1,0-1-1,1 0 1,-1 1-1,-2-1 1,-36-22 675,10 6-409,28 16-290,-1 0 0,1-1 0,-1 1 0,1 0 0,0-1 0,0 1 0,-1-1 0,1 0 0,0 1 0,0-1 0,1 0 0,-1 0 0,0 1 0,1-1 0,-1 0 0,1 0 0,-1 0 0,1 0 0,0 0 0,0 0 0,0 1 0,0-1 0,0 0 0,0 0 0,0 0 0,1 0 0,-1 0 0,1 0 0,-1 0 0,1 1 0,0-1 0,0 0 0,0 0 0,0 1 0,0-1 0,0 1 0,0-1 0,3-2 0,6-6 0,0 0 0,1 0 0,0 1 0,18-10 0,-9 5 0,-15 10 1,95-73-838,-36 19-2592,-4-6-6111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0:0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6018 1 9161,'0'0'5322,"-11"2"-4115,-1 0-1286,0 1 1,1 0 0,-1 1-1,1 1 1,0 0 0,0 0-1,1 1 1,-16 11 0,-227 184-2387,-121 109 2880,-216 247 1432,431-391-1755,-845 874 56,-325 454 423,1166-1293-618,-415 525 96,36 27 120,-214 538 1385,729-1235-1228,2 1 0,3 2-1,2 0 1,-13 68 0,27-95-257,1 1-1,2-1 0,2 1 0,1 0 0,1 0 0,2-1 1,1 1-1,1-1 0,16 49 0,-8-43 41,1 0-1,3-1 0,0-1 1,3 0-1,1-2 0,1 0 1,2-2-1,1 0 1,51 48-1,-33-38-39,-3 1 0,37 51 1,-59-68 142,-1 0-1,-2 1 1,0 0 0,-2 1 0,17 53 0,-18-40-93,-2 0 0,-1 1 0,-3 0 0,-1 0 0,-3 1-1,-2 53 1,-2-81-380,-1 0-1,0 0 0,-1 0 0,-10 25 0,8-26-915,0 0-1,-2 0 1,1 0 0,-16 19-1,21-31 649,1 0 0,-1-1 1,0 1-1,0 0 0,0 0 0,0-1 0,0 1 0,-1-1 0,1 0 0,0 0 0,0 1 0,-4 0 0,-12 0-5540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0:0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1 364 9289,'0'0'7041,"0"11"-5952,2 16-659,0-1 0,2 1 0,2-1 0,8 29 0,44 111 730,-57-164-1125,-1 0 0,1 0 0,0 0 0,0 0 0,0 0 0,0 0 0,0 0 0,0 0 0,1 0 0,-1-1 0,0 1 0,1 0 0,0-1 0,-1 0 0,1 1 0,0-1 0,0 0 0,-1 0 0,1 0 0,2 1 0,-2-2-6,0 1 0,0-1 1,-1-1-1,1 1 0,0 0 1,0 0-1,-1-1 0,1 1 0,0-1 1,-1 1-1,1-1 0,-1 0 1,1 1-1,0-1 0,-1 0 0,0 0 1,1 0-1,-1 0 0,2-2 1,7-7 73,-1-1 0,0 0 0,-1 0 0,11-21 0,-19 32-103,42-76-200,-3-2 0,31-91 0,-1-57-3219,-48 126-393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0:4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3587,'8'16'59,"210"356"197,-177-314 452,-3 2-1,-3 2 0,-3 1 1,-2 2-1,34 110 0,-56-142 141,-2 0 0,-1 1 0,-2 0 0,-1 0 0,-3 43 0,-4-24-112,-1-1 1,-23 87 0,28-138-593,-5 17-1167,1-16-1461,-1-12-847,-1-10-1736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0:5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6887,'0'0'8429,"-7"3"-8285,1 0-138,-13 8 4,18-9-4,1-1-1,0 1 0,-1 0 1,1-1-1,0 1 0,-1-1 1,1 1-1,0 0 0,0-1 0,1 1 1,-1 0-1,0-1 0,0 1 1,1 0-1,-1-1 0,1 1 1,0 1-1,17 65 1229,17 125-1,-9-33-849,-26-158-359,0-1 1,1 1-1,-1 0 1,0 0 0,1-1-1,-1 1 1,1 0-1,0-1 1,-1 1-1,1 0 1,0-1 0,0 1-1,0-1 1,0 0-1,0 1 1,0-1-1,1 0 1,-1 0-1,0 1 1,1-1 0,1 1-1,-1-2-7,-1 0-1,1 0 1,-1 0 0,1 0-1,-1 0 1,0 0 0,1 0-1,-1 0 1,1-1-1,-1 1 1,0-1 0,1 1-1,-1-1 1,0 1 0,0-1-1,1 0 1,-1 0-1,0 0 1,0 1 0,1-3-1,6-4 23,0-1-1,-1-1 1,0 1-1,0-1 0,6-13 1,57-112 97,-49 88-66,3 1-1,1 1 1,2 1 0,47-57 0,-58 92-662,-16 8 549,0 0 0,0 0 0,-1 0 0,1 0 0,0 0 0,0 0 1,0 0-1,0 0 0,0 0 0,0 0 0,0 0 0,0 0 0,0 0 0,0 0 0,0 0 0,-1 0 1,1 0-1,0 1 0,0-1 0,0 0 0,0 0 0,0 0 0,0 0 0,0 0 0,0 0 0,0 0 1,0 0-1,0 0 0,0 1 0,0-1 0,0 0 0,0 0 0,0 0 0,0 0 0,0 0 1,0 0-1,0 0 0,0 0 0,0 0 0,0 1 0,0-1 0,0 0 0,0 0 0,0 0 0,0 0 1,0 0-1,0 0 0,1 0 0,-1 0 0,0 0 0,-14 1-4149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0:50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10122,'0'0'5140,"9"5"-4793,2 5-283,-1 1-1,0-1 0,0 2 0,-1-1 0,0 1 0,-1 1 0,0 0 0,-1 0 0,-1 0 0,7 21 0,4 17 27,-15-39-65,1-1 0,0 0 0,1 0 1,0 0-1,1 0 0,0 0 0,1-1 1,0 0-1,14 17 0,-19-26 9,1 0 0,-1 0 0,1 0 0,-1 0 0,1 0 0,0-1 0,0 1 0,-1-1 0,1 1 0,0-1 0,0 1 0,-1-1 0,1 0 0,0 0 0,0 0 0,0 0 0,0 0 0,-1 0 0,1-1-1,0 1 1,0-1 0,-1 1 0,1-1 0,0 1 0,-1-1 0,1 0 0,0 0 0,-1 0 0,1 0 0,-1 0 0,1 0 0,-1-1 0,0 1 0,0 0 0,2-3 0,6-5 199,0-2 0,-1 1 0,11-20 0,-15 24-199,95-170 335,-42 56-3626,-37 76-678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21364,'0'0'5606,"8"77"-3813,-8-45-480,0 4-800,0 2-289,0 2-160,0 1-64,0-2-320,0-4-1089,5-4-1314,2-7 161,4-11-257,1-10-1409,2-3-3011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0:5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3127 0 5221,'0'0'5114,"-10"4"-2850,-173 76 2888,90-33-4752,-90 61 0,-1208 807 945,1203-786-1212,-219 194 0,309-234-65,4 5 1,4 4-1,-126 178 0,193-242-66,1 2 0,2 1 0,1 1-1,2 0 1,2 2 0,2-1 0,1 2 0,2 0-1,2 0 1,1 0 0,-1 74 0,8-106 9,1 1 0,0-1 1,0 0-1,1 0 0,0 0 0,1 0 1,0 0-1,0 0 0,1-1 1,0 0-1,1 1 0,-1-1 0,2-1 1,-1 1-1,1-1 0,0 0 0,0 0 1,1-1-1,0 0 0,0 0 1,1 0-1,0-1 0,9 5 0,1-1 35,1-1 0,0 0-1,0-2 1,1 0-1,-1-1 1,1-1-1,0-1 1,1 0-1,32-2 1,-17-2 152,0-3 1,-1-1-1,1-1 1,-1-3-1,0 0 0,49-21 1,196-106 199,-233 111-338,823-423 260,-730 376-338,163-115 0,-216 125 3,-3-4 1,135-137-1,-130 102 561,-4-4-1,-4-3 1,-5-4-1,117-233 1,-166 286-234,32-100-1,-50 127-9,-1 0-1,-1-1 0,-2 0 1,1-65-1,-6 89-189,-1 1 0,0-1 0,0 1 1,0-1-1,-1 1 0,-1-1 0,1 1 0,-1 0 1,0 0-1,-1 1 0,0-1 0,-1 1 0,1-1 1,-1 1-1,-10-11 0,8 12-69,-1-1-1,0 1 1,0 1-1,0-1 1,0 1 0,-1 1-1,0 0 1,0 0-1,0 0 1,0 1 0,-1 1-1,1 0 1,-17-2 0,2 2-140,0 1 0,1 1 1,-1 1-1,0 1 1,0 2-1,1 0 1,-1 1-1,1 1 0,-39 17 1,-7 9-2826,-112 70 1,72-37-1743,-37 15-5222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1:4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558 2 9833,'-13'-1'5109,"2"1"-4827,0 0 1,0 1-1,-1 0 0,1 1 0,0 0 1,0 1-1,1 0 0,-1 1 1,1 0-1,-1 0 0,1 1 0,0 1 1,1 0-1,-1 0 0,-8 8 0,-8 9-18,2 2 0,0 0 0,2 2 0,1 0-1,1 1 1,1 1 0,1 1 0,2 1 0,-16 42-1,4 4 40,2 2-1,-26 144 0,37-138-87,3 1 1,4-1-1,4 2 0,4-1 1,16 134-1,-12-194-220,1 0-1,2-1 1,0 0-1,2 0 1,0 0 0,2-1-1,1-1 1,27 42 0,-33-56 36,1-1 0,0 0 0,0-1 0,0 1 1,1-1-1,0-1 0,1 1 0,-1-2 1,1 1-1,0-1 0,0 0 0,1-1 0,0 0 1,0-1-1,0 0 0,0 0 0,0-1 1,0 0-1,1-1 0,-1 0 0,0-1 0,1 0 1,-1-1-1,1 0 0,10-2 0,-2-3 121,0 1-1,0-2 0,0-1 1,-1 0-1,0-1 0,-1-1 1,0-1-1,0-1 0,26-23 1,0-5 313,-2-1 0,40-54 1,-27 26-231,-3-2 1,-4-2-1,-2-3 1,34-81-1,-59 110-87,-2 0 0,-2-1 0,-2 0 0,-2-1 0,-2-1 0,-3 0 0,-2 0 0,-1-70 0,-6 96-47,0 1 1,-2 0 0,0 0-1,-2 1 1,0-1 0,-2 1-1,0 0 1,-2 1 0,0 0-1,-1 1 1,-18-25 0,19 31-73,0 1-1,-1 1 1,-1 0 0,0 0-1,0 1 1,-1 1 0,0 0 0,-1 1-1,0 0 1,0 1 0,-1 1 0,0 0-1,-1 1 1,1 1 0,-1 0-1,-26-4 1,32 8-51,0 0 0,0 1 0,0 0 0,0 0 0,0 1 0,0 0 1,0 1-1,0 0 0,0 1 0,1 0 0,-1 0 0,1 1 0,0 0 0,0 1 0,0 0 0,1 0 0,-1 1 0,-11 11 0,-4 7-980,2 1-1,0 1 1,2 1-1,-20 35 1,3-7-3002,-7 6-3245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1:3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9673,'0'0'11910,"0"9"-11088,1 47 2019,12 77 0,-4-82-1940,26 88-1,-22-101-873,1-1-1,2-1 0,1 0 0,2-1 0,2-1 0,1-1 1,50 58-1,-61-79-110,-7-10 27,-1 1 0,0 0 0,0 0 0,0 1 0,0-1 0,0 1 0,-1-1 0,1 1 0,-1 0 1,0 0-1,0 0 0,-1 0 0,1 0 0,-1 0 0,0 1 0,1 5 0,-3-9-184,1 0 0,-1 0 0,0 0 0,1 0 0,-1 0-1,0 0 1,0 0 0,0 0 0,0 0 0,0 0 0,0-1 0,0 1 0,0 0-1,0-1 1,0 1 0,-1-1 0,1 1 0,0-1 0,0 1 0,-1-1 0,1 0-1,0 0 1,-1 0 0,1 1 0,0-1 0,-3-1 0,-46 3-6041,41-2 4292,-37 0-6380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1:3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0 498 14253,'0'0'12877,"30"-58"-11564,18 27 192,8-8-672,10-8-513,2-3-223,-2 1-65,-4 2-32,-8 6-673,-3 2-1281,-13 4-2018,-9 3-2274,-9 3-7110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1:3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0 9673,'0'0'17451,"-8"11"-16671,-29 43-131,3 1 1,-35 76-1,-45 137 125,95-223-773,3 1 0,1 1 0,3 0-1,1 1 1,3 1 0,-4 74 0,12-118-92,0 0 0,0 1 0,1-1 0,0 0 0,0 0 0,0 0-1,0 1 1,1-1 0,0 0 0,0-1 0,0 1 0,1 0 0,5 8 0,-5-10-197,0 0-1,1 0 0,-1 0 1,1 0-1,0-1 0,0 0 1,0 1-1,0-1 0,0-1 1,0 1-1,0-1 0,1 1 1,-1-1-1,1 0 0,-1-1 0,8 1 1,39-3-4485,5-13-2797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1:3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16239,'0'0'4661,"-1"10"-3199,-14 129 4232,-7 8-3339,-9 71-1419,29-193-918,-39 247 679,49-400 8,-8 126-705,57-254-411,-46 218 327,2 0-1,1 0 1,2 1 0,32-54-1,-41 80 73,1 1 0,0-1 0,0 1 0,1 0 0,0 1 0,1 0-1,21-14 1,-25 19 2,1 0 1,0 0-1,1 1 0,-1 0 0,1 0 0,-1 0 0,1 1 0,0 1 1,0-1-1,0 1 0,0 1 0,0-1 0,14 2 0,-20 0 9,-1-1 0,1 0 0,0 1 0,-1-1 0,1 1 0,-1 0 0,1-1 0,-1 1 1,1 0-1,-1 0 0,1 0 0,-1 0 0,0 0 0,0 0 0,0 1 0,1-1 0,-1 0 0,0 0 0,-1 1 0,1-1 0,0 1 0,0-1 0,0 1 0,-1-1 0,1 1 0,-1 0 0,1-1 0,-1 1 0,0 0 0,0-1 0,0 1 0,0 0 0,0-1 0,0 1 0,0 0 0,-1 2 0,1 3 90,-1 0-1,-1 0 1,1-1 0,-1 1-1,0 0 1,-1-1-1,-5 12 1,-7 4-59,-1-1 1,-1 0-1,-1-1 1,-1 0-1,0-2 0,-2 0 1,0-2-1,0 0 0,-2-1 1,0-2-1,-1 0 1,-25 10-1,44-21-29,0-1 0,1 1 0,-1-1-1,0 0 1,0 0 0,0-1 0,-5 1 0,9-1-2,0 0 0,0 0 0,0-1 0,0 1 1,0 0-1,0 0 0,0-1 0,1 1 0,-1-1 0,0 1 1,0 0-1,0-1 0,1 0 0,-1 1 0,0-1 0,0 1 1,1-1-1,-1 0 0,1 0 0,-1 1 0,0-1 0,1 0 1,-1 0-1,1 0 0,0 1 0,-1-1 0,1 0 0,0 0 1,-1 0-1,1 0 0,0 0 0,0 0 0,0 0 0,0 0 0,0 0 1,0 0-1,0 0 0,0 0 0,1-1 0,-1-4-365,1 1-1,0-1 1,1 0-1,-1 1 1,1-1-1,0 1 0,1-1 1,4-8-1,31-38-8831,-31 43 6940,35-41-14478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2:2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570 48 7175,'-9'0'6539,"-9"1"-5994,1 0-1,-1 2 0,1 0 0,0 0 1,0 2-1,0 0 0,0 1 0,1 1 1,0 0-1,0 1 0,-27 19 1,25-14-375,0 1 0,1 1 0,1 1 0,0 0 0,2 1 0,-1 1 0,2 0 0,1 1 0,-15 28 0,2 7 212,3 2 1,1 0-1,-12 64 0,-19 181 256,44-230-452,3 1 0,9 130 0,-2-176-135,1 0 0,2-1 0,0 0 0,2 0 0,1 0 0,1-1 0,1 0 0,0-1 0,2 0 0,1 0 0,21 26 0,-27-40-22,1 1 0,0-1 0,1-1 1,0 1-1,0-1 0,1-1 1,0 0-1,1-1 0,-1 1 0,1-2 1,0 0-1,1 0 0,-1-1 0,1 0 1,0-1-1,0 0 0,0-1 1,0-1-1,0 0 0,0 0 0,1-1 1,-1-1-1,0 0 0,0-1 0,0 0 1,0-1-1,0 0 0,0-1 1,-1 0-1,18-9 0,-4-3 206,-1-1-1,0-1 1,-1-1-1,-1-1 1,-1-1 0,-1-1-1,0-1 1,16-26-1,-1-5 326,-1-2 0,43-99-1,-50 89-294,-4-1-1,-2-1 0,-4-1 0,-2-1 1,-4 0-1,-2-1 0,-4 1 0,-3-1 1,-11-114-1,6 153-235,-3 0 0,0 1 0,-20-54 0,20 69-26,0 0 0,-2 1 0,0 0 0,0 0 1,-1 1-1,-1 0 0,-1 1 0,-19-20 0,26 29-8,0 0 0,0 0 1,-1 1-1,1 0 0,-1 0 0,0 0 1,0 0-1,-1 1 0,1 0 0,0 0 0,-1 1 1,1-1-1,-1 1 0,1 0 0,-1 0 1,0 1-1,1 0 0,-12 1 0,10 0-37,1 1 0,-1 0-1,0 0 1,1 1-1,0-1 1,0 2 0,0-1-1,0 1 1,0-1 0,1 2-1,-1-1 1,1 0 0,0 1-1,-8 10 1,-41 63-3248,8-10-4599,10-26-3332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2:3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21749,'0'0'832,"-20"65"-704,9-24-95,4 3 255,4-3-160,3-3-96,0-8-128,0-8-1602,5-10-1569,3-10-2851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2:3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11018,'0'0'8190,"1"11"-5628,7 47-636,-3 0 1,-3 0-1,-7 82 0,-32 184-1235,36-321-684,-2 30 21,3-24 107,-1 0 1,0 0-1,0 0 1,-1 0-1,0 0 1,0 0-1,-1 0 0,-1 0 1,-4 8-1,8-17-128,0 1 1,0-1-1,0 0 0,0 0 0,0 1 1,-1-1-1,1 0 0,0 0 0,0 0 1,0 0-1,0 1 0,-1-1 0,1 0 0,0 0 1,0 0-1,-1 0 0,1 0 0,0 0 1,0 1-1,0-1 0,-1 0 0,1 0 1,0 0-1,0 0 0,-1 0 0,1 0 0,0 0 1,0 0-1,-1 0 0,1 0 0,0 0 1,0 0-1,-1 0 0,1 0 0,0 0 1,0-1-1,-1 1 0,1 0 0,0 0 0,0 0 1,0 0-1,-1-1 0,-7-11 396,0-18 95,1-12-498,2 0 0,1-1 0,3 0 0,1 0 0,3 1 0,1-1 0,2 1 0,2 0 0,1 0 0,18-44 0,-21 68 0,2 1 0,1 0 0,0 0 0,1 0 0,0 1 0,2 1 0,0 0 0,16-15 0,-22 23 0,1 1 0,0 1 0,0-1 0,1 1 0,0 1 0,0-1 0,0 1 0,0 1 0,1-1 0,-1 2 0,1-1 0,0 1 0,0 0 0,0 1 0,0 0 0,0 0 0,0 1 0,0 0 0,10 2 0,-16-1 0,0-1 0,0 1 0,0 0 0,0 0 0,-1 0 0,1 1 0,0-1 0,-1 1 0,1-1 0,0 1 0,-1 0 0,0 0 0,1 0 0,-1 0 0,0 0 0,0 1 0,0-1 0,-1 1 0,1-1 0,0 1 0,-1 0 0,0-1 0,0 1 0,1 0 0,-2 0 0,1 0 0,0 0 0,-1 0 0,1 0 0,-1 0 0,0 5 0,0 1 0,0-1 0,0 0 0,-1 0 0,0 0 0,-1 0 0,1 0 0,-2 0 0,1 0 0,-1-1 0,-7 15 0,3-10 0,-1 0 0,-1-1 0,0 1 0,0-2 0,-1 1 0,0-2 0,0 1 0,-2-1 0,1-1 0,-1 0 0,0 0 0,0-1 0,-1-1 0,0 0 0,0-1 0,-1 0 0,1-1 0,-1-1 0,-14 2 0,26-5-60,0 1-1,0-1 1,0 0 0,0 0-1,1-1 1,-1 1-1,0 0 1,0 0 0,0-1-1,1 1 1,-1-1 0,0 0-1,0 0 1,1 1 0,-1-1-1,1 0 1,-1 0-1,1-1 1,-1 1 0,1 0-1,-1 0 1,1-1 0,0 1-1,0 0 1,0-1 0,0 0-1,0 1 1,0-1 0,0 1-1,1-1 1,-1 0-1,0 0 1,1 1 0,-1-3-1,0-4-1057,0 1 1,1-1-1,-1 1 0,2-1 0,-1 1 0,1-1 0,2-10 0,11-25-16525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2:3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44 13132,'0'0'2371,"-9"-1"106,-28 0-32,36 1-2321,1 0 1,-1-1-1,0 1 1,0 0-1,1 0 1,-1 0-1,0 0 1,0 0-1,0 0 1,1 0-1,-1 0 1,0 0-1,0 0 1,1 0-1,-1 0 1,0 0-1,0 1 0,1-1 1,-1 0-1,0 1 1,0-1-1,1 0 1,-1 1-1,0-1 1,1 1-1,-1-1 1,1 1-1,-1-1 1,1 1-1,-1 0 1,1-1-1,-1 1 1,1 0-1,-1-1 1,1 1-1,0 0 1,-1-1-1,1 1 1,0 0-1,0 0 1,0-1-1,-1 1 1,1 0-1,0 0 1,0 0-1,0-1 1,0 1-1,0 0 1,1 0-1,-1 0 1,0-1-1,1 2 1,-1 0-18,1 0 0,0 0 1,0 0-1,0 0 1,1 0-1,-1-1 0,0 1 1,1 0-1,-1-1 0,1 1 1,-1-1-1,1 0 1,0 1-1,0-1 0,-1 0 1,1 0-1,2 1 0,13 1 80,0 0-1,0 0 1,0-2-1,0 0 1,0-1 0,0-1-1,33-6 1,121-36-912,-100 22-1254,-10 1-4919,-44 8 690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77 127 19538,'0'0'3759,"-8"5"-1998,3-2-1577,1 0-1,-1 1 1,0 0-1,1 0 0,0 1 1,0-1-1,0 1 1,1 0-1,-5 8 1,7-11-153,-1 0 0,1 1 0,0-1 0,0 0 0,0 1 0,1-1 0,-1 1 0,1-1 0,-1 1 0,1-1 0,0 1 0,0-1 0,0 1 1,0-1-1,0 1 0,0-1 0,1 1 0,-1-1 0,1 1 0,0-1 0,0 1 0,0-1 0,0 0 0,0 0 0,1 1 0,-1-1 0,0 0 1,1 0-1,0 0 0,2 2 0,7 4-21,0-2 0,0 1 1,1-2-1,0 0 0,0 0 0,0-1 1,0 0-1,1-1 0,-1 0 0,14 0 1,43 13 68,-59-13-74,0 0 1,0 1-1,-1 1 1,18 10-1,-24-14 11,-1 1-1,0-1 1,0 1-1,0 0 1,0 0 0,-1 0-1,1 0 1,0 0-1,-1 0 1,0 0 0,1 0-1,-1 0 1,0 1-1,0-1 1,0 1-1,0-1 1,-1 1 0,1-1-1,-1 1 1,1-1-1,-1 1 1,0-1 0,0 1-1,0 0 1,-1 3-1,0-3 108,-1 0 0,1 0 0,-1-1 0,1 1 0,-1-1 0,0 1 0,0-1 0,-1 0 0,1 1 0,0-1 0,-1 0-1,1 0 1,-1-1 0,0 1 0,1-1 0,-1 1 0,0-1 0,0 0 0,0 0 0,0 0 0,0 0 0,-4 0 0,-73 12 1235,67-12-1320,-8 1-16,0-1 0,0 0 0,-28-4 0,45 3-23,1 0 0,0 0 0,-1-1 1,1 0-1,0 1 0,-1-1 0,1 0 0,0 0 0,0-1 0,0 1 1,0-1-1,0 0 0,0 1 0,0-1 0,1 0 0,-1-1 0,0 1 0,1 0 1,0-1-1,0 1 0,0-1 0,0 0 0,0 0 0,0 0 0,1 0 1,-1 0-1,1 0 0,-1-5 0,1 5 1,1-1 0,0 0 0,0 1 0,1-1 0,-1 0 0,1 1 0,0-1 0,0 1 0,0-1 0,0 1 0,1-1 0,-1 1 0,1 0 0,0-1 0,0 1 0,0 0 0,0 1 0,1-1 0,-1 0 0,5-3 0,7-6 0,-1 1 0,31-19 0,-37 26 0,100-56 0,-65 38 0,-1-1 0,38-30 0,-75 50 0,0-1 0,0 0 0,0 0 0,0 0 0,0 0 0,-1-1 0,0 1 0,0-1 0,0 0 0,0 0 0,2-7 0,-5 10 0,1 1 0,-1-1 0,0 0 0,0 0 0,1 0 0,-1 1 0,0-1 0,-1 0 0,1 0 0,0 0 0,0 0 0,-1 1 0,1-1 0,-1 0 0,0 0 0,1 1 0,-1-1 0,0 0 0,0 1 0,0-1 0,0 1 0,0-1 0,0 1 0,-1 0 0,1-1 0,0 1 0,-1 0 0,1 0 0,-1 0 0,1 0 0,-1 0 0,0 0 0,1 1 0,-1-1 0,0 0 0,-3 0 0,-8-3 0,-1 0 0,0 1 0,0 1 0,0 0 0,0 1 0,0 0 0,-17 2 0,24-1 0,0 1 0,0-1 0,0 1 0,1 1 0,-1-1 0,0 1 0,1 0 0,-1 1 0,1-1 0,0 1 0,0 0 0,0 1 0,0 0 0,1 0 0,-1 0 0,-8 9 0,5 5-2582,9-18 2435,0 1 1,0-1 0,0 1-1,0-1 1,-1 1 0,1-1-1,0 1 1,0-1 0,0 1-1,0-1 1,0 0 0,0 1-1,0-1 1,0 1 0,1-1-1,-1 1 1,0-1 0,0 1-1,0-1 1,0 1 0,1-1-1,-1 1 1,0-1 0,0 0-1,1 1 1,-1-1 0,0 1-1,1-1 1,-1 0 0,0 1-1,1-1 1,-1 0 0,1 0-1,-1 1 1,0-1 0,1 0-1,-1 0 1,1 0 0,-1 1-1,1-1 1,0 0 0,18 1-8038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2:3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31 15278,'0'0'6444,"11"-6"-4730,-6 4-1627,-1-1 58,0 0-1,0 1 1,1 0-1,-1-1 1,1 2-1,-1-1 1,1 0-1,0 1 1,0 0-1,-1 0 1,1 0-1,0 1 1,0 0-1,0 0 1,0 0-1,0 0 1,0 1-1,0 0 1,0 0-1,-1 0 1,1 1-1,9 3 1,-4 2-1,0 1 1,0 0 0,-1 1 0,1-1-1,-2 2 1,1-1 0,-2 1-1,1 1 1,-1 0 0,-1-1-1,0 2 1,0-1 0,-1 1 0,-1 0-1,0 0 1,-1 0 0,4 24-1,0 13 17,-2-1-1,-3 0 0,-4 65 0,-3-56-75,-1-1 0,-4 0 0,-2 0-1,-2-1 1,-27 67 0,8-42-596,-3-2 0,-82 132-1,66-137-3374,1-14-2717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2:4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2242,'0'0'1506,"-8"3"-1170,1 1-255,2-2 52,0 1 0,0-1-1,0 0 1,0-1 0,-1 1 0,1-1 0,0 0 0,-7 1 0,10-2 110,0-1 1,-1 1-1,1 0 0,0-1 1,0 1-1,-1-1 0,1 1 0,0-1 1,0 0-1,0 0 0,0 0 1,0 0-1,0-1 0,0 1 0,0 0 1,-2-3-1,15 13 561,1 1 1,0-2-1,0 1 0,1-2 0,0 1 1,0-2-1,1 0 0,29 8 1,127 23-424,-103-25 33,-1-2 12,-1-2 0,73-1-1,136-14 792,-40 1-684,920-16 343,308 49 816,-312 1-576,-802-58-1081,-26 0 4,48 17-193,-377 5-3418,-5 2 1601,0 0 0,0 1 0,-1 1 0,-13-3 0,-7 1-6330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4:0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20 1121,'0'0'85,"-9"-1"-36,-21-3-11,8 2 1149,0-1-1,-28-7 1,91 22 70,0-3 0,1-1-1,60 4 1,150-3-1267,-20-2 486,62 24 38,172 6-99,-13-18 92,-20-1-39,-162-13-360,12 25 6,42 2-3,-171-30-70,299 14 56,-112 1 69,-335-18-363,1 0 1,-1 0 0,0 0-1,0 0 1,1-1-1,7-4 1,8-1-2791,-11 5-798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4:2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3427,'0'0'8392,"1"8"-7564,1-2-710,1 1 0,0-1 0,0 0 1,0 0-1,0 0 0,1 0 1,0-1-1,1 1 0,-1-1 1,1 0-1,0 0 0,0-1 0,0 1 1,1-1-1,-1-1 0,1 1 1,0-1-1,11 5 0,12 2-90,0-1 0,1-2 0,0-1 1,0-1-1,39 1 0,7 2 38,179 35 1416,-41-5 298,-134-31-1451,0-4 1,1-3 0,125-16-1,61-1-19,-153 17-185,187 25 1,674 155 1187,-827-147-1224,186 38-13,-244-57-91,159 5-1,-162-18 3,0-5 1,147-24-1,32-24 44,584-119 72,-713 141-105,629-120-7,-500 105 19,682-76-41,-927 121-77,6 0-514,-10-3-3896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5:3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6086,'-1'1'116,"1"-1"0,0 0 0,0 1 0,0-1 0,0 0-1,-1 1 1,1-1 0,0 1 0,0-1 0,0 0 0,0 1 0,0-1 0,0 1 0,0-1 0,0 0 0,0 1 0,0-1 0,0 0 0,0 1 0,1-1 0,-1 1 0,0-1 0,0 0 0,0 1 0,0-1 0,1 0 0,-1 1 0,0-1-1,0 0 1,1 1 0,-1-1 0,0 0 0,0 0 0,1 1 0,-1-1 0,0 0 0,1 0 0,-1 0 0,1 1 0,-1-1 0,0 0 0,1 0 0,-1 0 0,0 0 0,1 0 0,-1 0 0,1 0 0,0 0 0,15 6 597,54 5 149,1-2 0,0-4 1,121-6-1,-76-1-483,660 25 1318,-637-13-1484,622 29 236,-355-4-245,1 0-151,-368-37-44,-1-2 0,55-11 1,9-2 122,-87 15-98,1 0 1,-1 1-1,0 1 0,1 1 1,-1 0-1,1 1 1,-1 1-1,22 6 0,-32-7-321,-5-2 173,1 0 0,-1 0 0,0 0 0,1 0 0,-1 0 0,0 0 0,0 0 0,1 0 0,-1 0 0,0 0 0,1 0 0,-1 0 0,0 1 0,0-1 1,1 0-1,-1 0 0,0 0 0,0 0 0,1 1 0,-1-1 0,0 0 0,0 0 0,0 1 0,1-1 0,-1 0 0,0 0 0,0 1 0,0-1 0,0 0 0,0 1 0,0-1 0,1 0 1,-1 0-1,0 1 0,0-1 0,0 0 0,0 1 0,0-1 0,0 0 0,0 1 0,0 8-4904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5:5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13 198 8456,'0'0'164,"-1"0"-1,1 0 1,-1 0-1,1 0 1,0 0-1,-1 0 1,1 0-1,0 0 1,-1 0-1,1 0 1,-1 0-1,1 0 1,0 0-1,-1 0 1,1 0-1,-1-1 1,1 1-1,0 0 1,-1 0-1,1 0 1,0-1-1,-1 1 1,1 0-1,0 0 1,-1-1 0,1 1-1,0 0 1,0 0-1,-1-1 1,1 1-1,0 0 1,0-1-1,0 1 1,-1-1-1,1 1 1,0 0-1,0-1 1,0 1-1,0 0 1,0-1-1,0 1 1,0-1-1,10-19 1617,27-13-1446,-23 28-219,0 0 1,-1 1-1,2 1 1,-1 1-1,0 0 1,0 0-1,1 2 1,22 1-1,22-2 340,-6-3-166,1 3-1,0 2 0,-1 3 0,0 2 1,90 22-1,-125-24-16,68 17-648,-49-14 3502,-71-9-2859,0-1 0,0-1 0,1-2 0,-61-19 0,-129-59-22,126 45-74,57 23 416,39 16-550,9 1-368,112 41 139,-58-19 200,66 15 0,81-6-318,-79-14-522,-110-13 886,-10 0-1048,-12 0-3576,-13 0-2161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6:0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5317,'0'0'1110,"10"2"-811,57 7 2790,123 0-1,0 0-1097,32 10-84,320 42-467,-47-2-554,3-31-411,192 17-53,-638-40-371,1009 98 599,3-53 272,-823-50-752,673 16 247,-744 0-129,50 1-645,-220-17 150,1 0 1,-1 0-1,1 0 1,-1 0-1,1 0 1,-1 0-1,1 0 0,-1 0 1,1-1-1,-1 1 1,1 0-1,-1 0 1,1 0-1,-1 0 0,1-1 1,-1 1-1,1 0 1,-1-1-1,0 1 1,1 0-1,-1-1 1,1 1-1,-1 0 0,0-1 1,0 1-1,1-1 1,-1 1-1,0 0 1,1-1-1,-1 1 0,0-1 1,0 1-1,0-1 1,0 1-1,1-2 1,1-11-8021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6:0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69 7303,'0'0'12465,"33"-3"-9182,86-8 1292,-119 11-4169,-22 0 2007,-130 24-708,62-8-1088,90-16-617,31-5 0,41-13 0,1-12 0,33-12 0,-106 42 0,0 0 0,0 0 0,0 0 0,0 0 0,0 0 0,0 0 0,0 1 0,0-1 0,0 0 0,0 0 0,0 0 0,0 0 0,0 0 0,0 0 0,0 0 0,0 0 0,0 0 0,0 1 0,-1-1 0,1 0 0,0 0 0,0 0 0,1 0 0,-1 0 0,0 0 0,0 0 0,0 0 0,0 1 0,0-1 0,0 0 0,0 0 0,0 0 0,0 0 0,0 0 0,0 0 0,0 0 0,0 0 0,0 0 0,0 0 0,0 1 0,0-1 0,0 0 0,0 0 0,1 0 0,-1 0 0,0 0 0,0 0 0,0 0 0,0 0 0,0 0 0,0 0 0,0 0 0,0 0 0,1 0 0,-1 0 0,0 0 0,0 0 0,0 0 0,0 0 0,0 0 0,0 0 0,-10 13 0,-17 13 0,-9-4 0,0-2 0,-67 25 0,101-44 0,101-49 0,-65 30 0,68-25 0,-230 110 0,115-61 0,0 1 0,1-1 0,-1-1 0,0-1 0,0 1 0,0-2 0,-20 3 0,33-6 0,-1 0 0,1 0 0,0 0 0,-1 0 0,1 0 0,0 0 0,-1 0 0,1 0 0,-1 0 0,1 0 0,0 0 0,-1-1 0,1 1 0,0 0 0,-1 0 0,1 0 0,0-1 0,-1 1 0,1 0 0,0 0 0,0-1 0,-1 1 0,1 0 0,0-1 0,0 1 0,-1 0 0,1-1 0,0 1 0,0 0 0,0-1 0,0 1 0,0 0 0,0-1 0,-1 1 0,1-1 0,0 1 0,0 0 0,0-1 0,0 1 0,0-1 0,0 1 0,1 0 0,-1-1 0,0 1 0,0 0 0,0-1 0,0 1 0,0-1 0,0 1 0,1 0 0,-1-1 0,0 1 0,0 0 0,1 0 0,-1-1 0,0 1 0,0 0 0,1-1 0,-1 1 0,0 0 0,1 0 0,0-1 0,16-20 0,13-9-1626,-9 10-3570,6-9-7392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6:3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1 457 4869,'10'-1'1633,"183"-33"42,148-18 1439,447 38 744,-500 17-3232,1141 21 3591,1703 37-848,-1164-130-3100,-1173 31-229,2828-130 808,-2812 129 157,86-17 633,148-7-148,-963 59-1577,-34-1-230,1 3 0,0 2 1,0 2-1,76 14 0,-100-10-2576,-1-2-1,45 3 1,1-6-6278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6:4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9449,'0'0'4228,"9"9"-2899,-3-2-1134,1 0-1,0 0 0,1-1 1,-1 0-1,1-1 1,0 0-1,0 0 0,1-1 1,-1 0-1,1 0 1,17 4-1,74 12 908,143 9 0,106-14-205,-190-10-501,391 4 1139,342 21-81,126 1-109,-852-44-1241,-3 0-10,-163 13-95,14 0-2652,-4 1-6112,-23 3-347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11915,'0'0'13325,"-15"49"-10763,26-36-640,14-3-416,11-5-289,6-4-897,8-1-320,2 0 0,1-10-1409,-4-5-2307,-8-5-3715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6:5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9705,'0'0'2114,"13"1"-1003,257-4 4163,148-23-1973,204-4-340,680 43 407,-935 7-2668,-289-10-615,0 4 1,124 38-1,-192-49-88,56 22-3,-63-24 1,0 0 1,1 1-1,-1 0 1,0-1-1,0 1 1,-1 0-1,1 0 1,0 1-1,-1-1 1,1 1-1,-1-1 1,0 1-1,1 0 1,-1 0-1,-1 0 1,3 3-1,-4-5 4,0-1-1,0 1 0,-1 0 0,1-1 0,0 1 0,0-1 1,0 1-1,-1 0 0,1-1 0,0 1 0,-1-1 0,1 1 0,0-1 1,-1 1-1,1 0 0,-1-1 0,1 0 0,-1 1 0,1-1 0,-1 1 1,1-1-1,-1 0 0,1 1 0,-1-1 0,0 0 0,1 1 0,-1-1 1,0 0-1,1 0 0,-1 0 0,1 0 0,-1 0 0,0 0 1,1 0-1,-1 0 0,0 0 0,-1 0 0,-32 1 38,29-1-28,-431-31 320,110 3-395,-440 22-1084,-2 37-111,225-25 1145,494-9 131,0-3 0,-55-13 1,99 17-58,29 1-213,373 20 363,663-46 181,-952 20-269,918-34 95,-1013 41-112,-9-1-3,-1 1-1,1 0 0,0 0 0,-1 0 0,1 0 0,0 0 0,-1 1 0,1 0 0,-1 0 0,1 0 0,-1 0 0,1 0 0,-1 1 0,5 2 1,-20 1 118,-59 1-57,-113-5 0,65-3-20,-706 3-95,-209 2-55,638 15-50,1075-59-9418,-491 18 2510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7:0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42 6887,'0'0'116,"0"0"0,-1 0 0,1 0 0,0 0 1,0 0-1,-1 0 0,1 0 0,0 0 1,0 0-1,-1 0 0,1-1 0,0 1 0,0 0 1,-1 0-1,1 0 0,0 0 0,0 0 1,0 0-1,-1-1 0,1 1 0,0 0 0,0 0 1,0 0-1,0-1 0,-1 1 0,1 0 1,0 0-1,0 0 0,0-1 0,0 1 0,0 0 1,0 0-1,0-1 0,-1 1 0,1 0 1,0 0-1,0-1 0,0 1 0,0 0 1,0 0-1,0-1 0,11-6 738,17-1-1235,13 2 1509,70-1 0,-30 4-459,637 5 2140,-522 5-2105,98 3 146,297 6 345,442-37-421,-320 11 431,-151 5-755,-476 3 815,-86 2-1255,0 7-2167,-1 3-5764,-3-19-1464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7:1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393 335 7591,'0'0'2424,"-9"3"-1874,-4 2-159,0 0 1,0 1-1,1 0 1,0 1-1,0 1 1,0 0-1,1 0 1,1 1-1,-1 0 0,2 1 1,-12 14-1,8-1-259,0 1 0,2 0 0,1 1 0,1 0 0,1 0 1,-5 30-1,1 16 169,-5 74 0,15-122-223,1 0 0,1-1-1,0 1 1,2 0-1,1-1 1,1 1 0,0-1-1,2 0 1,1 0 0,9 21-1,16 33 147,4 10 315,93 160-1,-114-223-427,1 0 0,1 0 0,1-2 0,1 0 0,1-1 0,1-1 0,0-1 0,1-1-1,1-1 1,1-1 0,27 13 0,282 108 1508,-266-115-1427,2-3 0,0-3 0,77 7-1,45-12-104,280-21 0,-80-3 140,289-27-59,-527 19-158,-1-8 0,207-68-1,-255 63 35,-1-5 0,-2-4 0,-2-5-1,134-89 1,91-71 127,-316 203-150,1 0 0,-2 0 0,1-1 0,-1 0 0,0 0 1,0-1-1,-1 0 0,0 0 0,5-9 0,-2-1 28,-1 1-1,-1-1 1,8-33 0,-7 23-43,-2 9 14,0-1 0,-1 1 0,-1-1 0,-1 0 0,0 0 0,-2 0 0,-1 0 0,-2-30 1,0 41-4,-1 0 0,-1 1 1,1-1-1,-1 1 0,-1 0 1,0 0-1,0 0 1,0 1-1,-1 0 0,0 0 1,0 0-1,-12-9 0,-9-6 57,-56-36 0,0 13 69,-2 3-1,-158-53 0,145 59-104,-146-47-5,-4 11 0,-2 11 1,-281-32-1,-553-31 159,935 116-120,-201 15-1,271 0 23,-1 4-1,1 4 0,1 3 0,-91 34 0,102-26-149,1 3 0,2 3 0,-104 71 1,82-40-2468,-143 135 0,168-139-840,9-9-2136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7:2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1661 705 3395,'-15'-21'280,"-1"1"0,-1 1 0,-1 1 1,0 0-1,-1 1 0,-30-19 0,38 29-174,0 0 0,0 1 1,-1 0-1,0 1 0,0 0 1,0 1-1,-1 1 0,1 0 1,-1 1-1,0 0 0,0 0 1,0 2-1,0 0 0,-18 1 1,21 1 40,1 1 0,-1 0 0,0 0 0,1 1 0,0 0 0,0 0 0,-16 12 0,-60 48 419,48-34-552,-100 73 91,-251 209 851,340-266-402,1 1 0,3 3-1,2 1 1,2 3-1,-49 86 1,48-61-496,2 1 1,5 1 0,3 3 0,3 0-1,5 1 1,3 2 0,4 0-1,3 1 1,-1 129 0,16-138-41,4 0 1,3-1-1,4 0 0,2-1 0,5-1 1,33 86-1,-16-68 1,5-2 0,4-2 1,4-2-1,83 112 0,149 158-47,-219-287 21,4-3 1,133 105-1,-135-127 22,2-2 0,2-4 1,2-2-1,124 46 0,-88-48 39,1-5 0,189 30 0,238-15 119,-1-42-64,-359-4-100,1185-47 22,-362 4-4,-600 34-13,834-28 32,-5-71 28,-556 2 7,-10-49-18,-247 37 167,203-61 319,-425 119-417,-4-9 1,-2-8-1,311-180 0,-455 231-65,-1-2 1,-1-2 0,-2-2-1,-2-1 1,-1-2 0,-1-2-1,38-53 1,-53 62 10,-1-1 1,-1-1 0,-2 0-1,0-1 1,-3 0-1,0-1 1,-3-1 0,0 0-1,-2 0 1,-1-1-1,1-52 1,-8 35 86,-2 0 0,-2 0 0,-2 1 1,-20-71-1,-76-192 1233,64 204-937,-5-13-377,-5 3 1,-6 3-1,-4 1 0,-6 4 0,-86-115 0,96 155-77,-2 3 0,-4 2 0,-2 3-1,-4 3 1,-1 3 0,-3 3 0,-3 2-1,-97-50 1,8 23 16,-4 6 0,-270-78 0,201 89 35,-330-42 0,-256 35 43,0 56-77,-1714 153-35,15 172 38,1567-141-4,775-126-626,2 9 1,2 7 0,-203 103-1,41 24-4521,185-99 36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8:4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0 7559,'0'0'-384,"-80"19"1377,39-9-353,3-1-640,2-2 64,3-2-32,5-3-32,-1-2-192,7 0-224,2 0-225,4-1 97,0-4 512,4 1 64,1 1-32,-2 2-321,6-2-1120,-4 3-1153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8:4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3171,'0'0'11264,"-5"5"-10351,-16 16-267,21-21-607,-1 1-1,1-1 1,0 0 0,0 1-1,0-1 1,0 0 0,0 1-1,0-1 1,-1 1 0,1-1 0,0 0-1,0 1 1,0-1 0,0 0-1,0 1 1,0-1 0,1 1 0,-1-1-1,0 0 1,0 1 0,0-1-1,0 0 1,0 1 0,0-1 0,1 0-1,-1 1 1,0-1 0,0 0-1,1 0 1,-1 1 0,0-1 0,0 0-1,1 1 1,-1-1 0,0 0-1,0 0 1,1 0 0,-1 1 0,0-1-1,1 0 1,-1 0 0,1 0-1,-1 0 1,0 0 0,1 0 0,-1 0-1,0 0 1,1 0 0,-1 0-1,1 0 1,-1 0 0,0 0 0,1 0-1,25 5 410,-23-5-253,45 9 920,25 4-778,0-3-1,82 1 1,342 7 1024,-343-12-763,2-7 0,280-38 0,-203 20-171,299 13 1,-292 8-397,872 20 802,-553-6-326,207 17 84,-181-6-515,595 0-39,-250-48 106,-466 6-93,304 34 569,-668-16 259,-56-3 244,65 8 1,-84-5-2991,-17-3-1961,-1 0-3521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9:0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 6566,'0'0'256,"-8"-1"380,-31-3 1697,5 2 3832,60 12-2775,-3 0-2776,55 9 1158,0-4 1,145 10-1,162-19 275,-253-6-1179,306-15 659,60 26-451,3 1-166,1068-2-611,-1176-26-241,3 0-31,-283 15-4,0 5 0,171 28 0,-36 21-204,-236-51 132,8 2-1524,-20-4 1307,1 0-1,-1 0 1,1 1 0,-1-1-1,0 0 1,1 0 0,-1 1-1,1-1 1,-1 1-1,0-1 1,0 0 0,1 1-1,-1-1 1,0 1 0,0-1-1,1 0 1,-1 1-1,0-1 1,0 1 0,0-1-1,0 1 1,0-1 0,1 1-1,-1-1 1,0 1-1,0-1 1,0 1 0,-1-1-1,1 1 1,0-1 0,0 1-1,0-1 1,0 1 0,0-1-1,0 0 1,-1 1-1,-5 11-7868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9:18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1278 3555,'0'0'5072,"-6"4"-4981,3 0-165,-12 8 576,23-29-146,-3 4-112,0 1-1,0-1 1,-2 0-1,1 0 0,-2 0 1,1 0-1,-2-1 1,0 1-1,-1-20 0,3-17 62,56-377 998,-10 95-642,-31 216-425,-8 65 1136,4-103-1,-18 306-6229,4-109 892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29:2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2723,'0'0'1041,"-9"0"-395,-6-1-327,-33 3 2981,48-2-3229,0 0 0,0 0-1,-1 0 1,1 0 0,0 0 0,0 0 0,0 0 0,-1 0-1,1 0 1,0 0 0,0 1 0,0-1 0,-1 0 0,1 0-1,0 0 1,0 0 0,0 1 0,0-1 0,0 0 0,-1 0-1,1 0 1,0 1 0,0-1 0,0 0 0,0 0 0,0 0-1,0 1 1,0-1 0,0 0 0,0 0 0,0 1-1,0-1 1,0 0 0,0 0 0,0 1 0,0-1 0,0 0-1,0 0 1,0 0 0,0 1 0,0-1 0,0 0 0,0 0-1,0 0 1,0 1 0,1-1 0,-1 0 0,0 0 0,0 0-1,0 1 1,0-1 0,0 0 0,1 0 0,-1 0 0,11 11 992,13-3-801,0-1 0,1-1 0,-1-1 0,1-1-1,1-1 1,29-1 0,-12 0-130,319 18 562,696-53 0,-831 11-222,313 8 1,-481 19 80,1 2 1,57 16-1,-192-23-9030,41 0-1544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1:1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10378,'0'0'6828,"9"2"-6220,20 5 367,0-2 0,0-1 0,0-2 0,1 0 0,48-5 0,159-30 221,-6 1-565,344 25 726,-422 10-627,1125 75 573,-427-7-1098,-511-50-149,701 21 6,0-37 209,-781-6-134,772 20-42,-327-4-110,824 12 79,296-67-26,-1306 24-19,-125 6-12,34-34 12,-87 4-6,-66 29-2,381 33 0,-375-7-1,202 20 17,111 5 423,0-39 61,-299-15 56,-53 0-296,-194 11 678,-29 0-2491,-35-8-18525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24984,'0'0'5098,"10"-6"-4559,30-18-456,-1-2 0,-1-1 0,-2-2 0,0-2 1,-2-1-1,31-39 0,-46 44-107,22-45 0,4-5-158,-43 114-74,-19 118 1202,10-106-693,2 0-1,2 97 0,12-100-2064,4-18-2750,3-6-5213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1:2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5958,'0'0'1916,"-10"3"-549,6-3-917,-48 11 546,49-10-524,1 0-1,-1 0 1,1 0 0,-1 0-1,1 0 1,0 0-1,0 1 1,0-1-1,0 1 1,0-1 0,-4 5-1,35 3 1488,-24-8-1825,349 77 5285,-242-59-4875,139 6 0,-125-20-369,101 3 958,301 51-1,-346-33 689,41 9-177,-261-35-17419,11 0 4799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2:0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2338,'-15'3'256,"2"0"-127,-2-1-97,0 0-481,2-2-928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2:0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51 239 1057,'0'0'4757,"-5"-7"-3492,-1-3-974,1 4 12,0 0 0,1-1 0,0 1 1,1-1-1,-1 0 0,1 0 0,0-1 0,1 1 0,0 0 0,0-1 1,-1-8 869,27 18 1507,33 8-1578,0-3 0,0-2 1,60-2-1,4 0-605,972 21 1836,786-14 886,-987-37-3116,-351 6 178,1149-2 1641,-325-17 187,-1345 38-2011,32-1 256,97-21 0,-122 10-214,-24 4-279,-17 2-706,-14 3-1518,-1 1 0,-39 0 0,23 1-531,-51-3-3800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2:06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127 125 5830,'-126'5'9432,"202"4"-8545,670 9-268,2-49 1110,-742 30-1712,2605-62 2938,-1726 53-2430,4471-41 858,-4070 58-585,-4 45 133,-1169-45-1010,780 35-706,-892-42 734,27-2-1300,-28 2 1267,1 0 1,-1 0-1,0 0 1,1 0 0,-1 0-1,0 0 1,1 0 0,-1 0-1,0 0 1,1 0-1,-1 0 1,0 0 0,1-1-1,-1 1 1,0 0-1,1 0 1,-1 0 0,0 0-1,1-1 1,-1 1 0,0 0-1,0 0 1,0-1-1,1 1 1,-1 0 0,0-1-1,0 1 1,0 0-1,1-1 1,-1 1 0,0 0-1,0 0 1,0-1 0,0 1-1,0-1 1,0 1-1,0 0 1,0-1 0,0 1-1,0 0 1,0-1-1,0 1 1,0 0 0,0-1-1,0 1 1,0 0 0,0-1-1,0 1 1,-1 0-1,1-1 1,0 1 0,0 0-1,0 0 1,-1-1-1,1 1 1,0 0 0,0 0-1,-1-1 1,1 1 0,0 0-1,0 0 1,-1-1-1,1 1 1,0 0 0,-1 0-1,1 0 1,0 0-1,-1 0 1,1-1 0,-31-16-6510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2:0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16367,'334'-2'3256,"475"-30"-2396,-399 1 506,415-27 2000,1 31-2893,-617 27-6035,-120 0-1400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3:04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11691,'0'0'5744,"12"4"-5098,22 2 60,0-1 0,1-1-1,-1-2 1,53-4 0,786 14 3698,-273-5-1886,-348-9-2073,-200-1-269,0-3 1,0-2-1,61-17 1,-58 12-33,0 2-1,87-6 1,-74 15-53,1-2 555,125 11-1,-144 4-95,-25 1-988,-25-11 338,1-1 0,-1 0 0,1 1 0,-1-1 1,0 1-1,1-1 0,-1 1 0,1-1 0,-1 1 1,0-1-1,1 1 0,-1-1 0,0 1 0,0-1 1,1 1-1,-1 0 0,0-1 0,0 1 0,0-1 1,0 1-1,0 0 0,0-1 0,0 1 0,0 0 1,0-1-1,0 1 0,0-1 0,0 1 1,-1 0-1,1 0-204,-1 0 0,1 0 0,-1-1 1,1 1-1,-1 0 0,0-1 0,0 1 0,1-1 1,-1 1-1,0-1 0,0 1 0,1-1 1,-1 1-1,0-1 0,0 0 0,0 1 0,0-1 1,0 0-1,-1 0 0,-2 2-1404,-16 4-5061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5:2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1995 17 2819,'-15'-2'1334,"-27"-4"-1112,0 1-1,0 2 1,0 3-1,-1 1 1,1 2 0,0 2-1,-48 11 1,-22 16 291,2 5 0,2 4 0,2 6 0,1 3 0,4 6 1,1 3-1,-170 137 0,208-140-223,3 3 0,3 3 1,2 1-1,3 4 0,4 1 0,2 2 1,-63 135-1,89-163-42,2 0 0,2 1 0,2 1 0,2 0 0,-10 82 0,18-100-222,2-1 1,0 1 0,2 0 0,1-1 0,1 1 0,1-1 0,1 0-1,1 0 1,2 0 0,0-1 0,21 42 0,-9-32-33,2-1 0,1-1 0,1-1-1,2-1 1,1-1 0,1-1 0,1-2 0,35 24 0,-17-18 11,2-2-1,1-2 1,1-3 0,102 36-1,-47-29 33,182 30 0,104-10 60,-354-48-87,7 1-1,669 64 211,-522-60-62,333-28 0,638-150 231,-1025 139-339,-2-6 0,-2-7 0,-1-5 0,-3-6 0,-2-5-1,-3-6 1,-3-5 0,171-131 0,-284 195-56,295-243 596,-271 217-414,-2-1 0,-1-2 0,-1-2-1,-2 0 1,-2-1 0,31-64 0,-32 49 179,34-109-1,-52 140-254,0-1 1,-2 0-1,-1-1 0,-1 1 0,-1 0 0,-1-1 0,-5-43 1,1 51-73,0 0 0,-2 0 0,0 0 0,0 1 1,-2 0-1,0 0 0,0 1 0,-2 0 0,1 0 0,-17-16 1,3 4 45,-2 2 1,-1 0 0,-1 2-1,-30-19 1,18 18 56,0 1 1,-2 3-1,-1 1 0,0 2 1,-1 1-1,-1 3 0,0 2 1,-66-8-1,-43 5 204,-174 6 1,257 7-305,-469 2 170,-320-1 90,-7-62-619,299 11-27,-1 45 125,484 12 12,0 4 0,-111 29 1,-157 67-3721,253-78 468,6-12-2493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4:3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 2659,'0'0'14023,"-1"-4"-13804,1-9 439,2 11-73,8 24 367,10 40 99,-10-20-106,2 0 0,27 61-1,-31-86-843,1 0 0,1-1 0,0 0 0,1 0 0,1-1 0,1-1-1,0 0 1,20 16 0,124 89 542,44 38-314,-56-24 368,113 99 517,-192-178-970,2-3 0,79 44-1,-59-49 153,180 67-1,106 4-54,-146-60-144,362 43-1,242-37-12,-135-15 180,148 5 104,-534-41-424,1040 11 78,-1118-35-67,253-45 0,223-88-10,-390 61-8,-5-13 0,-4-15 1,-6-12-1,360-205 1,-584 283-14,-2-3 0,133-112 1,-175 129-17,-2-1 0,-2-1 0,-1-2 1,-1-2-1,-3 0 0,-1-2 0,30-61 0,-51 93-5,-1-1-1,0 0 1,-1 0-1,0 0 0,0 0 1,-1-1-1,0 1 1,0-1-1,-1 1 1,-1-20-1,-1 28-13,1 0 0,-1 0 1,0 0-1,0 0 0,1 0 0,-1 1 0,0-1 1,0 0-1,0 0 0,0 1 0,0-1 0,0 1 1,0-1-1,-1 1 0,1 0 0,0-1 0,0 1 1,0 0-1,0 0 0,0-1 0,-1 1 0,1 0 1,0 0-1,0 0 0,0 1 0,-1-1 1,1 0-1,0 0 0,-2 1 0,1 0-152,0-1-1,1 0 1,-1 0-1,0 1 1,1-1-1,-1 1 1,1-1-1,-1 1 1,0 0-1,1-1 1,-1 1-1,1 0 1,0 0-1,-1 0 1,1 0 0,0 1-1,-1-1 1,1 0-1,0 0 1,0 1-1,0-1 1,-1 3-1,1 15-4680,5-9-3935,1-8 285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4:37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49 233 9545,'-8'0'1176,"6"-1"-525,0 1 0,-1 0 0,1-1 1,-1 1-1,1 0 0,-1 0 0,1 1 0,-1-1 1,1 0-1,-1 1 0,1 0 0,-1-1 0,1 1 1,-4 2-1,7-2-498,1 0 1,-1 0-1,1 0 0,-1 0 1,1-1-1,0 1 1,-1 0-1,1-1 0,0 1 1,-1-1-1,1 0 1,0 0-1,0 0 0,-1 0 1,1 0-1,0 0 1,0 0-1,2-1 1,-1 1 171,23-1 41,0-2-1,-1-1 1,0-1-1,0-1 1,0-1 0,-1-2-1,0 0 1,36-20-1,-11 2-15,0-3 0,80-64 0,-122 87-177,11-6 293,-17 13-461,-1 0 0,0 0 0,1 0 0,-1 0 0,1 0 0,-1 0 0,0 0 1,1 0-1,-1 0 0,1 0 0,-1 1 0,0-1 0,1 0 0,-1 0 0,0 0 0,1 1 0,-1-1 0,0 0 0,1 0 0,-1 1 0,0-1 0,1 0 0,-1 0 0,0 1 0,0-1 0,0 0 0,1 1 0,-1-1 0,0 1 0,0-1 0,0 0 0,0 1 0,1-1 0,-1 0 0,0 1 0,0-1 0,0 1 0,0-1 0,0 0 1,0 1-1,0-1 0,0 1 0,0-1 0,0 0 0,-1 1 0,1 0 0,4 46 175,2-1 1,14 49 0,-15-75-264,1-1 1,1 0-1,1 1 1,0-2 0,2 0-1,0 0 1,16 21-1,-3-15-4097,-2-11-3523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4:30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1205 6694,'0'0'9172,"-15"-2"-7603,576 80 4170,-261-56-4725,58 9 604,-26 22-96,199 26-493,67 15 49,-165-21-885,-347-60-141,773 87 318,-145-88-157,-519-13-186,-183 1-32,-1-1-1,0-1 1,1 0 0,-1 0-1,0-1 1,0 0 0,-1-1-1,1-1 1,-1 1 0,0-2 0,0 1-1,0-1 1,-1-1 0,10-7-1,9-13-28,0 0 0,42-56 0,-38 44 29,-12 15-11,-2-1 0,-1-1 1,-1-1-1,-1 0 0,-1-1 0,-1 0 0,10-39 0,-12 26-11,-2 0 0,-1-1 0,-3 0 1,1-77-1,-18-98 47,1 0 8,12 188-19,0 21-11,0 0-1,0 0 1,-1 0-1,-1 0 1,1 0-1,-1 0 0,-4-14 1,3 20 9,-1 0 1,0-1-1,0 1 1,-1 1-1,1-1 1,0 0-1,-1 1 1,1-1-1,-1 1 1,1 0-1,-1 0 0,1 1 1,-6-1-1,-10-4 22,-97-34-35,-259-77-25,-97 5 82,-10 42-27,-775 10 56,-2 41-5,1231 17-66,-396 4 239,2 36 66,337-25 79,0 5-1,1 2 1,-119 48 0,159-49-823,0 2-1,1 2 1,-69 50 0,80-48-2227,0 1 1,-44 51-1,70-71-4496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3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978 0 16944,'0'0'2877,"-9"15"-1697,-14 27-46,1 1-1,-29 82 1,-115 454 1326,33-105-2320,-20-2-48,-39 136 2100,86-131-1614,87-376-600,17-88-85,2-9 12,0-1 0,-1 1 0,1 0 0,-1 0 0,0-1 0,0 1 0,0-1 0,-1 1 0,1-1 0,-1 1 0,0-1 0,0 0 0,0 1 0,-3 2-1,4-6-22,0 0 0,1 0 0,-1 0 0,0-1-1,0 1 1,0 0 0,0-1 0,0 1 0,0 0-1,0-1 1,1 1 0,-1-1 0,0 1-1,0-1 1,1 0 0,-1 1 0,0-1 0,1 0-1,-1 1 1,0-1 0,1 0 0,-1 0-1,1 0 1,0 1 0,-1-1 0,1 0 0,0 0-1,-1 0 1,1 0 0,0 0 0,0 0 0,0-1-1,-13-34-2359,-17-90-3757,12 43 501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4:3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359 295 7559,'-1'-13'3134,"0"0"-2181,-1 1 1,0-1-1,-1 0 1,-1 1-1,0 0 1,-10-21-1,13 29-706,-1 1 0,0-1-1,0 1 1,0 0 0,0 0-1,0 0 1,-1 0 0,1 0-1,-1 0 1,0 1 0,0-1-1,0 1 1,0 0 0,0 0-1,-1 0 1,1 0-1,0 1 1,-1-1 0,0 1-1,1 0 1,-1 0 0,0 0-1,1 1 1,-1-1 0,0 1-1,0 0 1,0 0 0,1 0-1,-1 1 1,0-1 0,0 1-1,-3 1 1,1 0-136,1 0 1,0 1-1,0 0 1,0 0-1,0 0 1,1 1-1,-1-1 0,1 1 1,0 0-1,0 0 1,0 1-1,0-1 1,-4 9-1,-37 69 468,43-77-545,-19 43 260,3 2 1,2 1-1,2 0 1,2 0-1,2 1 1,3 1 0,2 0-1,2 0 1,3 0-1,7 63 1,-4-93-193,1-1 1,2 0 0,0-1-1,1 1 1,1-1-1,1-1 1,1 1-1,0-2 1,17 24 0,-20-34-73,0 0 0,1 0 1,0-1-1,0 0 0,1 0 1,0-1-1,1 0 0,16 9 1,-19-12-31,0-1 1,0 0 0,1-1-1,-1 0 1,1 0-1,0-1 1,-1 1 0,1-2-1,0 1 1,-1-1-1,1 0 1,0-1 0,0 0-1,7-2 1,-3 0 16,-1-2 0,1 0 0,-1 0 0,0-1 0,0 0 0,-1-1 1,0 0-1,0-1 0,-1 0 0,0-1 0,0 1 0,-1-2 0,0 1 0,0-1 0,8-16 0,7-13 72,-1 0-1,30-82 1,-32 68-89,-2-1 0,-3 0 0,-2-1 0,-3-1 0,-2 0 0,-2 0 0,-3-1 0,-7-88 0,2 127 0,-1 0 0,-1 1 0,-1-1 0,0 1 0,-1 0 0,-1 1 0,-1-1 0,0 1 0,-1 1 0,-1-1 0,0 2 0,-17-19 0,20 25 0,1 2 0,-1-1 0,-1 1 0,1-1 0,-1 2 0,0-1 0,-1 1 0,1 1 0,-1 0 0,0 0 0,0 0 0,0 1 0,-1 1 0,1-1 0,-1 2 0,1-1 0,-1 1 0,0 1 0,1-1 0,-1 2 0,0-1 0,1 2 0,-1-1 0,-13 5 0,9-1 0,1 1 0,0 0 0,0 1 0,1 1 0,0 0 0,0 1 0,1 0 0,0 0 0,0 1 0,1 1 0,1 0 0,-13 17 0,1 3 0,2 0 0,0 1 0,-24 61 0,30-57-233,2-1 0,1 2 0,2-1 0,-7 73 0,13 64-3289,7-103-4795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5:3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2755,'0'0'5584,"-5"9"-5435,-14 29-112,18-36-33,1-1-1,0 1 0,-1 0 0,1-1 0,0 1 1,0-1-1,0 1 0,0-1 0,1 1 1,-1 0-1,0-1 0,1 1 0,-1-1 0,1 1 1,-1-1-1,1 1 0,0-1 0,0 0 0,-1 1 1,1-1-1,0 0 0,0 0 0,2 2 1,31 26 68,-21-18 13,9 13-51,-1 1-1,-1 1 0,-2 2 0,0-1 1,15 35-1,-22-37 76,2-1 0,1 0 0,1-1 0,1-1 0,1 0-1,1-1 1,1-1 0,25 21 0,-6-15 95,1-1 1,1-3-1,1-1 0,85 31 0,189 37 236,-152-46-353,3 3 13,2-7 0,226 24-1,16-29 554,340 32-340,225 123-108,-481-78 792,-54-24-225,319 67-413,46 25-252,-686-158-53,0-6 0,1-4 0,0-6 0,0-5 0,0-6 0,0-4-1,-1-6 1,0-5 0,227-72 0,618-243 678,-602 195-684,-64 23-11,-226 96-36,106-20 0,26-6 5,-175 38-5,1-1 1,-2-1 0,1-1-1,46-31 1,-19 6 27,74-67 0,-103 80-16,-2-2 0,0-1 0,-2 0 0,26-44 0,-38 57 59,-1-1 0,0-1 0,-2 1 0,0-1 0,-1-1 0,0 0 0,-2 0 0,0 0 0,-1 0 0,0-1 1,0-29-1,-7 44-1168,-5 4-3442,4 1 237,-2-1 302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1:35:3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68 239 2146,'-31'-21'7714,"-4"12"-4068,35 9-3620,-1 0 0,1 0-1,0-1 1,0 1 0,0 0 0,0-1 0,0 1-1,0-1 1,-1 1 0,1 0 0,0-1 0,0 1-1,0 0 1,0-1 0,0 1 0,0 0 0,0-1-1,0 1 1,1-1 0,-1 1 0,0 0 0,0-1-1,0 1 1,0 0 0,0-1 0,1 1 0,-1 0-1,0 0 1,0-1 0,0 1 0,1 0 0,-1-1-1,0 1 1,1 0 0,-1 0 0,0 0 0,0-1-1,1 1 1,0 0 0,12-15-75,-13 14 107,53-63 129,-41 47-143,0 1 1,2 0-1,0 1 1,1 0-1,18-14 1,-29 27 44,0 1-1,-1 0 1,1-1 0,0 1 0,0 1-1,-1-1 1,1 1 0,0-1 0,0 1-1,0 0 1,0 1 0,0-1 0,0 1-1,-1-1 1,1 1 0,0 0 0,0 0-1,-1 1 1,1-1 0,-1 1 0,1 0 0,-1 0-1,0 0 1,5 4 0,-3-2-81,0-1 0,0 1 0,0 0 0,-1 0 0,1 0 1,-1 0-1,0 1 0,-1 0 0,1 0 0,-1 0 0,0 0 0,0 0 0,-1 1 1,1-1-1,1 9 0,-2 13 146,-2 0 1,0 0-1,-2 0 1,-1 0 0,-12 48-1,7-39 28,2 1 0,-2 43 0,8-75-366,0 0 1,0 1-1,0-1 0,1 0 1,0 0-1,0 1 0,1-1 1,-1 0-1,1 0 0,5 9 1,-6-12 20,1 0 0,-1-1 0,0 1 0,1 0 0,-1-1 0,1 1 0,0-1 0,-1 0 0,1 1 0,0-1 1,0 0-1,0 0 0,0 0 0,0-1 0,0 1 0,0 0 0,0-1 0,0 1 0,1-1 0,-1 0 0,0 1 1,0-1-1,0 0 0,1-1 0,-1 1 0,0 0 0,0 0 0,0-1 0,3-1 0,35-14-6787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17 18193,'0'0'6652,"9"-2"-5819,5 0-552,1-2-48,0 1 0,0 1 0,0 0 0,0 1 1,0 1-1,0 0 0,15 3 0,-28-2-225,0 0 0,0 0 0,-1 0 0,1 0 0,0 0 0,-1 0 0,1 1 0,-1-1 0,0 0 0,1 1 0,-1 0 0,0-1 0,0 1 0,0 0 0,0-1 0,0 1 0,0 0 0,-1 0 0,1 0 0,0 0 0,-1 0 0,0 0 0,1 0 0,-1 0 0,0 0 0,0 0 0,0 0 0,0 0 0,-1 0 0,1 0 0,0 0 0,-1 0 0,0 2 0,-1 4 45,0 0-1,0 0 1,-1-1-1,0 1 1,0-1 0,-8 14-1,8-16 1,2-3-38,-1 0 1,1 0-1,0 0 1,-1 0-1,1 0 0,-1 0 1,0 0-1,1 0 1,-1-1-1,0 1 0,0 0 1,0-1-1,0 0 0,-1 0 1,-2 2-1,38 12-1360,-30-11 1395,0-1 0,0 1 0,0-1 1,0 1-1,-1 0 0,1 0 0,-1 0 0,0 1 0,0-1 1,-1 0-1,1 1 0,-1-1 0,0 1 0,0 0 0,-1-1 1,1 1-1,-1-1 0,0 1 0,0 0 0,-1 0 0,1-1 1,-1 1-1,0-1 0,0 1 0,-3 6 0,0-1 312,0-1 0,0 1 0,-1-1 0,0 0 0,-1 0 0,0 0-1,0-1 1,-1 0 0,0 0 0,-11 9 0,13-13-357,0 0 0,-1 0 0,0-1 0,0 0 0,0 0 0,0 0 0,-1-1 0,1 0 0,-1 0 0,1 0 0,-1-1 0,0 0 0,1 0 0,-1-1 0,-11-1 0,15 1-5,0 0-1,0-1 1,-1 0-1,1 1 1,0-1-1,0-1 1,1 1-1,-1 0 1,0-1-1,0 1 1,0-1 0,1 0-1,-1 0 1,1 0-1,0 0 1,-1 0-1,1-1 1,0 1-1,0-1 1,1 1-1,-1-1 1,0 0-1,1 0 1,0 0 0,-1 1-1,1-1 1,0 0-1,1-1 1,-1 1-1,1 0 1,-1 0-1,1 0 1,0 0-1,0-6 1,1 5-408,0 1 1,1-1-1,-1 1 1,1 0-1,-1-1 1,1 1-1,0 0 0,0 0 1,1 0-1,-1 0 1,1 1-1,-1-1 0,1 1 1,0-1-1,0 1 1,0 0-1,0 0 1,0 0-1,4-1 0,7-6-2127,17-13-5548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3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2 511 3683,'0'0'10768,"0"-10"-7677,0 3-2988,-1 4 101,1-1-1,0 1 0,0 0 0,0 0 1,0 0-1,0-1 0,1 1 0,-1 0 0,1 0 1,0 0-1,0 0 0,0 0 0,0 0 1,1 0-1,-1 0 0,1 0 0,0 1 0,0-1 1,0 1-1,0-1 0,0 1 0,0 0 0,5-4 1,326-229 3760,-290 203-3668,-14 10-137,99-64-84,-117 79 39,1 1-1,1 0 0,-1 0 1,1 2-1,0 0 0,1 0 1,-1 1-1,25-2 0,-34 5 12,1 0-1,-1 1 0,0 0 1,0 0-1,0 0 1,0 0-1,0 1 1,0-1-1,0 1 0,0 0 1,0 0-1,-1 1 1,1-1-1,-1 1 0,0 0 1,0 0-1,0 0 1,0 0-1,0 0 1,-1 1-1,1-1 0,-1 1 1,0-1-1,2 7 1,6 10 287,-1 1 1,-2 1 0,8 28-1,-11-35-464,1 5-507,35 125 1764,-28-97-3642,0-1-4218,-9-28-5441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1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4363 416 8168,'6'-6'770,"0"-1"1,-1 0-1,1 0 1,-2 0-1,1-1 1,-1 1-1,0-1 0,2-9 1,-5 14-640,0 0-1,0 0 1,-1 1-1,1-1 1,-1 0 0,0 0-1,1 0 1,-2 0-1,1 0 1,0 0 0,0 0-1,-1 0 1,0 0-1,1 0 1,-1 0 0,0 0-1,-1 1 1,1-1 0,0 0-1,-1 1 1,0-1-1,1 1 1,-1-1 0,0 1-1,0 0 1,0 0-1,-3-2 1,-8-6 26,-1 2 0,1-1-1,-2 2 1,1-1 0,-1 2 0,-31-9 0,-99-17-162,124 28 49,-527-68-47,-4 29 83,223 20 388,10 0 197,-368 20 0,548 14-288,-220 45-1,264-33 43,0 4-1,2 5 1,-97 46 0,144-56-336,2 3 0,0 1 0,2 2-1,1 2 1,2 2 0,0 2 0,3 1 0,0 1 0,3 3 0,1 0-1,2 2 1,2 1 0,1 2 0,3 0 0,1 2 0,3 0 0,2 2 0,1 0-1,3 0 1,-11 70 0,13-39-64,4 0 0,3 1-1,4-1 1,3 1 0,3-1-1,4 0 1,4 0 0,3-1-1,48 140 1,-45-167-59,3-1 0,1-2-1,3 0 1,2-1 0,1-2 0,68 78-1,-68-93 12,0-1 1,2-2-1,2 0 0,0-3 0,1 0 0,2-3 0,0-1 0,1-1 0,62 21 0,-39-22 50,0-3 0,1-3 1,1-2-1,0-3 0,0-3 0,0-2 1,1-3-1,109-17 0,-30-7 44,-1-7-1,225-83 0,894-423 294,-1101 453 451,-3-7-1,-4-7 1,-5-7 0,-5-5 0,-5-7-1,-5-6 1,165-198 0,-267 284-809,-1 0 0,-2-2 0,-1-1 0,39-87 0,-59 111 0,-1 1 0,0-1 0,-1 1 0,-1-1 0,-1 0 0,0-1 0,-1-25 0,-2 32 0,0-1 0,-1 1 0,0 0 0,-1 0 0,0 0 0,-1 0 0,0 0 0,-1 1 0,0 0 0,0 0 0,-1 0 0,-11-13 0,0 4 0,-2 0 1,0 2-1,0 0 1,-2 1-1,0 1 0,-1 1 1,0 1-1,-1 1 1,-41-15-1,-5 2-7,-1 3 1,-87-15-1,20 14-911,-264-9 0,-139 37-7015,367 1 1799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20179,'0'0'1719,"-2"8"-742,-4 23-328,2 0 1,1 1-1,1-1 1,2 1-1,7 59 1,-6-87-576,0 1 1,0-1-1,0 1 1,0-1-1,1 0 0,0 0 1,0 1-1,0-1 1,0 0-1,3 3 0,-4-6-25,0 0 0,0 1 0,1-1 0,-1 0 0,0 0 0,1-1 0,-1 1 0,0 0 0,1 0 0,-1-1 0,1 1 0,-1-1 0,1 1 0,-1-1 0,1 1 0,-1-1 0,1 0 0,-1 0 0,1 0 0,0 0 0,-1 0 0,1 0 0,-1 0 0,1-1 0,0 1-1,-1-1 1,1 1 0,-1-1 0,0 1 0,1-1 0,-1 0 0,3-1 0,10-8 107,-1 0 0,0-1-1,-1-1 1,0 0 0,-1 0-1,0-1 1,-1 0-1,9-16 1,-6 9-110,2 1 0,0 0 1,19-17-1,-34 36-40,0-1 1,0 1-1,1 0 1,-1-1-1,0 1 1,0 0-1,1-1 0,-1 1 1,0 0-1,1 0 1,-1-1-1,1 1 1,-1 0-1,0 0 1,1 0-1,-1 0 1,1-1-1,-1 1 1,0 0-1,1 0 0,-1 0 1,1 0-1,-1 0 1,1 0-1,-1 0 1,0 0-1,1 0 1,-1 0-1,1 1 1,-1-1-1,0 0 0,1 0 1,-1 0-1,1 0 1,-1 1-1,0-1 1,1 0-1,0 1 1,6 20 355,-7 40 322,0-49-573,0 72 193,0-83-300,1-1-1,-1 0 0,0 0 1,0 1-1,0-1 1,1 0-1,-1 0 0,0 1 1,1-1-1,-1 0 0,0 0 1,1 0-1,-1 1 0,0-1 1,1 0-1,-1 0 0,0 0 1,1 0-1,-1 0 0,0 0 1,1 0-1,-1 0 1,0 0-1,1 0 0,-1 0 1,0 0-1,1 0 0,-1 0 1,0 0-1,1 0 0,-1 0 1,1 0-1,-1-1 0,0 1 1,0 0-1,1 0 0,-1 0 1,0-1-1,1 1 0,-1 0 1,0 0-1,1-1 1,16-8 86,44-48-58,-53 47-32,1 1-1,1 0 0,-1 0 1,1 0-1,1 2 1,0-1-1,0 1 1,22-10-1,-33 17 1,1-1 0,0 1 0,0 0 0,0 0 0,0 0 0,0-1 0,0 1 0,0 0 0,0 0 0,0 0 0,0 0 0,0 1 0,0-1 0,0 0 0,0 0 0,0 1 0,0-1 0,0 0 0,0 1 0,0-1 0,0 1 0,-1-1 0,1 1 0,0-1 0,0 1 0,0 1 0,1 0 0,-1 0 0,0 0 0,1 0 0,-1 0 0,0 1 0,0-1 0,0 1 0,-1-1 0,1 0 0,0 5 0,0 10 0,0 0 0,-3 30 0,1-25 0,1-20-64,1 2-422,-1 0-1,0-1 1,0 1 0,0-1 0,0 1-1,-1 0 1,1-1 0,-1 1 0,0-1 0,0 1-1,-3 5 1,2-12-4575,1-16-2268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22581,'0'0'5766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 12332,'0'0'13015,"-6"14"-10939,-6 18-1271,2 0 0,1 1 0,2 1 0,-5 46 0,-2 238 455,12-403-1195,0 43-67,1 0 0,9-73 0,-7 113 2,-1 1 0,1-1 0,-1 0 0,1 1 0,0-1 0,0 1 0,-1-1 0,1 1 0,0-1 0,0 1 0,1-1 0,-1 1 0,0 0 0,0 0 0,1-1 0,-1 1 0,0 0 0,1 0 0,-1 0 0,1 1 0,0-1 0,-1 0 0,1 1 0,0-1 0,-1 1 0,1-1 0,0 1 0,1-1 0,9 0 0,-1 0 0,0 1 0,19 2 0,13-1 0,-35-3 0,-1 0 0,1 0 0,-1 0 0,0-1 0,0 0 0,0 0 0,-1-1 0,1 0 0,-1 0 0,0-1 0,0 0 0,0 0 0,0 0 0,-1 0 0,0-1 0,0 0 0,6-11 0,-5 8 0,0-1 0,-1 0 0,0-1 0,-1 0 0,0 1 0,0-1 0,-1-1 0,-1 1 0,0 0 0,1-23 0,-3 33 0,0 1 0,0 0 0,0 0 0,0 0 0,0-1 0,1 1 0,-1 0 0,0 0 0,0 0 0,0-1 0,0 1 0,0 0 0,-1 0 0,1 0 0,0-1 0,0 1 0,0 0 0,0 0 0,0 0 0,0-1 0,0 1 0,0 0 0,0 0 0,0 0 0,-1 0 0,1-1 0,0 1 0,0 0 0,0 0 0,0 0 0,0 0 0,-1 0 0,1 0 0,0-1 0,0 1 0,0 0 0,0 0 0,-1 0 0,1 0 0,0 0 0,0 0 0,0 0 0,-1 0 0,1 0 0,0 0 0,0 0 0,0 0 0,-1 0 0,1 0 0,0 0 0,-13 9 0,-8 16 0,8-2 0,0 1 0,1 1 0,2 0 0,0 0 0,2 1 0,0 0 0,2 0 0,1 1 0,2 0 0,-2 31 0,5-56 0,0-1 0,0 1 0,1 0 0,-1 0 0,0-1 0,1 1 0,-1 0 0,1-1 0,-1 1 0,1 0 0,0-1 0,-1 1 0,1-1 0,0 1 0,0-1 0,0 0 0,0 1 0,1-1 0,-1 0 0,0 0 0,0 0 0,3 2 0,-1-2 0,0 1 0,1-1 0,-1 0 0,0 0 0,0 0 0,1 0 0,-1-1 0,1 1 0,-1-1 0,7 0 0,0-1 0,-1 0 0,0-1 0,1 0 0,-1 0 0,0-1 0,0 0 0,16-9 0,1-7 0,-23 15 0,1 1 0,-1-1 0,1 1 0,0 0 0,0 1 0,0-1 0,1 1 0,-1 0 0,1 0 0,6-3 0,-10 8 0,0-1 0,0 0 0,0 0 0,-1 1 0,0-1 0,1 1 0,-1-1 0,0 0 0,0 1 0,0-1 0,-1 5 0,1-2 0,-2 32 0,1-23 0,0-1 0,1 0 0,1 1 0,3 23 0,-3-36 0,0 1 0,1-1 0,-1 1 0,0-1 0,0 0 0,1 0 0,-1 1 0,1-1 0,-1 0 0,1 0 0,-1 0 0,1 0 0,0-1 0,-1 1 0,1 0 0,0-1 0,0 1 0,-1-1 0,1 0 0,0 1 0,0-1 0,0 0 0,0 0 0,0 0 0,-1 0 0,4-1 0,50-7 0,-49 5 0,1 1 0,-1-1 0,1-1 0,-1 1 0,0-1 0,-1 0 0,1 0 0,-1-1 0,1 0 0,-1 0 0,-1 0 0,1 0 0,-1-1 0,0 0 0,0 0 0,-1 0 0,1 0 0,2-8 0,-6 14 0,0 0 0,-1 0 0,1 0 0,0 1 0,0-1 0,0 0 0,0 0 0,0 0 0,-1 0 0,1 0 0,0 0 0,0 0 0,0 0 0,0 0 0,0 0 0,-1 0 0,1 0 0,0 0 0,0 0 0,0 0 0,0 0 0,-1 0 0,1 0 0,0 0 0,0 0 0,0 0 0,0 0 0,0 0 0,-1 0 0,1-1 0,0 1 0,0 0 0,0 0 0,0 0 0,0 0 0,0 0 0,-1 0 0,1 0 0,0-1 0,0 1 0,0 0 0,0 0 0,0 0 0,0 0 0,0 0 0,0-1 0,0 1 0,0 0 0,0 0 0,0 0 0,0 0 0,0-1 0,0 1 0,0 0 0,0 0 0,0 0 0,0 0 0,0 0 0,0-1 0,-9 9 0,5-4-221,1 0-885,0 0-1,0-1 0,0 1 1,0 1-1,1-1 0,-1 0 1,1 0-1,0 1 0,0-1 1,1 1-1,-2 8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18033,'0'0'11051,"50"58"-23127,-29-40-2241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18289,'0'0'4223,"-9"2"-897,1 0-2491,-47 14 2618,52-16-3328,-1 2 0,1-1 0,0 0 0,0 0-1,0 1 1,0 0 0,0-1 0,1 1 0,-1 0-1,1 1 1,-1-1 0,1 0 0,0 1-1,-4 4 1,6-6-144,0 0 0,0 0 0,0 0-1,1 0 1,-1-1 0,0 1 0,1 0-1,-1 0 1,0 0 0,1-1 0,-1 1-1,1 0 1,-1 0 0,1-1 0,0 1-1,-1 0 1,1-1 0,0 1 0,-1-1-1,1 1 1,0-1 0,0 1-1,-1-1 1,1 0 0,0 1 0,0-1-1,0 0 1,0 1 0,0-1 0,-1 0-1,1 0 1,0 0 0,0 0 0,0 0-1,1 0 1,46 6-1132,-38-5 908,0 1 55,-1-1 1,1 1-1,0 1 0,-1 0 0,1 0 1,14 9-1,-22-11 263,0 0 0,-1 0 0,1 0 0,-1 0-1,1 0 1,-1 0 0,1 1 0,-1-1 0,0 1 0,0-1 0,0 1-1,0-1 1,0 1 0,0 0 0,0-1 0,-1 1 0,2 3 0,-2-3 61,0 0 0,0 0 1,0 0-1,-1 0 0,1 1 0,-1-1 1,1 0-1,-1 0 0,0 0 1,0 0-1,1 0 0,-2 0 1,1 0-1,0-1 0,0 1 1,0 0-1,-1-1 0,1 1 1,-3 1-1,-2 3-131,-1 0 0,1 0 0,-1-1 0,-1 0 0,1-1 0,-1 0 0,1 0 0,-1 0 0,0-1 0,0 0 1,-1-1-1,1 0 0,-1 0 0,1-1 0,-1 0 0,1 0 0,-1-1 0,-14-1 0,22 1-117,0 0 0,0-1 0,0 1 0,0 0 0,0-1 1,1 1-1,-1-1 0,0 1 0,0-1 0,1 1 0,-1-1 0,0 0 0,1 1 0,-1-1 0,1 0 1,-1 1-1,1-1 0,-1 0 0,0-1 0,-4-17-9325,4 3-9349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64 12844,'0'0'7661,"1"-9"-3492,-1 6-3909,1 1-124,-1 1 1,1-1-1,-1 1 1,1-1-1,-1 1 1,0-1-1,0 1 1,1-1-1,-1 0 0,0 1 1,-1-1-1,1 1 1,0-1-1,0 0 1,-1 1-1,1-1 1,-1 1-1,1-1 0,-1 1 1,0 0-1,1-1 1,-1 1-1,0 0 1,0-1-1,0 1 1,0 0-1,0 0 0,0 0 1,-1 0-1,1 0 1,0 0-1,0 0 1,-1 0-1,1 0 1,-1 1-1,1-1 1,-1 0-1,1 1 0,-1-1 1,1 1-1,-1 0 1,1 0-1,-1-1 1,1 1-1,-1 0 1,-1 0-1,-7 1-86,1-1 1,0 1-1,0 1 1,0 0-1,0 0 1,0 1-1,0 0 0,1 0 1,-1 1-1,1 0 1,0 1-1,0-1 1,0 2-1,1-1 0,0 1 1,0 0-1,0 0 1,-8 12-1,7-9-19,1 0 0,0 1 0,1 0-1,0 1 1,0-1 0,1 1 0,1 0 0,0 0-1,0 1 1,1-1 0,0 1 0,1-1-1,1 1 1,-1 15 0,2-25-48,0-1 0,0 1-1,1 0 1,-1 0 0,0 0 0,1-1-1,0 1 1,-1 0 0,1 0 0,0-1 0,0 1-1,-1-1 1,1 1 0,1 0 0,-1-1-1,0 0 1,0 1 0,0-1 0,1 0 0,2 3-1,0-2-82,-1 0-1,1-1 0,0 1 1,0 0-1,0-1 0,0 0 1,1 0-1,7 1 0,4-1-373,0-1-1,0-1 0,0 0 1,17-3-1,-12-1-1011,0 0-1,-1-1 0,30-14 1,22-14-5663,-14 4-2124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34 17617,'-8'2'3229,"-2"2"-2354,1 1-1,-1 0 0,1 0 0,0 1 1,1 0-1,-16 14 0,19-16-676,0 1 0,1-1 0,0 1-1,0 0 1,0 0 0,0 1-1,1-1 1,0 1 0,0 0 0,0 0-1,1 0 1,0 0 0,0 0 0,-1 9-1,3-14-198,0 0 0,0 0 0,0 0 0,0 0 0,0 0-1,0 0 1,0 0 0,0 0 0,0 0 0,1 0 0,-1 0-1,0 0 1,1 0 0,-1 0 0,1 0 0,-1-1 0,1 1 0,-1 0-1,1 0 1,-1 0 0,1-1 0,0 1 0,0 0 0,-1-1-1,1 1 1,1 0 0,0 0 7,1 0 0,-1 0 0,0 0 0,0-1 0,1 1 0,-1-1 0,0 0 0,1 0 0,-1 0 0,0 0 0,3 0 0,4-1 35,-1-1 1,0 0-1,0 0 0,0 0 0,14-7 1,-10 2-31,-1 0 1,0 0 0,0-1 0,-1 0 0,0-1-1,-1-1 1,13-14 0,1-7 835,23-42-1,-44 70-712,-13 62 491,2-26-625,4-18 0,0 1 0,1-1 0,1 1 0,1-1 0,0 1 0,0 16 0,2-30-55,1-1-1,-1 0 1,1 0-1,-1 0 1,1 1-1,-1-1 1,1 0-1,-1 0 1,1 0 0,0 0-1,0 0 1,0 0-1,0 0 1,-1 0-1,1 0 1,0-1-1,0 1 1,1 0 0,-1-1-1,0 1 1,0 0-1,0-1 1,0 1-1,1-1 1,-1 0-1,0 1 1,0-1 0,1 0-1,-1 0 1,0 0-1,0 0 1,1 0-1,-1 0 1,2 0-1,3-1-675,1 1-1,0-1 0,-1 0 0,1 0 0,9-4 1,18-14-5489,-1-7-3106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16912,'0'0'4324,"-8"3"-769,-68 44 1218,69-42-4453,0 0 1,0 0-1,1 1 0,0 0 0,0 0 1,0 1-1,0 0 0,1 0 1,-6 11-1,11-17-320,0-1 0,1 1 0,-1-1 0,0 1 0,1-1 0,-1 0 0,1 1 0,-1-1 0,1 1 0,-1-1 0,1 0 0,-1 0 0,1 1 0,-1-1 0,1 0 0,-1 0 0,1 0 0,-1 1 0,1-1 0,0 0 0,-1 0 0,1 0 0,-1 0 0,1 0 0,-1 0 0,1 0 0,0 0 0,-1-1 0,1 1 0,0 0 0,-1 0 0,79-3-1117,-46 0-113,64 5 0,-95-2 1271,0 0 0,0 0 0,0 1 0,0-1 0,0 1-1,0-1 1,0 1 0,0-1 0,0 1 0,0 0 0,0 0-1,-1 0 1,1 0 0,0 1 0,-1-1 0,1 0 0,0 1-1,-1-1 1,0 1 0,1-1 0,-1 1 0,0 0 0,0-1 0,0 1-1,0 0 1,0 0 0,0 0 0,-1 0 0,1 0 0,-1 0-1,1 0 1,-1 0 0,0 0 0,0 0 0,1 0 0,-1 0 0,-1 0-1,1 0 1,0 0 0,-1 0 0,1 0 0,-1 3 0,-1 1 89,0 0 0,0-1 0,0 1 0,0 0 0,-1-1 0,0 1 0,0-1 0,0 0 0,-1 0 0,0 0 0,0-1 0,0 1 0,-6 4 0,2-3-130,0-1 0,1 0 0,-1-1 0,-1 0 0,1 0 0,-1-1 0,1 1 0,-1-2 0,0 0 0,0 0 0,0 0 0,-10-1 0,18-1-119,0 0-1,0 0 1,0 0-1,0 0 1,0 0-1,0-1 1,0 1-1,0 0 1,0-1 0,0 1-1,0-1 1,0 1-1,0-1 1,0 1-1,0-1 1,1 0-1,-1 1 1,0-1 0,0 0-1,1 0 1,-1 1-1,0-1 1,1 0-1,-1 0 1,1 0-1,-1 0 1,1 0 0,0 0-1,-1 0 1,1 0-1,0 0 1,0 0-1,-1-1 1,3-37-10100,5 12-5097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15022,'0'0'11953,"-4"10"-10747,-59 141 64,-18 46 910,72-170-1991,1 0 1,1 1-1,2 0 0,1 1 1,-1 39-1,5-65-371,0 0 0,0 1 1,0-1-1,1 0 0,-1 0 0,1 1 1,0-1-1,0 0 0,0 0 0,1 0 1,-1 0-1,1 0 0,-1 0 0,1 0 1,0 0-1,0-1 0,0 1 0,0-1 1,1 1-1,-1-1 0,1 0 0,0 0 1,-1 0-1,1 0 0,0-1 0,4 3 1,-1-2-479,0 0 0,-1-1 0,1 0 1,0 0-1,0 0 0,0-1 1,0 1-1,0-1 0,0-1 0,0 1 1,0-1-1,0 0 0,0-1 0,8-2 1,24-14-11700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204 103 10698,'0'0'14734,"9"-5"-10938,31-14-1357,-38 18-2402,-1 0 1,1 0-1,0 0 0,-1 0 0,1-1 0,0 1 0,-1 0 0,1-1 0,-1 1 1,0-1-1,0 1 0,1-1 0,-1 0 0,0 1 0,0-1 0,0-2 1,0 3-23,-1 0 1,0 0-1,0 0 1,0-1-1,0 1 1,0 0 0,0 0-1,0 0 1,-1 0-1,1 0 1,0 0-1,-1-1 1,1 1 0,0 0-1,-1 0 1,0 0-1,1 0 1,-1 0-1,1 0 1,-2 0 0,-1-2-6,1 0 0,-1 1 0,0 0 0,0-1 0,0 1 0,0 0 0,0 1 0,-1-1 0,1 0 1,-1 1-1,1 0 0,-1 0 0,-3-1 0,-6 1-10,1 0 0,-1 1 0,0 0 0,1 1 0,-1 0 0,1 1 0,-1 1 0,-22 7 0,30-8 0,0 0 0,0 0 0,0 0 0,0 0 0,1 1 0,-1 0 0,1 0 0,0 0 0,0 1 0,0 0 0,0-1 0,0 1 0,1 0 0,0 1 0,0-1 0,0 1 0,0-1 0,1 1 0,0 0 0,0 0 0,0 0 0,0 0 0,-1 10 0,3-13 0,0 1 0,0 0 0,0 0 0,1 0 0,-1 0 0,1 0 0,0-1 0,-1 1 0,1 0 0,1 0 0,-1-1 0,0 1 0,1-1 0,-1 1 0,1-1 0,-1 0 0,1 1 0,0-1 0,0 0 0,0 0 0,1 0 0,-1-1 0,0 1 0,1 0 0,-1-1 0,1 0 0,-1 1 0,1-1 0,0 0 0,5 1 0,7 3 0,1-1 0,0-1 0,0 0 0,19 0 0,85-1-3689,-63-2-4505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8:3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22325,'0'0'7880,"4"71"-7240,-8-26-287,-1 8-257,2 3-128,0-2-1730,1-4-3075,0-7-3266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0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15086,'4'-9'3529,"1"-1"-3085,0 1-1,0 0 1,1 0 0,1 1 0,-1-1-1,1 1 1,0 1 0,1-1 0,0 1-1,0 1 1,0-1 0,1 2 0,0-1-1,0 1 1,11-4 0,-6 3-50,0 2 0,0 0-1,0 0 1,0 1 0,28-2 0,-38 5-351,1 0 1,-1 0-1,0 1 1,0-1-1,0 1 1,1 0-1,-1 0 1,0 1-1,0-1 1,7 4-1,-9-3-43,0-1-1,0 1 1,-1-1-1,1 1 0,0 0 1,0 0-1,-1 0 1,1 0-1,-1 0 0,0 0 1,0 0-1,0 1 1,0-1-1,0 0 0,0 1 1,0-1-1,-1 0 1,1 1-1,-1 4 0,1 2 14,-1 0 1,0 0-1,-1 0 0,0 0 0,-1-1 0,1 1 0,-2 0 1,1-1-1,-1 1 0,-1-1 0,1 0 0,-8 12 0,-7 7 39,-1 0-1,-27 28 1,28-35 267,2 0 0,0 1 0,-23 41 0,37-59-286,0 0 0,1 0 0,0 0 0,0 0 0,-1 0 1,2 0-1,-1 1 0,0-1 0,1 0 0,-1 1 0,1-1 0,0 0 0,0 1 0,1-1 1,-1 0-1,2 7 0,-1-8-24,0 0 0,1 0 0,-1 0-1,1 0 1,-1 0 0,1 0 0,-1 0 0,1 0 0,0 0 0,0-1 0,0 1 0,0-1 0,0 0 0,1 1 0,-1-1-1,0 0 1,4 1 0,9 2-65,1-1 1,-1 0-1,1-2 0,0 1 0,25-2 1,-32 0 13,19 0-1242,0-1-1,30-6 1,-46 5-639,-1-1 0,1 0 0,-1-1-1,16-7 1,1-6-8279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1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18802,'0'0'2002,"10"-8"325,-4 3-1867,1 0 0,0 1 0,0 0 0,0 0 0,1 0 0,-1 1 0,1 0 0,11-3 0,-15 5-349,0 1 0,0-1 0,0 1 1,0 0-1,0 0 0,0 0 0,0 0 0,0 1 0,-1-1 0,1 1 0,0 0 0,0 0 0,0 1 1,-1-1-1,1 1 0,-1-1 0,1 1 0,-1 1 0,0-1 0,0 0 0,0 1 0,0-1 1,5 7-1,-6-7-67,0 1 1,0 0-1,0 0 1,0 1-1,0-1 1,-1 0-1,1 1 1,-1-1-1,0 0 1,0 1-1,-1-1 1,1 1-1,-1 0 1,1-1-1,-1 1 1,0 0-1,-1-1 1,1 1-1,-1-1 1,1 1-1,-1-1 1,0 1-1,0-1 1,-1 1-1,1-1 1,-4 6-1,-4 7 260,-2 0-1,1-1 0,-2-1 0,-14 15 1,8-9-193,13-14-111,-51 66 0,51-65 0,0 0 0,1 1 0,0 0 0,0 0 0,1 0 0,0 0 0,1 0 0,-3 13 0,5-20 1,0 0-1,0 0 1,0 0 0,0 0-1,0 0 1,0 0 0,0-1-1,0 1 1,1 0 0,-1 0-1,0 0 1,1 0 0,-1 0-1,0 0 1,1 0 0,-1-1-1,1 1 1,0 0 0,-1 0-1,1-1 1,-1 1 0,1 0-1,0-1 1,0 1 0,-1-1-1,1 1 1,0-1 0,1 1-1,35 7-36,39-16-774,-50 3-1901,-1-2 1,31-13 0,-6-2-5340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1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19186,'0'0'4629,"10"-6"-2959,-1 0-1299,0 1 0,1 1 0,0 0 0,-1 0-1,1 0 1,1 1 0,-1 1 0,0 0-1,1 0 1,18 0 0,-27 2-299,8 0 65,0 0 0,-1 1-1,1 0 1,0 0 0,-1 1-1,11 2 1,-18-3-126,0 0 0,-1 0 0,1 0 0,0 0 0,0 0 0,0 0 0,-1 1 0,1-1 0,0 0 0,-1 1 0,1-1 0,-1 1 0,0 0 0,0-1 0,1 1 0,-1 0 0,0 0 0,0 0 0,-1 0 0,1 0 0,0 0 0,-1 0 0,1 0 0,-1 0 0,0 0 0,1 0 0,-1 0 0,0 0 0,0 1 0,-1-1 0,1 0 0,0 0 0,-1 0 0,1 0 0,-2 2 0,-3 10 104,-1-1 0,-1 0 0,0 0 0,-1-1 0,0 0 0,-1-1 0,0 1-1,-1-2 1,-16 15 0,-14 18 268,29-30-314,4-7-53,1 1 0,0 0 0,0 1 1,1-1-1,0 1 0,0 0 0,1 1 0,0-1 0,0 1 0,-2 10 0,6-18-46,0 0 0,0-1 0,-1 1 0,1 0 0,0 0 0,1 0 0,-1-1 0,0 1 0,0 0 0,0 0 0,0-1 0,0 1 0,1 0 0,-1-1 0,0 1 0,1 0 0,-1-1-1,1 1 1,-1 0 0,1-1 0,-1 1 0,1-1 0,-1 1 0,1-1 0,-1 1 0,1-1 0,1 2 0,25 3-2248,-20-5 1044,1-1 0,0 0 1,-1 0-1,1 0 0,10-5 0,16-12-8968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1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65 13485,'0'0'11595,"9"-9"-10138,-6 5-1398,37-32 1563,-37 34-1514,0 0 1,0 0-1,0 1 1,0-1-1,0 1 1,0 0-1,0 0 1,0 0-1,1 0 1,-1 1-1,0-1 1,1 1-1,-1 0 1,0 0-1,1 0 1,-1 0-1,0 0 1,6 2-1,-7-1-88,0 0 0,-1 0 1,1 0-1,0 0 0,-1 1 0,1-1 0,-1 0 0,1 1 0,-1-1 0,0 1 0,0-1 0,0 1 0,0 0 0,0 0 1,0-1-1,0 1 0,0 0 0,0 0 0,-1 0 0,1 0 0,-1 0 0,0 0 0,0 0 0,1 0 0,-1 0 1,0 0-1,-1 0 0,1 0 0,0 0 0,0 0 0,-1 0 0,0 2 0,-1 3 145,1-1 0,-1 1 0,0-1-1,0 0 1,-1 0 0,0 0 0,0 0 0,-6 9-1,-3-1-126,-1-1 0,0 0 0,0-1 0,-2 0 0,1-1 0,-1-1 0,-1 0 0,-18 8 0,30-17-70,-1 0 0,1-1 0,-1 0 0,1 0 0,-1 0 0,1 0 0,-1-1 0,1 0 0,-1 0 0,1 0 0,-1 0 0,1-1 0,0 1 0,-6-4 0,9-7-7955,1 1-202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1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18033,'0'0'12043,"73"-9"-11050,-40 4-544,4-3-353,2 4-128,-4 2-833,-3-2-2306,-7-1-4068,-8-2-9833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1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17745,'0'0'9491,"20"1"-8749,802-7 2289,-321-5-4268,-446 11 666,85-4-4287,-114 0 641,-16-2-1848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1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18738,'0'0'2413,"13"-9"-454,7-4-1161,2 1 1,0 2-1,0 0 1,1 1-1,0 1 1,27-6-1,4 5-33,1 2 0,75 0 1,-129 7-764,1-1 0,-1 1 0,1 0-1,-1 0 1,1 0 0,-1 0 0,1 0 0,0 0 0,-1 1 0,1-1 0,-1 1 0,1-1 0,-1 1 0,1-1 0,-1 1 0,0 0 0,1-1 0,-1 1 0,0 0 0,1 0 0,-1 0 0,0 0 0,0 0 0,0 0-1,2 2 1,-4-1 27,1 0 0,0 0 0,0-1 0,-1 1-1,1 0 1,-1-1 0,1 1 0,-1 0 0,0-1-1,1 1 1,-1-1 0,0 1 0,0-1 0,0 0-1,0 1 1,-1-1 0,1 0 0,0 1 0,0-1-1,-1 0 1,1 0 0,-1 0 0,-1 0 0,-35 25 177,-1-2-1,-60 28 1,67-38-137,0 2 0,2 1 0,0 1-1,1 2 1,-47 41 0,73-57-69,0-1 0,0 0 0,1 1 0,-1-1 0,1 1 0,0 0 0,0 0 0,0 0 0,0 0 0,-1 6 0,3-9 0,-1 1 0,1-1 0,0 1 0,0-1 0,0 1 0,0-1 0,0 0 0,1 1 0,-1-1 0,0 1 0,0-1 0,1 0 0,-1 1 0,1-1 0,0 0 0,-1 1 0,1-1 0,0 0 0,0 0 0,-1 0 0,1 0 0,0 1 0,0-1 0,0-1 0,1 1 0,-1 0 0,0 0 0,0 0 0,0 0 0,1-1 0,-1 1 0,0-1 0,1 1 0,1 0 0,21 4 0,0 0-1,0-2 1,1 0 0,-1-2 0,49-4-1,-13 2-61,66 1-2583,-41 0-5814,-32 0-2282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1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 13613,'0'0'13111,"13"-9"-11440,23-22-726,-2-1 0,0-2 0,41-56-1,45-75-351,-120 165-593,0 0 0,-1 0 0,1 0-1,0 0 1,0-1 0,1 1 0,-1 0 0,0 0 0,0 0-1,0 0 1,0 0 0,0 0 0,0 0 0,0 0 0,0-1 0,0 1-1,0 0 1,0 0 0,0 0 0,0 0 0,0 0 0,0 0-1,0 0 1,0 0 0,0 0 0,1 0 0,-1 0 0,0 0 0,0 0-1,0-1 1,0 1 0,0 0 0,0 0 0,0 0 0,0 0 0,0 0-1,1 0 1,-1 0 0,0 0 0,0 0 0,0 0 0,0 0-1,0 0 1,0 0 0,0 0 0,0 0 0,1 0 0,-1 0 0,0 0-1,0 0 1,0 1 0,0-1 0,0 0 0,0 0 0,0 0-1,0 0 1,0 0 0,0 0 0,1 0 0,-1 0 0,0 0 0,0 0-1,0 0 1,0 0 0,0 1 0,0-1 0,0 0 0,0 0-1,0 0 1,0 12-26,-5 16-44,-2-3 41,-38 139-1312,40-140-567,1 1 0,0 37 0,4-61 1785,0 0 1,0-1-1,0 1 1,0-1 0,0 1-1,0 0 1,0-1-1,0 1 1,1 0 0,-1-1-1,0 1 1,0-1-1,0 1 1,1 0 0,-1-1-1,0 1 1,1-1-1,-1 1 1,0-1-1,1 1 1,-1-1 0,1 1-1,-1-1 1,1 0-1,-1 1 1,1-1 0,-1 1-1,1-1 1,-1 0-1,1 0 1,0 1 0,-1-1-1,1 0 1,-1 0-1,1 0 1,1 0 0,24-7-5866,1-14-2815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97 19667,'0'0'7206,"-2"-6"-7232,-2-20 138,7 71 636,-1 1 0,-3-1 0,-8 64 0,-37 156 2068,58-383-2816,-1 52 0,3 1 0,3 1 0,47-118 0,-59 173 0,1 1 0,-1 0 0,2 0 0,-1 0 0,1 0 0,9-7 0,-14 13 0,0 1 0,0-1 0,0 1 0,0-1 0,0 1 0,1 0 0,-1 0 0,0 0 0,1 0 0,-1 0 0,0 1 0,1-1 0,2 0 0,-4 1 0,1 1 0,-1-1 0,0 0 0,0 0 0,1 1 0,-1-1 0,0 1 0,0-1 0,0 1 0,0 0 0,0-1 0,0 1 0,0 0 0,0 0 0,0 0 0,0-1 0,0 1 0,0 0 0,0 0 0,-1 1 0,1-1 0,0 0 0,-1 0 0,1 0 0,-1 0 0,1 0 0,-1 2 0,2 4 0,0 0 0,0 0 0,-1-1 0,0 1 0,-1 0 0,0 0 0,0 0 0,0 0 0,-1 0 0,0 0 0,0 0 0,-1 0 0,0 0 0,0-1 0,0 1 0,-1-1 0,0 1 0,0-1 0,-1 0 0,-8 10 0,8-9 0,-1-1 0,0 0 0,0-1 0,-1 1 0,1-1 0,-1 0 0,0-1 0,-1 0 0,1 1 0,-1-2 0,0 1 0,0-1 0,0 0 0,0-1 0,0 1 0,-1-1 0,1-1 0,-15 2 0,19-5-995,8-3-1527,8-4-4333,6 3-69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1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87 18930,'-9'14'2311,"-41"72"963,44-74-2614,1 0-1,0 0 1,1 1-1,0 0 1,1 0-1,-3 26 1,6-37-616,0 0 1,-1 0-1,1-1 1,0 1 0,0 0-1,0 0 1,1 0 0,-1 0-1,0 0 1,1 0 0,-1-1-1,1 1 1,0 0 0,0 0-1,-1-1 1,1 1 0,0 0-1,0-1 1,1 1-1,-1-1 1,0 0 0,0 1-1,1-1 1,-1 0 0,1 0-1,-1 1 1,1-1 0,-1 0-1,1-1 1,0 1 0,0 0-1,-1 0 1,1-1-1,0 1 1,0-1 0,0 1-1,0-1 1,-1 0 0,1 0-1,0 0 1,0 0 0,0 0-1,0 0 1,0-1 0,0 1-1,-1-1 1,5 0-1,2-1 104,0-1-1,0 1 0,0-1 0,0-1 0,-1 1 0,1-1 0,-1-1 0,0 1 1,11-10-1,-9 4-146,-1 0 0,0-1 0,-1 0 0,-1 0 0,1 0 0,-2-1 0,1 0 0,-2 0 0,0-1 0,0 1 0,-1-1 0,0 0 0,-2 0 0,1 0 0,-1 0 0,-1 0 0,-1 0 0,1 0 0,-2 0 0,-6-25 0,8 37-111,0-1 0,-1 0 0,0 0 0,1 1 0,-1-1 0,0 0 1,0 1-1,0-1 0,0 1 0,0-1 0,0 1 0,-2-3 0,2 4-28,1-1 1,-1 1-1,1 0 1,-1 0-1,1 0 1,-1-1-1,1 1 1,-1 0-1,0 0 1,1 0-1,-1 0 1,1 0-1,-1 0 1,1 0-1,-1 0 1,1 0-1,-1 0 1,1 0-1,-1 0 0,0 1 1,1-1-1,-1 0 1,1 0-1,-1 1 1,1-1-1,-1 1 1,-3 2-1218,1 0 1,0 0-1,-1 1 1,1-1 0,1 1-1,-1 0 1,-3 7-1,2-2-13160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7:14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20019,'0'0'4831,"6"-9"-2615,118-135 546,-85 102-1782,-1-2-1,53-78 1,-41 29-980,-61 150 0,-10 1 2,-37 118 6,50-148-19,2 1 1,1 1-1,1-1 1,0 32-1,4-57-59,2 15-983,7-11-3013,7-7-3642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49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1594 19 6278,'-159'1'6777,"2"5"-4749,77 0-1978,-152 32-1,175-24 2,0 3-1,1 2 0,2 2 0,-74 40 1,91-39 293,0 2-1,1 1 1,2 2 0,1 1 0,1 1 0,-47 56 0,40-33-197,2 1 0,2 2 1,3 1-1,2 2 0,2 1 1,4 1-1,1 1 0,4 1 0,2 1 1,3 0-1,3 1 0,3 0 0,2 1 1,4 0-1,2 0 0,15 114 1,-9-138-133,2-1 0,2-1 1,1 0-1,3 0 1,1-1-1,1-1 0,2 0 1,2-1-1,1-1 1,2-1-1,1-1 1,48 49-1,-38-48-20,2-2 1,1-2-1,1-2 0,1-1 1,2-2-1,1-2 1,0-1-1,2-2 0,0-3 1,75 20-1,-38-19 24,0-4 0,125 7 0,168-21 25,-212-10-9,1-8-1,300-71 1,-255 30 57,337-143 1,-443 157-66,-3-5 0,-2-3 0,-2-6 0,-3-3 0,129-113 0,-174 132 56,-3-1-1,-2-3 1,-1-1-1,-3-2 1,-2-2 0,-3-1-1,-1-1 1,-3-2-1,-3-1 1,-2-1-1,21-78 1,-37 103-26,-1-1 1,-1 0-1,-2 0 1,-1 0-1,-2 0 1,-3-37-1,-1 51 17,0-1 0,-1 1 0,0 1 1,-2-1-1,-1 1 0,0 0 0,-1 0 0,-1 1 0,-1 0 0,0 1 1,-20-25-1,2 11 72,-1 1 0,-2 1 0,-1 2 0,-1 1-1,-1 1 1,-1 2 0,-1 1 0,-1 3 0,-52-21 0,12 10 7,-1 5 0,-2 2 0,-146-21 0,112 31-289,0 6 0,0 4 1,0 5-1,0 5 0,1 5 0,0 5 0,1 5 0,-151 49 1,-97 59-3133,125-42-815,58-28-1213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17136,'0'0'11601,"0"11"-10694,0 154 1821,0-164-2722,0-1 1,1 1-1,-1 0 0,0-1 1,0 1-1,1-1 0,-1 1 1,1-1-1,-1 1 0,0 0 1,1-1-1,-1 0 0,1 1 1,-1-1-1,1 1 0,0-1 1,-1 0-1,1 1 0,-1-1 1,1 0-1,0 0 0,-1 1 1,1-1-1,0 0 0,-1 0 1,1 0-1,0 0 0,-1 0 1,1 0-1,0 0 0,-1 0 1,1 0-1,0 0 1,-1 0-1,1 0 0,0 0 1,-1-1-1,1 1 0,1-1 1,28-11 134,29-37-141,-2 0 0,-56 48 0,0 1 0,-1-1 0,1 1 0,0-1 0,0 1 0,0-1 0,0 1 0,0-1 0,0 1 0,0 0 0,0 0 0,0 0 0,1-1 0,-1 1 0,0 0 0,0 0 0,0 1 0,0-1 0,0 0 0,0 0 0,0 0 0,0 1 0,0-1 0,0 0 0,0 1 0,0-1 0,0 1 0,0-1 0,0 1 0,0 0 0,-1-1 0,1 1 0,0 0 0,0 0 0,-1-1 0,1 1 0,0 0 0,-1 0 0,1 0 0,-1 0 0,1 0 0,-1 0 0,1 0 0,-1 0 0,0 0 0,0 0 0,1 0 0,-1 0 0,0 2 0,4 11 0,-1 1 0,-1 0 0,1 16 0,0 2 0,-2-32 0,-1 0 0,0 0 0,0 0 0,1-1 0,-1 1 0,0 0 0,1 0 0,-1 0 0,1-1 0,-1 1 0,1 0 0,-1-1 0,1 1 0,-1 0 0,1-1 0,0 1 0,-1-1 0,1 1 0,0-1 0,0 1 0,-1-1 0,1 0 0,0 1 0,0-1 0,0 0 0,-1 1 0,1-1 0,0 0 0,0 0 0,0 0 0,0 0 0,0 0 0,0 0 0,-1 0 0,1 0 0,0 0 0,0 0 0,0-1 0,0 1 0,-1 0 0,1 0 0,0-1 0,0 1 0,0-1 0,-1 1 0,1-1 0,1 0 0,39-29 0,-34 24 0,-1 1 0,1-1 0,1 0 0,0 0 0,0 0 0,13-5 0,-20 10 0,0 0 0,0 1 0,0-1 0,0 1 0,0 0 0,0-1 0,0 1 0,0 0 0,0 0 0,1-1 0,-1 1 0,0 0 0,0 0 0,0 0 0,0 0 0,1 1 0,-1-1 0,0 0 0,0 0 0,0 1 0,0-1 0,0 1 0,0-1 0,0 1 0,0-1 0,0 1 0,0-1 0,0 1 0,0 0 0,0 0 0,0 0 0,-1-1 0,1 1 0,0 0 0,-1 0 0,1 0 0,0 0 0,-1 0 0,1 0 0,-1 0 0,1 0 0,-1 0 0,0 1 0,0-1 0,1 0 0,-1 2 0,2 5 0,0 1 0,-1 0 0,0-1 0,-1 1 0,0 0 0,0 0 0,-2 15 0,-3-20-1052,2-13-1590,-2-13-4319,3-10-1218,0-8-4857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2498,'0'0'17713,"6"-53"-13453,-3 48 865,0 5-4516,0 7-577,1 9 32,3 2-128,1 3-2146,0-3-2723,1-4-2562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18353,'0'0'3385,"-2"12"-305,-20 134 2340,11 95-4621,10-240-791,1 0 0,0 0 0,0 0 0,0 0 0,0 0 0,0-1 0,0 1-1,0 0 1,0 0 0,0 0 0,0 0 0,0 0 0,1 0 0,-1-1 0,0 1-1,1 0 1,-1 0 0,1 0 0,-1 0 0,1-1 0,-1 1 0,1 0 0,-1-1 0,1 1-1,0 0 1,-1-1 0,1 1 0,0-1 0,-1 1 0,1-1 0,0 1 0,0-1-1,0 0 1,0 1 0,-1-1 0,1 0 0,0 0 0,0 1 0,1-1 0,0 0 39,0-1 1,0 1 0,0-1 0,-1 0-1,1 1 1,0-1 0,-1 0 0,1 0-1,0 0 1,-1 0 0,1 0 0,-1-1-1,1 1 1,-1 0 0,0-1 0,0 1-1,0-1 1,2-1 0,10-21 4,-1-1-1,-1 0 1,-1-1 0,-1 0-1,-1-1 1,4-31 0,-4 14-4,-2 0 1,0-47-1,-10 165-48,2-49 0,1 1 0,0-1 0,5 33 0,-3-55 0,-1 0 0,0-1 0,1 1 0,0 0 0,0 0 0,0-1 0,0 1 0,0 0 0,0-1 0,1 1 0,-1-1 0,1 0 0,-1 1 0,1-1 0,0 0 0,0 0 0,0 0 0,0 0 0,1 0 0,-1-1 0,0 1 0,1-1 0,-1 1 0,1-1 0,0 0 0,-1 0 0,1 0 0,0 0 0,-1-1 0,1 1 0,0-1 0,0 0 0,0 1 0,0-1 0,-1 0 0,1-1 0,0 1 0,0-1 0,0 1 0,0-1 0,-1 0 0,1 0 0,0 0 0,-1 0 0,1 0 0,-1-1 0,1 1 0,-1-1 0,0 1 0,1-1 0,-1 0 0,0 0 0,0 0 0,-1 0 0,1-1 0,0 1 0,2-5 0,2-3 0,-1 0 0,-1 0 0,0-1 0,0 1 0,-1-1 0,0 0 0,-1 0 0,0 0 0,0-23 0,-24 81 0,17-33 0,1 0 0,1 0 0,0 0 0,1 0 0,1 1 0,0-1 0,1 1 0,2 25 0,-1-37 0,0-1 0,0 0 0,0 0 0,0 1 0,0-1 0,0 0 0,1 0 0,-1 0 0,1-1 0,-1 1 0,1 0 0,0-1 0,-1 1 0,1-1 0,0 1 0,0-1 0,0 0 0,0 1 0,1-1 0,-1-1 0,0 1 0,0 0 0,1 0 0,-1-1 0,0 1 0,1-1 0,-1 0 0,0 0 0,1 0 0,2 0 0,1 0 0,-1 0 0,1-1 0,-1 0 0,0 1 0,1-2 0,-1 1 0,0-1 0,0 0 0,0 0 0,0 0 0,0-1 0,5-3 0,2-4 0,-2-1 0,1 0 0,-1-1 0,-1 0 0,0 0 0,-1-1 0,-1 0 0,12-28 0,-17 38 0,-19 67 0,12-51 0,-16 48 0,20-57 0,0 0 0,0 0 0,0 0 0,0 0 0,1 0 0,0 1 0,0-1 0,0 0 0,0 0 0,1 0 0,1 7 0,-1-10-93,-1-1 0,0 1 0,0-1 0,1 0 0,-1 1 0,0-1 0,1 0 0,-1 0-1,0 1 1,1-1 0,-1 0 0,0 0 0,1 1 0,-1-1 0,1 0 0,-1 0 0,0 0 0,1 0 0,-1 0 0,1 1 0,-1-1 0,1 0 0,-1 0 0,1 0-1,-1 0 1,0 0 0,1-1 0,-1 1 0,1 0 0,-1 0 0,1 0 0,-1 0 0,0 0 0,1 0 0,-1-1 0,1 1 0,15-11-8828,-1-9-4211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21396,'0'0'10090,"-12"62"-10122,14-42-1314,5-4-1696,8-2-1475,3-4-575,3-1-1987,0-4-3235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1 641,'0'0'26980,"6"7"-24936,18 27-565,-23-32-1413,0 0 0,-1 0 0,1 0 0,0 0 0,-1 0 0,1 0 0,-1 1 0,0-1 0,0 0 0,0 0 0,0 0-1,0 0 1,0 0 0,0 0 0,-2 4 0,2-5-52,0 0 0,-1-1 0,1 1 0,0 0-1,0 0 1,-1 0 0,1-1 0,0 1 0,0 0 0,0 0 0,0 0-1,0-1 1,0 1 0,0 0 0,0 0 0,1 0 0,-1 0 0,0-1-1,0 1 1,1 0 0,-1 0 0,0-1 0,1 1 0,-1 0-1,1-1 1,-1 1 0,1 0 0,-1-1 0,1 1 0,0-1 0,-1 1-1,1-1 1,0 1 0,-1-1 0,1 1 0,0-1 0,-1 1-1,1-1 1,0 0 0,1 1 0,7 2-14,0 0 0,0 1 0,-1 0 0,1 0 0,-1 1 0,14 11 0,-20-15 0,-1 0 0,0 1 0,1-1 0,-1 0 0,0 0 0,0 1 0,0-1 0,0 1 0,0-1 0,0 1 0,-1-1 0,1 1 0,0 0 0,-1-1 0,1 1 0,-1 0 0,0-1 0,0 1 0,1 0 0,-1 0 0,0-1 0,0 1 0,-1 0 0,1-1 0,0 1 0,0 0 0,-1 0 0,1-1 0,-1 1 0,0-1 0,1 1 0,-1 0 0,0-1 0,0 0 0,0 1 0,0-1 0,0 1 0,0-1 0,-1 0 0,1 0 0,0 0 0,-1 0 0,1 0 0,0 0 0,-1 0 0,-2 1 0,-5 5 50,-1 0 0,-1-1 0,-20 10 0,27-14-203,-1 0 1,0 0-1,0-1 0,0 0 0,0 0 0,0 0 1,0 0-1,0-1 0,-1 0 0,1 0 0,-9-1 0,2-7-8922,5-9-11510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8840,'0'0'21285,"0"10"-20922,3 285 1553,-3-185-1553,26-184-363,-19 47 0,-2 0 0,-1-1 0,-1 0 0,-2 0 0,0 0 0,-2 0 0,-5-31 0,2 51 0,1 23 0,2 23 0,1-32 0,0-1 0,0 1 0,1-1 0,0 0 0,0 1 0,0-1 0,1 0 0,-1 1 0,1-1 0,1 0 0,-1 0 0,6 8 0,-6-11 0,0 0 0,-1-1 0,1 1 0,0-1 0,0 1 0,0-1 0,0 0 0,0 0 0,0 0 0,1 0 0,-1 0 0,0 0 0,1 0 0,-1-1 0,0 1 0,1-1 0,-1 0 0,0 0 0,1 0 0,-1 0 0,1 0 0,-1 0 0,0-1 0,1 1 0,-1-1 0,0 0 0,1 1 0,-1-1 0,0 0 0,0 0 0,0-1 0,4-1 0,1-2 0,1 0 0,-1 0 0,0-1 0,-1 1 0,1-2 0,-1 1 0,0-1 0,0 0 0,-1 0 0,0 0 0,-1-1 0,6-11 0,-5 8 0,0-1 0,-1 0 0,0 0 0,0 0 0,-2-1 0,0 1 0,0-1 0,0-13 0,-2 26 0,0 0 0,-1 0 0,1 0 0,0 1 0,0-1 0,0 0 0,0 0 0,0 0 0,-1 0 0,1 1 0,0-1 0,0 0 0,0 0 0,-1 0 0,1 0 0,0 0 0,0 0 0,0 0 0,-1 0 0,1 0 0,0 1 0,0-1 0,0 0 0,-1 0 0,1 0 0,0 0 0,0 0 0,0 0 0,-1 0 0,1 0 0,0-1 0,0 1 0,-1 0 0,1 0 0,0 0 0,0 0 0,0 0 0,-1 0 0,1 0 0,0 0 0,0-1 0,0 1 0,0 0 0,-1 0 0,1 0 0,0 0 0,0 0 0,0-1 0,0 1 0,0 0 0,0 0 0,0 0 0,-1-1 0,1 1 0,0 0 0,0 0 0,0 0 0,0-1 0,0 1 0,0 0 0,0 0 0,0-1 0,0 1 0,0 0 0,0-1 0,-12 18 0,-1 10 0,1 1 0,1 1 0,2 0 0,1 0 0,1 1 0,2-1 0,1 1 0,1 1 0,1 34 0,2-63 0,0 1 0,0-1 0,0 0 0,0 1 0,1-1 0,-1 0 0,0 1 0,1-1 0,0 0 0,0 0 0,0 1 0,0-1 0,0 0 0,0 0 0,0 0 0,1 0 0,-1 0 0,1-1 0,-1 1 0,1 0 0,0-1 0,0 1 0,-1-1 0,1 1 0,0-1 0,1 0 0,-1 0 0,0 0 0,0 0 0,0 0 0,0 0 0,1-1 0,-1 1 0,0-1 0,1 0 0,-1 0 0,1 1 0,-1-1 0,3-1 0,2 0 0,0 1 0,0-2 0,0 1 0,0-1 0,-1 0 0,1-1 0,-1 0 0,1 0 0,-1 0 0,0-1 0,0 1 0,7-7 0,0-3 0,1-1 0,-2 0 0,0-1 0,0-1 0,-2 0 0,0 0 0,-1-1 0,0 0 0,6-20 0,-13 36 0,-2 11 0,-2 13 0,-6 16 0,2-1 0,-2 56 0,8-93-5,1 0 0,-1 0 0,0 0 0,0 0 0,0 0 0,1 0-1,-1 0 1,0 0 0,1 0 0,-1 0 0,1-1 0,-1 1 0,1 0 0,-1 0 0,1 0 0,0-1 0,-1 1 0,1 0 0,0-1 0,-1 1-1,1-1 1,0 1 0,0-1 0,0 1 0,0-1 0,0 1 0,-1-1 0,1 0 0,0 1 0,0-1 0,0 0 0,0 0 0,0 0 0,0 0-1,0 0 1,0 0 0,0 0 0,0 0 0,0 0 0,0 0 0,0-1 0,0 1 0,0 0 0,1-1 0,1 0-133,0 0 1,-1 1-1,1-1 1,0 0-1,0-1 1,-1 1 0,1 0-1,-1-1 1,1 1-1,-1-1 1,1 0-1,-1 0 1,0 0-1,2-3 1,-1 0-1618,-1 0 1,0 0 0,-1-1 0,1 1-1,-1 0 1,0-1 0,0-6-1,1-20-12061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12011,'0'0'15354,"7"10"-15322,35 43-1692,-32-42-362,1-1 0,0 0 0,20 15 0,-26-22 1706,32 18-1656,-23-16 4921,-1-4 5913,-13 2-8766,0-1 0,1 0 0,-1 0 0,1 1 0,-1-1 0,1 0 0,0 0 0,-1 0 0,1 0 0,0 0 0,0 0 0,1 0 0,-1 0 0,0 0-1,1 0 1,-1 0 0,1-1 0,0 1 0,2 1 0,43 24-590,0 0 393,-45-26 180,0 0 0,-1 0 1,1 1-1,-1-1 0,1 0 0,-1 1 0,1-1 0,-1 1 0,0-1 0,0 1 0,0 0 0,0-1 0,0 1 1,0 0-1,-1 0 0,1 0 0,0 0 0,-1-1 0,1 1 0,-1 0 0,0 0 0,0 0 0,0 0 0,0 0 0,0 0 1,-1 4-1,0-4 13,0 0 1,-1-1 0,1 1 0,-1 0 0,1-1 0,-1 1 0,0 0-1,1-1 1,-1 0 0,0 0 0,0 1 0,0-1 0,0 0-1,0-1 1,0 1 0,-1 0 0,1 0 0,0-1 0,0 0-1,0 1 1,-1-1 0,-3 0 0,0 1-143,-47 0-2865,51-1 2600,0 0-1,0-1 0,0 1 1,0 0-1,0-1 1,0 1-1,0-1 1,1 0-1,-1 0 1,0 1-1,0-1 1,1 0-1,-1-1 0,1 1 1,-1 0-1,1 0 1,-1-1-1,1 1 1,0-1-1,-1 1 1,1-1-1,0 1 1,-1-3-1,-1-12-12977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39:1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44 801,'0'0'30364,"10"4"-28986,-8-4-1354,1 2-17,0-1 0,0 0 0,0 0 0,0 0 1,0 0-1,1 0 0,-1 0 0,0-1 0,1 0 0,-1 0 0,0 0 1,1 0-1,-1 0 0,0-1 0,0 1 0,1-1 0,-1 0 0,0 0 1,0 0-1,0 0 0,0-1 0,0 1 0,0-1 0,0 0 1,0 0-1,-1 0 0,4-2 0,5-8-7,-9 10 0,0 0 0,-1 0 0,1 0 0,0 0 0,0 0 0,0 0 0,1 0 0,-1 1 0,0 0 0,1-1 0,-1 1 0,4-1 0,-4 33 0,-3-14-201,-1 1 1,-7 30-1,5-31-420,1 0-1,-2 32 1,5-49 482,0 0 0,0 1 0,0-1 0,0 0 0,0 0 0,0 1 0,0-1 1,0 0-1,0 0 0,0 1 0,0-1 0,0 0 0,0 0 0,0 1 0,0-1 0,0 0 1,0 0-1,0 0 0,0 1 0,0-1 0,0 0 0,1 0 0,-1 1 0,0-1 0,0 0 0,0 0 1,0 0-1,0 1 0,1-1 0,-1 0 0,0 0 0,0 0 0,0 0 0,1 0 0,-1 0 1,0 1-1,0-1 0,1 0 0,-1 0 0,0 0 0,0 0 0,1 0 0,-1 0 0,0 0 1,0 0-1,1 0 0,-1 0 0,0 0 0,0 0 0,1 0 0,-1 0 0,0 0 0,0 0 0,1 0 1,-1-1-1,0 1 0,10-2-5397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76 8136,'0'0'7586,"4"-8"-3252,1 1-3199,9-20 1564,-10 1 3578,-4 26-6232,-1-1 0,1 1 0,0-1 0,-1 1 0,1-1 0,-1 1-1,1-1 1,0 1 0,-1 0 0,1-1 0,-1 1 0,1 0 0,-1-1 0,0 1 0,1 0-1,-1 0 1,1 0 0,-1-1 0,1 1 0,-1 0 0,0 0 0,1 0 0,-1 0 0,0 0-1,1 0 1,-1 0 0,1 0 0,-1 0 0,0 0 0,1 0 0,-1 1 0,1-1-1,-1 0 1,1 0 0,-1 1 0,0-1 0,1 0 0,-1 1 0,1-1 0,-1 1 0,-26 12 714,18-2-759,0 0 0,1 1 0,0 0 0,1 0 0,1 0 0,-1 1 0,2 0 0,0 1 0,1-1 0,0 1 0,1 0 0,0 0 0,1 0 0,1 0 0,0 16 0,1-28-33,0 0 0,0 0 0,0 0 0,0 0 0,0-1-1,1 1 1,-1 0 0,1 0 0,-1 0 0,1 0 0,-1-1 0,1 1 0,0 0 0,0-1 0,0 1-1,0 0 1,0-1 0,1 1 0,-1-1 0,0 0 0,1 1 0,-1-1 0,1 0 0,1 1 0,1 0-129,-1-1 0,1 0 1,-1 0-1,1 0 1,-1-1-1,1 1 0,-1-1 1,1 0-1,-1 0 1,1 0-1,0 0 0,4-2 1,3 0-555,1-1-1,0-1 1,-1 0 0,0 0-1,0-1 1,0 0-1,10-8 1,14-14-6699,-4-6-4473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23 14125,'0'0'8739,"-9"8"-6091,4-4-2436,-37 39 2195,39-39-2243,0 0-1,1 0 1,-1 0-1,1 0 1,0 1 0,0-1-1,0 0 1,0 1-1,1 0 1,0-1 0,0 1-1,-1 9 1,2-14-159,0 1 0,0 0-1,1 0 1,-1 0 0,0-1 0,1 1-1,-1 0 1,0 0 0,1-1 0,-1 1-1,1 0 1,-1 0 0,1-1 0,-1 1 0,1-1-1,-1 1 1,1-1 0,0 1 0,-1-1-1,1 1 1,0-1 0,0 1 0,-1-1-1,1 0 1,0 1 0,0-1 0,-1 0 0,1 0-1,0 0 1,0 1 0,0-1 0,0 0-1,-1 0 1,1 0 0,0 0 0,0-1 0,0 1-1,0 0 1,-1 0 0,1 0 0,0-1-1,0 1 1,-1 0 0,2-1 0,37-15 202,-27 7-163,-1 0 0,1 0 0,-2-1 0,1-1 1,-1 1-1,-1-2 0,0 1 0,-1-1 0,0-1 0,10-22 0,-35 70-169,-16 37 294,31-67-250,1 0 0,-1 0-1,1 0 1,0 0-1,0 0 1,0 0 0,1 0-1,0 0 1,0 1-1,0-1 1,1 0 0,0 6-1,0-10-112,-1-1-1,1 1 1,0 0-1,-1 0 1,1-1-1,0 1 1,-1 0-1,1-1 1,0 1-1,0-1 1,-1 1-1,1-1 1,0 1-1,0-1 1,0 1-1,0-1 1,0 0-1,0 0 1,0 1-1,0-1 1,0 0 0,0 0-1,0 0 1,-1 0-1,1 0 1,2 0-1,27-5-6384,2-11-1332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12748,'0'0'10143,"-9"7"-8269,-51 49 835,54-50-2289,0 1 1,1-1-1,0 1 1,0 0-1,0 0 0,1 1 1,0 0-1,0-1 1,-2 10-1,7-16-391,0 0 0,0 0 1,0-1-1,0 1 0,0-1 0,0 1 1,0-1-1,0 1 0,0-1 0,0 1 0,1-1 1,-1 0-1,0 0 0,0 0 0,0 0 1,0 1-1,1-1 0,-1-1 0,0 1 1,0 0-1,2 0 0,31-1 54,-9-1-84,-7 0-148,1 1 0,-1 0-1,35 5 1,-52-4 160,1 0 0,-1 1-1,1-1 1,-1 1 0,0-1 0,1 1-1,-1-1 1,1 1 0,-1 0-1,0 0 1,0 0 0,1 0 0,-1 0-1,0 0 1,0 0 0,0 0 0,0 0-1,0 0 1,0 1 0,-1-1 0,1 0-1,0 1 1,-1-1 0,1 1 0,-1-1-1,1 0 1,-1 1 0,0-1-1,1 1 1,-1-1 0,0 1 0,0 0-1,0-1 1,0 1 0,0-1 0,-1 1-1,1-1 1,0 1 0,-1-1 0,1 0-1,-1 1 1,1-1 0,-2 3 0,-1 3 50,0 1 0,-1-1 0,1 0 0,-2 0 0,1 0 0,-1 0 0,-5 5 0,-40 32-61,48-42 0,0 0 0,0-1 0,0 1 0,-1-1 0,1 1 0,-1-1 0,1 0 0,-1 0 0,1 0 0,-1-1 0,1 1 0,-1-1 0,0 1 0,1-1 0,-1 0 0,0 0 0,1 0 0,-1 0 0,0 0 0,1-1 0,-1 1 0,-3-2 0,4 0-234,1 1 1,-1-1-1,1 0 1,0 0-1,0 0 0,0 1 1,0-1-1,0 0 0,0 0 1,0-1-1,1 1 1,-1 0-1,1 0 0,-1 0 1,1 0-1,0 0 0,0-1 1,0-2-1,4-43-7584,6 18 376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139 145 17296,'8'-5'4634,"-2"0"-3911,57-45 5636,-58 46-6070,-1 0-1,0 0 1,0 0 0,0-1 0,-1 1 0,0-1 0,0 0 0,0 0 0,0 0-1,-1-1 1,0 1 0,3-11 0,-5 16-289,-1-1 0,1 0 0,0 1 0,-1-1 0,1 0 0,0 0 0,-1 1 0,1-1 0,-1 1 0,1-1 0,-1 0 0,1 1 0,-1-1 0,0 1 0,1-1 0,-1 1 0,0 0 0,1-1 0,-1 1 0,0 0 0,1-1 0,-1 1 0,0 0 0,0 0 0,1-1 0,-1 1 0,0 0 0,0 0 0,0 0 0,1 0 0,-1 0 0,0 0 0,0 0 0,1 1 0,-1-1 0,-1 0 0,-33 6 0,20 1 0,0 0 0,0 1 0,1 1 0,1 0 0,-1 1 0,2 1 0,-1 0 0,2 0 0,-1 1 0,1 1 0,1 0 0,1 0 0,-16 30 0,23-39 0,0 0 0,0 0 0,0 1 0,1-1 0,0 1 0,0 0 0,0-1 0,1 1 0,-1 0 0,2 9 0,-1-13 0,0 1 0,1 0 0,-1 0 0,1 0 0,-1 0 0,1-1 0,0 1 0,0 0 0,0-1 0,0 1 0,0 0 0,0-1 0,0 1 0,1-1 0,-1 0 0,1 1 0,-1-1 0,1 0 0,-1 0 0,1 0 0,-1 0 0,1 0 0,0 0 0,0-1 0,0 1 0,-1-1 0,5 2 0,17 1-217,0 0 0,0-2 0,0-1 0,1 0 0,-1-2 0,0 0 0,0-2 1,0-1-1,-1 0 0,23-10 0,10-6-9024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1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43 14798,'0'0'13752,"-5"10"-13373,-9 23-93,1 1 1,2 1 0,2 0 0,0 0-1,3 0 1,-4 68 0,10-102-283,0 0 1,0-1-1,0 1 1,0 0-1,0-1 1,0 1-1,0 0 1,0-1-1,0 1 1,1 0 0,-1-1-1,0 1 1,1 0-1,-1-1 1,0 1-1,1-1 1,-1 1-1,1 0 1,-1-1-1,1 1 1,-1-1-1,1 0 1,-1 1-1,1-1 1,-1 1-1,1-1 1,0 0-1,-1 1 1,1-1-1,0 0 1,-1 0-1,1 0 1,0 1-1,-1-1 1,1 0-1,0 0 1,-1 0-1,1 0 1,0 0-1,0 0 1,-1 0-1,1 0 1,0-1-1,-1 1 1,1 0-1,0 0 1,-1-1-1,1 1 1,-1 0-1,1-1 1,1 0-1,34-21 344,-18 4-203,-2-1-1,0 0 1,-1-2 0,-2 1 0,0-2-1,-1 0 1,11-29 0,3 0-54,-28 108-91,-2-30 0,0-3 0,1 0 0,1 0 0,1 0 0,3 30 0,-2-52 0,0 0 0,0-1 0,1 1 0,-1 0 0,1 0 0,-1-1 0,1 1 0,0-1 0,-1 1 0,1 0 0,0-1 0,0 0 0,0 1 0,1-1 0,-1 0 0,0 1 0,0-1 0,1 0 0,-1 0 0,0 0 0,1 0 0,-1 0 0,1 0 0,0-1 0,-1 1 0,1 0 0,0-1 0,-1 1 0,1-1 0,0 0 0,0 1 0,-1-1 0,1 0 0,0 0 0,0 0 0,-1 0 0,1-1 0,0 1 0,-1 0 0,1-1 0,0 1 0,0-1 0,-1 0 0,3 0 0,3-2 0,1 0 0,0 0 0,-1-1 0,0 0 0,1 0 0,-1-1 0,-1 1 0,8-8 0,-4 3 0,-1-2 0,0 1 0,0-1 0,-1 0 0,0-1 0,-1 0 0,-1 0 0,0 0 0,0-1 0,-1 0 0,-1 0 0,0 0 0,-1-1 0,-1 0 0,0 1 0,0-1 0,-1-15 0,-1 28 0,0 1 0,0-1 0,0 1 0,0 0 0,-1-1 0,1 1 0,0-1 0,0 1 0,0 0 0,0-1 0,-1 1 0,1 0 0,0-1 0,0 1 0,-1 0 0,1-1 0,0 1 0,0 0 0,-1-1 0,1 1 0,0 0 0,-1 0 0,1-1 0,0 1 0,-1 0 0,1 0 0,-1 0 0,1 0 0,0-1 0,-1 1 0,1 0 0,-1 0 0,1 0 0,0 0 0,-1 0 0,1 0 0,-1 0 0,1 0 0,-1 0 0,1 0 0,0 1 0,-1-1 0,1 0 0,-1 0 0,1 0 0,0 0 0,-1 1 0,1-1 0,0 0 0,-1 0 0,1 1 0,-19 14 0,16-10 0,0 0 0,0 1 0,1-1 0,0 1 0,0 0 0,0 0 0,1-1 0,0 1 0,-1 8 0,2-12 0,0 0 0,0-1 0,0 1 0,0-1 0,1 1 0,-1-1 0,0 1 0,1 0 0,-1-1 0,1 1 0,0-1 0,-1 1 0,1-1 0,0 0 0,0 1 0,0-1 0,0 0 0,0 0 0,0 0 0,0 1 0,1-1 0,-1 0 0,0-1 0,1 1 0,-1 0 0,1 0 0,-1 0 0,1-1 0,-1 1 0,1-1 0,-1 1 0,1-1 0,-1 0 0,1 0 0,0 1 0,-1-1 0,1 0 0,1-1 0,13 1 0,-1-2 0,0 0 0,0-1 0,0 0 0,-1-1 0,1-1 0,-1 0 0,0-1 0,0-1 0,-1 0 0,0 0 0,0-2 0,-1 1 0,0-2 0,0 0 0,-1 0 0,0-1 0,-1 0 0,0-1 0,12-19 0,-21 29 0,0 0 0,1 0 0,-1 0 0,0 0 0,0-1 0,0 1 0,0 0 0,-1-1 0,1 1 0,-1-1 0,1 1 0,-1 0 0,0-1 0,0-3 0,0 6 0,0-1 0,0 1 0,-1-1 0,1 0 0,0 1 0,-1-1 0,1 1 0,-1-1 0,1 0 0,-1 1 0,1-1 0,-1 1 0,1 0 0,-1-1 0,1 1 0,-1-1 0,0 1 0,1 0 0,-1-1 0,0 1 0,1 0 0,-1 0 0,0 0 0,1 0 0,-1-1 0,0 1 0,1 0 0,-1 0 0,0 0 0,-1 0 0,-2 1 0,-1 0 0,0 0 0,0 0 0,0 1 0,1-1 0,-1 1 0,0 0 0,1 0 0,0 1 0,0-1 0,-1 1 0,-4 4 0,-6 7 0,0 1 0,1 1 0,-21 28 0,29-36 0,1 1 0,-1 1 0,2-1 0,-1 1 0,1 0 0,0 0 0,1 0 0,1 0 0,-3 12 0,5-20 0,0-1 0,0 1 0,0 0 0,0 0 0,0 0 0,0 0 0,0 0 0,1 0 0,-1 0 0,1 0 0,-1-1 0,1 1 0,0 0 0,0 0 0,-1-1 0,1 1 0,1 0 0,-1-1 0,0 1 0,0-1 0,0 0 0,1 1 0,-1-1 0,1 0 0,-1 0 0,1 0 0,0 0 0,-1 0 0,1 0 0,0 0 0,-1 0 0,1-1 0,0 1 0,2 0 0,7 1 0,1 0 0,-1-1 0,0-1 0,20 0 0,-12-1 0,1 1-249,0-1 0,-1-1 0,1-1 1,30-9-1,-33 6-1488,1 0 1,27-15-1,-1-5-12212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2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2883,'0'0'2146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51 737,'0'0'26062,"-2"4"-25491,-4 9-203,-5 9 111,0 1 0,2-1 0,1 1 0,0 1 0,2 0 0,-4 26 0,10-50-471,0 1 1,0-1-1,0 1 0,0-1 1,-1 1-1,1-1 1,0 0-1,0 1 1,0-1-1,0 1 0,1-1 1,-1 1-1,0-1 1,0 0-1,0 1 1,0-1-1,0 1 0,0-1 1,1 0-1,-1 1 1,0-1-1,0 1 1,1-1-1,-1 0 0,0 1 1,0-1-1,1 0 1,-1 1-1,0-1 1,1 0-1,-1 0 0,0 1 1,1-1-1,-1 0 1,1 0-1,-1 0 1,0 0-1,1 0 0,0 1 1,19-9 345,19-24 209,6-15-422,-1-2-1,57-85 1,-106 183-141,-10 5 0,8-32 0,0 0 0,2 0 0,1 0 0,1 1 0,-1 43 0,4-65 0,1 0 0,-1 0 0,1 0 0,0 0 0,-1 0 0,1 0 0,0 0 0,0-1 0,0 1 0,-1 0 0,1-1 0,0 1 0,0 0 0,0-1 0,0 1 0,0-1 0,0 0 0,0 1 0,1-1 0,-1 0 0,0 0 0,0 1 0,0-1 0,0 0 0,0 0 0,0 0 0,1 0 0,-1-1 0,0 1 0,0 0 0,0 0 0,0-1 0,2 0 0,40-11 0,-13-7-2111,-25 16 1041,0-1 0,-1 0-1,1 0 1,-1 0-1,0-1 1,7-8-1,-2-1-6493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53 13229,'0'0'11611,"2"-8"-9140,9-26-469,-11 34-1973,0-1 0,0 1 0,1 0-1,-1-1 1,0 1 0,0 0 0,0 0 0,0-1 0,0 1-1,0 0 1,0-1 0,0 1 0,0 0 0,0-1 0,0 1-1,0 0 1,0-1 0,0 1 0,0 0 0,0-1-1,0 1 1,0 0 0,-1-1 0,1 1 0,0 0 0,0 0-1,0-1 1,0 1 0,-1 0 0,1 0 0,0-1 0,0 1-1,-1 0 1,1 0 0,0-1 0,-1 1 0,-13 1 1099,-12 12 131,11 1-1259,1 0 0,-18 25 0,28-34 0,0 1 0,0-1 0,1 1 0,0 0 0,0 0 0,0 0 0,1 0 0,-1 0 0,2 1 0,-1-1 0,-1 10 0,4-15 0,0 0 0,-1-1 0,1 1 0,0-1 0,0 1 0,-1 0 0,1-1 0,0 1 0,0-1 0,0 0 0,0 1 0,0-1 0,0 0 0,0 1 0,0-1 0,0 0 0,0 0 0,0 0 0,0 0 0,0 0 0,0 0 0,1 0 0,35-1 0,-29 1 0,13-1 0,-16 1 0,1-1 0,-1 1 0,1 0 0,0 1 0,-1-1 0,8 3 0,-11-3 0,-1 1 0,0-1 0,0 1 0,1 0 0,-1 0 0,0-1 0,0 1 0,0 0 0,1 0 0,-1 0 0,0 0 0,-1 0 0,1 1 0,0-1 0,0 0 0,0 0 0,-1 1 0,1-1 0,0 0 0,-1 1 0,0-1 0,1 0 0,-1 1 0,0-1 0,1 1 0,-1-1 0,0 1 0,0-1 0,0 2 0,-1 6 0,1 0 0,-1 0 0,0 0 0,-1 0 0,0-1 0,-1 1 0,1 0 0,-2-1 0,1 0 0,-6 9 0,7-13 0,-1 1 0,0-1 0,0 0 0,0 0 0,0 0 0,-1 0 0,1-1 0,-1 1 0,0-1 0,0 0 0,-1 0 0,1 0 0,0-1 0,-1 1 0,0-1 0,1 0 0,-1-1 0,0 1 0,-7 0 0,11-1-35,0-1-1,0 0 1,0 0 0,0 0 0,0 0-1,0 0 1,0-1 0,0 1 0,0 0-1,0 0 1,0-1 0,0 1 0,0 0-1,0-1 1,0 1 0,0-1 0,0 1-1,1-1 1,-1 0 0,0 1 0,0-1-1,1 0 1,-1 0 0,0 1 0,1-1-1,-1 0 1,1 0 0,-2-1 0,1-2-247,0 0 0,0 1 0,0-1 1,0 0-1,0 0 0,1 0 0,0 0 1,0-4-1,0-3-789,1 0 0,0 0 1,1 0-1,0 0 0,4-11 0,11-11-5244,4 5-1282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39 129 8040,'0'0'4222,"8"1"102,-4-1-4139,-1 1 258,0-1-1,1 0 0,-1 1 0,0-1 1,1 0-1,-1-1 0,0 1 1,1-1-1,-1 1 0,0-1 1,0 0-1,1 0 0,-1 0 1,0-1-1,0 1 0,0-1 0,-1 0 1,1 0-1,0 0 0,-1 0 1,1 0-1,-1 0 0,1-1 1,2-4-1,-1 2-108,-1-1-1,0 0 1,0 0 0,0 0-1,-1 0 1,0 0 0,0 0-1,0-1 1,-1 1-1,0-1 1,0-10 0,-1 16-324,0 1 1,0-1-1,0 1 1,0-1-1,0 1 1,0-1-1,0 1 1,0-1-1,0 1 1,0-1 0,0 1-1,-1-1 1,1 1-1,0-1 1,0 1-1,-1-1 1,1 1-1,0-1 1,0 1-1,-1 0 1,1-1-1,-1 1 1,1-1-1,0 1 1,-1 0-1,1 0 1,-1-1-1,1 1 1,-1 0-1,1 0 1,-1-1-1,1 1 1,-1 0-1,-20 4 288,-17 21-19,29-15-279,0 1 0,0 0 0,1 1 0,1 0 0,0 0 0,1 0 0,0 1 0,0 0 0,2 0 0,0 0 0,0 1 0,1 0 0,1-1 0,-2 20 0,5-31 1,-1 1 0,0-1-1,0 0 1,1 1 0,-1-1 0,1 0 0,0 0 0,0 0-1,0 1 1,0-1 0,0 0 0,0 0 0,0 0 0,1 0-1,-1-1 1,1 1 0,-1 0 0,1-1 0,0 1 0,0-1-1,0 1 1,0-1 0,0 0 0,0 0 0,0 0 0,0 0-1,0 0 1,0 0 0,1 0 0,-1-1 0,0 1 0,0-1-1,1 0 1,-1 0 0,0 0 0,4 0 0,2 0-17,1 0 1,0-1 0,-1 1-1,1-2 1,-1 1 0,0-2-1,1 1 1,-1-1 0,9-4-1,27-22-2445,-16 4-5648,2-8-11563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0:50:3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19090,'0'0'3908,"-3"13"-2045,-14 71 506,4-32-548,3 1 0,-6 87-1,37-174-1745,-14 16-75,-1-1 0,-1 0 0,0 0 0,-1 0 0,-2 0 0,2-34 0,-18 104 0,14-43 0,-2-1 0,2 1 0,-1-1 0,1 1 0,0-1 0,1 1 0,1 8 0,-1-15 0,0 1 0,-1 0 0,1 0 0,0-1 0,0 1 0,0 0 0,0-1 0,0 1 0,0-1 0,0 1 0,1-1 0,-1 0 0,1 1 0,-1-1 0,1 0 0,-1 0 0,1 0 0,0 0 0,-1 0 0,1 0 0,0-1 0,0 1 0,-1-1 0,1 1 0,0-1 0,0 0 0,0 1 0,0-1 0,2 0 0,7 0 0,0-1 0,1 0 0,-1-1 0,0 0 0,-1 0 0,1-1 0,0-1 0,-1 0 0,1 0 0,-1-1 0,0 0 0,-1-1 0,13-9 0,-5 2 0,0 0 0,-1-2 0,-1 0 0,0 0 0,-2-1 0,15-21 0,-25 33 0,0 0 0,0-1 0,-1 1 0,1-1 0,-1 0 0,0 0 0,0 0 0,-1 0 0,1-1 0,-1 1 0,0 0 0,0-10 0,-2 15 0,0-1 0,0 1 0,0 0 0,0 0 0,0 0 0,0 0 0,0 0 0,0 0 0,0 0 0,0 1 0,0-1 0,0 0 0,0 0 0,0 1 0,0-1 0,-1 1 0,-4 3 0,0 1 0,0-1 0,1 1 0,0 0 0,0 0 0,0 0 0,1 1 0,-6 7 0,-30 53 0,38-61 0,-42 83 0,41-80 0,0 0 0,1 0 0,0 0 0,0 0 0,1 0 0,0 1 0,0-1 0,1 0 0,1 15 0,0-21 0,-1-1 0,1 1 0,0 0 0,0-1 0,0 1 0,0-1 0,0 1 0,1-1 0,-1 1 0,0-1 0,1 0 0,-1 1 0,1-1 0,-1 0 0,1 0 0,0 0 0,0-1 0,-1 1 0,1 0 0,0 0 0,0-1 0,0 1 0,-1-1 0,1 0 0,0 0 0,0 1 0,0-1 0,0-1 0,0 1 0,0 0 0,0 0 0,3-1 0,3 0 0,1 0 0,-1-1 0,1 0 0,-1 0 0,0 0 0,10-5 0,-8 1 0,0 0 0,-1-1 0,1 0 0,-2 0 0,1-1 0,14-16 0,-19 19 0,0-1 0,0 1 0,0 0 0,-1-1 0,0 0 0,0 0 0,0 0 0,-1 0 0,0 0 0,0-1 0,0 1 0,-1-1 0,1-8 0,-2 14 0,0 1 0,-1 0 0,1-1 0,0 1 0,-1-1 0,1 1 0,0 0 0,0-1 0,-1 1 0,1 0 0,-1 0 0,1-1 0,0 1 0,-1 0 0,1 0 0,-1-1 0,1 1 0,0 0 0,-1 0 0,1 0 0,-1 0 0,1 0 0,-1 0 0,1 0 0,-1 0 0,1 0 0,-1 0 0,1 0 0,0 0 0,-1 0 0,1 0 0,-1 0 0,1 0 0,-1 0 0,1 0 0,0 1 0,-1-1 0,1 0 0,-1 0 0,1 1 0,0-1 0,-1 0 0,1 1 0,0-1 0,-1 0 0,1 1 0,0-1 0,-1 1 0,-21 14 0,14-6 0,-28 35 0,35-42 0,-1 1 0,1-1 0,-1 1 0,1-1 0,0 1 0,0-1 0,0 1 0,0 0 0,1-1 0,-1 1 0,1 0 0,-1-1 0,1 1 0,0 0 0,0 0 0,1 5 0,0-7 0,-1 0 0,1 1 0,0-1 0,0 0 0,0 0 0,0 0 0,0 0 0,0 0 0,0-1 0,1 1 0,-1 0 0,0 0 0,0-1 0,1 1 0,-1-1 0,0 1 0,1-1 0,-1 1 0,0-1 0,2 0 0,35 6 0,-29-5 0,14 2-883,1-1-1,-1-1 0,34-3 1,-38-2-6153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8.xml"/><Relationship Id="rId299" Type="http://schemas.openxmlformats.org/officeDocument/2006/relationships/customXml" Target="../ink/ink489.xml"/><Relationship Id="rId21" Type="http://schemas.openxmlformats.org/officeDocument/2006/relationships/customXml" Target="../ink/ink350.xml"/><Relationship Id="rId63" Type="http://schemas.openxmlformats.org/officeDocument/2006/relationships/customXml" Target="../ink/ink371.xml"/><Relationship Id="rId159" Type="http://schemas.openxmlformats.org/officeDocument/2006/relationships/customXml" Target="../ink/ink419.xml"/><Relationship Id="rId324" Type="http://schemas.openxmlformats.org/officeDocument/2006/relationships/image" Target="../media/image500.png"/><Relationship Id="rId366" Type="http://schemas.openxmlformats.org/officeDocument/2006/relationships/image" Target="../media/image521.png"/><Relationship Id="rId170" Type="http://schemas.openxmlformats.org/officeDocument/2006/relationships/image" Target="../media/image423.png"/><Relationship Id="rId226" Type="http://schemas.openxmlformats.org/officeDocument/2006/relationships/image" Target="../media/image451.png"/><Relationship Id="rId268" Type="http://schemas.openxmlformats.org/officeDocument/2006/relationships/image" Target="../media/image472.png"/><Relationship Id="rId32" Type="http://schemas.openxmlformats.org/officeDocument/2006/relationships/image" Target="../media/image355.png"/><Relationship Id="rId74" Type="http://schemas.openxmlformats.org/officeDocument/2006/relationships/image" Target="../media/image376.png"/><Relationship Id="rId128" Type="http://schemas.openxmlformats.org/officeDocument/2006/relationships/image" Target="../media/image402.png"/><Relationship Id="rId335" Type="http://schemas.openxmlformats.org/officeDocument/2006/relationships/customXml" Target="../ink/ink507.xml"/><Relationship Id="rId377" Type="http://schemas.openxmlformats.org/officeDocument/2006/relationships/customXml" Target="../ink/ink528.xml"/><Relationship Id="rId5" Type="http://schemas.openxmlformats.org/officeDocument/2006/relationships/customXml" Target="../ink/ink342.xml"/><Relationship Id="rId181" Type="http://schemas.openxmlformats.org/officeDocument/2006/relationships/customXml" Target="../ink/ink430.xml"/><Relationship Id="rId237" Type="http://schemas.openxmlformats.org/officeDocument/2006/relationships/customXml" Target="../ink/ink458.xml"/><Relationship Id="rId402" Type="http://schemas.openxmlformats.org/officeDocument/2006/relationships/image" Target="../media/image539.png"/><Relationship Id="rId279" Type="http://schemas.openxmlformats.org/officeDocument/2006/relationships/customXml" Target="../ink/ink479.xml"/><Relationship Id="rId43" Type="http://schemas.openxmlformats.org/officeDocument/2006/relationships/customXml" Target="../ink/ink361.xml"/><Relationship Id="rId139" Type="http://schemas.openxmlformats.org/officeDocument/2006/relationships/customXml" Target="../ink/ink409.xml"/><Relationship Id="rId290" Type="http://schemas.openxmlformats.org/officeDocument/2006/relationships/image" Target="../media/image483.png"/><Relationship Id="rId304" Type="http://schemas.openxmlformats.org/officeDocument/2006/relationships/image" Target="../media/image490.png"/><Relationship Id="rId346" Type="http://schemas.openxmlformats.org/officeDocument/2006/relationships/image" Target="../media/image511.png"/><Relationship Id="rId388" Type="http://schemas.openxmlformats.org/officeDocument/2006/relationships/image" Target="../media/image532.png"/><Relationship Id="rId85" Type="http://schemas.openxmlformats.org/officeDocument/2006/relationships/customXml" Target="../ink/ink382.xml"/><Relationship Id="rId150" Type="http://schemas.openxmlformats.org/officeDocument/2006/relationships/image" Target="../media/image413.png"/><Relationship Id="rId192" Type="http://schemas.openxmlformats.org/officeDocument/2006/relationships/image" Target="../media/image434.png"/><Relationship Id="rId206" Type="http://schemas.openxmlformats.org/officeDocument/2006/relationships/image" Target="../media/image441.png"/><Relationship Id="rId413" Type="http://schemas.openxmlformats.org/officeDocument/2006/relationships/customXml" Target="../ink/ink546.xml"/><Relationship Id="rId248" Type="http://schemas.openxmlformats.org/officeDocument/2006/relationships/image" Target="../media/image462.png"/><Relationship Id="rId12" Type="http://schemas.openxmlformats.org/officeDocument/2006/relationships/image" Target="../media/image345.png"/><Relationship Id="rId108" Type="http://schemas.openxmlformats.org/officeDocument/2006/relationships/image" Target="../media/image392.png"/><Relationship Id="rId315" Type="http://schemas.openxmlformats.org/officeDocument/2006/relationships/customXml" Target="../ink/ink497.xml"/><Relationship Id="rId357" Type="http://schemas.openxmlformats.org/officeDocument/2006/relationships/customXml" Target="../ink/ink518.xml"/><Relationship Id="rId54" Type="http://schemas.openxmlformats.org/officeDocument/2006/relationships/image" Target="../media/image366.png"/><Relationship Id="rId96" Type="http://schemas.openxmlformats.org/officeDocument/2006/relationships/image" Target="../media/image43.png"/><Relationship Id="rId161" Type="http://schemas.openxmlformats.org/officeDocument/2006/relationships/customXml" Target="../ink/ink420.xml"/><Relationship Id="rId217" Type="http://schemas.openxmlformats.org/officeDocument/2006/relationships/customXml" Target="../ink/ink448.xml"/><Relationship Id="rId399" Type="http://schemas.openxmlformats.org/officeDocument/2006/relationships/customXml" Target="../ink/ink539.xml"/><Relationship Id="rId259" Type="http://schemas.openxmlformats.org/officeDocument/2006/relationships/customXml" Target="../ink/ink469.xml"/><Relationship Id="rId23" Type="http://schemas.openxmlformats.org/officeDocument/2006/relationships/customXml" Target="../ink/ink351.xml"/><Relationship Id="rId119" Type="http://schemas.openxmlformats.org/officeDocument/2006/relationships/customXml" Target="../ink/ink399.xml"/><Relationship Id="rId270" Type="http://schemas.openxmlformats.org/officeDocument/2006/relationships/image" Target="../media/image473.png"/><Relationship Id="rId326" Type="http://schemas.openxmlformats.org/officeDocument/2006/relationships/image" Target="../media/image501.png"/><Relationship Id="rId65" Type="http://schemas.openxmlformats.org/officeDocument/2006/relationships/customXml" Target="../ink/ink372.xml"/><Relationship Id="rId130" Type="http://schemas.openxmlformats.org/officeDocument/2006/relationships/image" Target="../media/image403.png"/><Relationship Id="rId368" Type="http://schemas.openxmlformats.org/officeDocument/2006/relationships/image" Target="../media/image522.png"/><Relationship Id="rId172" Type="http://schemas.openxmlformats.org/officeDocument/2006/relationships/image" Target="../media/image424.png"/><Relationship Id="rId228" Type="http://schemas.openxmlformats.org/officeDocument/2006/relationships/image" Target="../media/image452.png"/><Relationship Id="rId281" Type="http://schemas.openxmlformats.org/officeDocument/2006/relationships/customXml" Target="../ink/ink480.xml"/><Relationship Id="rId337" Type="http://schemas.openxmlformats.org/officeDocument/2006/relationships/customXml" Target="../ink/ink508.xml"/><Relationship Id="rId34" Type="http://schemas.openxmlformats.org/officeDocument/2006/relationships/image" Target="../media/image356.png"/><Relationship Id="rId76" Type="http://schemas.openxmlformats.org/officeDocument/2006/relationships/image" Target="../media/image377.png"/><Relationship Id="rId141" Type="http://schemas.openxmlformats.org/officeDocument/2006/relationships/customXml" Target="../ink/ink410.xml"/><Relationship Id="rId379" Type="http://schemas.openxmlformats.org/officeDocument/2006/relationships/customXml" Target="../ink/ink529.xml"/><Relationship Id="rId7" Type="http://schemas.openxmlformats.org/officeDocument/2006/relationships/customXml" Target="../ink/ink343.xml"/><Relationship Id="rId183" Type="http://schemas.openxmlformats.org/officeDocument/2006/relationships/customXml" Target="../ink/ink431.xml"/><Relationship Id="rId239" Type="http://schemas.openxmlformats.org/officeDocument/2006/relationships/customXml" Target="../ink/ink459.xml"/><Relationship Id="rId390" Type="http://schemas.openxmlformats.org/officeDocument/2006/relationships/image" Target="../media/image533.png"/><Relationship Id="rId404" Type="http://schemas.openxmlformats.org/officeDocument/2006/relationships/image" Target="../media/image540.png"/><Relationship Id="rId250" Type="http://schemas.openxmlformats.org/officeDocument/2006/relationships/image" Target="../media/image463.png"/><Relationship Id="rId292" Type="http://schemas.openxmlformats.org/officeDocument/2006/relationships/image" Target="../media/image484.png"/><Relationship Id="rId306" Type="http://schemas.openxmlformats.org/officeDocument/2006/relationships/image" Target="../media/image491.png"/><Relationship Id="rId45" Type="http://schemas.openxmlformats.org/officeDocument/2006/relationships/customXml" Target="../ink/ink362.xml"/><Relationship Id="rId87" Type="http://schemas.openxmlformats.org/officeDocument/2006/relationships/customXml" Target="../ink/ink383.xml"/><Relationship Id="rId110" Type="http://schemas.openxmlformats.org/officeDocument/2006/relationships/image" Target="../media/image393.png"/><Relationship Id="rId348" Type="http://schemas.openxmlformats.org/officeDocument/2006/relationships/image" Target="../media/image512.png"/><Relationship Id="rId152" Type="http://schemas.openxmlformats.org/officeDocument/2006/relationships/image" Target="../media/image414.png"/><Relationship Id="rId194" Type="http://schemas.openxmlformats.org/officeDocument/2006/relationships/image" Target="../media/image435.png"/><Relationship Id="rId208" Type="http://schemas.openxmlformats.org/officeDocument/2006/relationships/image" Target="../media/image442.png"/><Relationship Id="rId415" Type="http://schemas.openxmlformats.org/officeDocument/2006/relationships/customXml" Target="../ink/ink547.xml"/><Relationship Id="rId261" Type="http://schemas.openxmlformats.org/officeDocument/2006/relationships/customXml" Target="../ink/ink470.xml"/><Relationship Id="rId14" Type="http://schemas.openxmlformats.org/officeDocument/2006/relationships/image" Target="../media/image346.png"/><Relationship Id="rId56" Type="http://schemas.openxmlformats.org/officeDocument/2006/relationships/image" Target="../media/image367.png"/><Relationship Id="rId317" Type="http://schemas.openxmlformats.org/officeDocument/2006/relationships/customXml" Target="../ink/ink498.xml"/><Relationship Id="rId359" Type="http://schemas.openxmlformats.org/officeDocument/2006/relationships/customXml" Target="../ink/ink519.xml"/><Relationship Id="rId98" Type="http://schemas.openxmlformats.org/officeDocument/2006/relationships/image" Target="../media/image387.png"/><Relationship Id="rId121" Type="http://schemas.openxmlformats.org/officeDocument/2006/relationships/customXml" Target="../ink/ink400.xml"/><Relationship Id="rId163" Type="http://schemas.openxmlformats.org/officeDocument/2006/relationships/customXml" Target="../ink/ink421.xml"/><Relationship Id="rId219" Type="http://schemas.openxmlformats.org/officeDocument/2006/relationships/customXml" Target="../ink/ink449.xml"/><Relationship Id="rId370" Type="http://schemas.openxmlformats.org/officeDocument/2006/relationships/image" Target="../media/image523.png"/><Relationship Id="rId230" Type="http://schemas.openxmlformats.org/officeDocument/2006/relationships/image" Target="../media/image453.png"/><Relationship Id="rId25" Type="http://schemas.openxmlformats.org/officeDocument/2006/relationships/customXml" Target="../ink/ink352.xml"/><Relationship Id="rId67" Type="http://schemas.openxmlformats.org/officeDocument/2006/relationships/customXml" Target="../ink/ink373.xml"/><Relationship Id="rId272" Type="http://schemas.openxmlformats.org/officeDocument/2006/relationships/image" Target="../media/image474.png"/><Relationship Id="rId328" Type="http://schemas.openxmlformats.org/officeDocument/2006/relationships/image" Target="../media/image502.png"/><Relationship Id="rId132" Type="http://schemas.openxmlformats.org/officeDocument/2006/relationships/image" Target="../media/image404.png"/><Relationship Id="rId174" Type="http://schemas.openxmlformats.org/officeDocument/2006/relationships/image" Target="../media/image425.png"/><Relationship Id="rId381" Type="http://schemas.openxmlformats.org/officeDocument/2006/relationships/customXml" Target="../ink/ink530.xml"/><Relationship Id="rId241" Type="http://schemas.openxmlformats.org/officeDocument/2006/relationships/customXml" Target="../ink/ink460.xml"/><Relationship Id="rId36" Type="http://schemas.openxmlformats.org/officeDocument/2006/relationships/image" Target="../media/image357.png"/><Relationship Id="rId283" Type="http://schemas.openxmlformats.org/officeDocument/2006/relationships/customXml" Target="../ink/ink481.xml"/><Relationship Id="rId339" Type="http://schemas.openxmlformats.org/officeDocument/2006/relationships/customXml" Target="../ink/ink509.xml"/><Relationship Id="rId78" Type="http://schemas.openxmlformats.org/officeDocument/2006/relationships/image" Target="../media/image378.png"/><Relationship Id="rId101" Type="http://schemas.openxmlformats.org/officeDocument/2006/relationships/customXml" Target="../ink/ink390.xml"/><Relationship Id="rId143" Type="http://schemas.openxmlformats.org/officeDocument/2006/relationships/customXml" Target="../ink/ink411.xml"/><Relationship Id="rId185" Type="http://schemas.openxmlformats.org/officeDocument/2006/relationships/customXml" Target="../ink/ink432.xml"/><Relationship Id="rId350" Type="http://schemas.openxmlformats.org/officeDocument/2006/relationships/image" Target="../media/image513.png"/><Relationship Id="rId406" Type="http://schemas.openxmlformats.org/officeDocument/2006/relationships/image" Target="../media/image541.png"/><Relationship Id="rId9" Type="http://schemas.openxmlformats.org/officeDocument/2006/relationships/customXml" Target="../ink/ink344.xml"/><Relationship Id="rId210" Type="http://schemas.openxmlformats.org/officeDocument/2006/relationships/image" Target="../media/image443.png"/><Relationship Id="rId392" Type="http://schemas.openxmlformats.org/officeDocument/2006/relationships/image" Target="../media/image534.png"/><Relationship Id="rId252" Type="http://schemas.openxmlformats.org/officeDocument/2006/relationships/image" Target="../media/image464.png"/><Relationship Id="rId294" Type="http://schemas.openxmlformats.org/officeDocument/2006/relationships/image" Target="../media/image485.png"/><Relationship Id="rId308" Type="http://schemas.openxmlformats.org/officeDocument/2006/relationships/image" Target="../media/image492.png"/><Relationship Id="rId47" Type="http://schemas.openxmlformats.org/officeDocument/2006/relationships/customXml" Target="../ink/ink363.xml"/><Relationship Id="rId89" Type="http://schemas.openxmlformats.org/officeDocument/2006/relationships/customXml" Target="../ink/ink384.xml"/><Relationship Id="rId112" Type="http://schemas.openxmlformats.org/officeDocument/2006/relationships/image" Target="../media/image394.png"/><Relationship Id="rId154" Type="http://schemas.openxmlformats.org/officeDocument/2006/relationships/image" Target="../media/image415.png"/><Relationship Id="rId361" Type="http://schemas.openxmlformats.org/officeDocument/2006/relationships/customXml" Target="../ink/ink520.xml"/><Relationship Id="rId196" Type="http://schemas.openxmlformats.org/officeDocument/2006/relationships/image" Target="../media/image436.png"/><Relationship Id="rId417" Type="http://schemas.openxmlformats.org/officeDocument/2006/relationships/customXml" Target="../ink/ink548.xml"/><Relationship Id="rId16" Type="http://schemas.openxmlformats.org/officeDocument/2006/relationships/image" Target="../media/image347.png"/><Relationship Id="rId221" Type="http://schemas.openxmlformats.org/officeDocument/2006/relationships/customXml" Target="../ink/ink450.xml"/><Relationship Id="rId263" Type="http://schemas.openxmlformats.org/officeDocument/2006/relationships/customXml" Target="../ink/ink471.xml"/><Relationship Id="rId319" Type="http://schemas.openxmlformats.org/officeDocument/2006/relationships/customXml" Target="../ink/ink499.xml"/><Relationship Id="rId58" Type="http://schemas.openxmlformats.org/officeDocument/2006/relationships/image" Target="../media/image368.png"/><Relationship Id="rId123" Type="http://schemas.openxmlformats.org/officeDocument/2006/relationships/customXml" Target="../ink/ink401.xml"/><Relationship Id="rId330" Type="http://schemas.openxmlformats.org/officeDocument/2006/relationships/image" Target="../media/image503.png"/><Relationship Id="rId165" Type="http://schemas.openxmlformats.org/officeDocument/2006/relationships/customXml" Target="../ink/ink422.xml"/><Relationship Id="rId372" Type="http://schemas.openxmlformats.org/officeDocument/2006/relationships/image" Target="../media/image524.png"/><Relationship Id="rId232" Type="http://schemas.openxmlformats.org/officeDocument/2006/relationships/image" Target="../media/image454.png"/><Relationship Id="rId274" Type="http://schemas.openxmlformats.org/officeDocument/2006/relationships/image" Target="../media/image475.png"/><Relationship Id="rId27" Type="http://schemas.openxmlformats.org/officeDocument/2006/relationships/customXml" Target="../ink/ink353.xml"/><Relationship Id="rId69" Type="http://schemas.openxmlformats.org/officeDocument/2006/relationships/customXml" Target="../ink/ink374.xml"/><Relationship Id="rId134" Type="http://schemas.openxmlformats.org/officeDocument/2006/relationships/image" Target="../media/image405.png"/><Relationship Id="rId80" Type="http://schemas.openxmlformats.org/officeDocument/2006/relationships/image" Target="../media/image379.png"/><Relationship Id="rId176" Type="http://schemas.openxmlformats.org/officeDocument/2006/relationships/image" Target="../media/image426.png"/><Relationship Id="rId341" Type="http://schemas.openxmlformats.org/officeDocument/2006/relationships/customXml" Target="../ink/ink510.xml"/><Relationship Id="rId383" Type="http://schemas.openxmlformats.org/officeDocument/2006/relationships/customXml" Target="../ink/ink531.xml"/><Relationship Id="rId201" Type="http://schemas.openxmlformats.org/officeDocument/2006/relationships/customXml" Target="../ink/ink440.xml"/><Relationship Id="rId243" Type="http://schemas.openxmlformats.org/officeDocument/2006/relationships/customXml" Target="../ink/ink461.xml"/><Relationship Id="rId285" Type="http://schemas.openxmlformats.org/officeDocument/2006/relationships/customXml" Target="../ink/ink482.xml"/><Relationship Id="rId17" Type="http://schemas.openxmlformats.org/officeDocument/2006/relationships/customXml" Target="../ink/ink348.xml"/><Relationship Id="rId38" Type="http://schemas.openxmlformats.org/officeDocument/2006/relationships/image" Target="../media/image358.png"/><Relationship Id="rId59" Type="http://schemas.openxmlformats.org/officeDocument/2006/relationships/customXml" Target="../ink/ink369.xml"/><Relationship Id="rId103" Type="http://schemas.openxmlformats.org/officeDocument/2006/relationships/customXml" Target="../ink/ink391.xml"/><Relationship Id="rId124" Type="http://schemas.openxmlformats.org/officeDocument/2006/relationships/image" Target="../media/image400.png"/><Relationship Id="rId310" Type="http://schemas.openxmlformats.org/officeDocument/2006/relationships/image" Target="../media/image493.png"/><Relationship Id="rId70" Type="http://schemas.openxmlformats.org/officeDocument/2006/relationships/image" Target="../media/image374.png"/><Relationship Id="rId91" Type="http://schemas.openxmlformats.org/officeDocument/2006/relationships/customXml" Target="../ink/ink385.xml"/><Relationship Id="rId145" Type="http://schemas.openxmlformats.org/officeDocument/2006/relationships/customXml" Target="../ink/ink412.xml"/><Relationship Id="rId166" Type="http://schemas.openxmlformats.org/officeDocument/2006/relationships/image" Target="../media/image421.png"/><Relationship Id="rId187" Type="http://schemas.openxmlformats.org/officeDocument/2006/relationships/customXml" Target="../ink/ink433.xml"/><Relationship Id="rId331" Type="http://schemas.openxmlformats.org/officeDocument/2006/relationships/customXml" Target="../ink/ink505.xml"/><Relationship Id="rId352" Type="http://schemas.openxmlformats.org/officeDocument/2006/relationships/image" Target="../media/image514.png"/><Relationship Id="rId373" Type="http://schemas.openxmlformats.org/officeDocument/2006/relationships/customXml" Target="../ink/ink526.xml"/><Relationship Id="rId394" Type="http://schemas.openxmlformats.org/officeDocument/2006/relationships/image" Target="../media/image535.png"/><Relationship Id="rId408" Type="http://schemas.openxmlformats.org/officeDocument/2006/relationships/image" Target="../media/image542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444.png"/><Relationship Id="rId233" Type="http://schemas.openxmlformats.org/officeDocument/2006/relationships/customXml" Target="../ink/ink456.xml"/><Relationship Id="rId254" Type="http://schemas.openxmlformats.org/officeDocument/2006/relationships/image" Target="../media/image465.png"/><Relationship Id="rId28" Type="http://schemas.openxmlformats.org/officeDocument/2006/relationships/image" Target="../media/image353.png"/><Relationship Id="rId49" Type="http://schemas.openxmlformats.org/officeDocument/2006/relationships/customXml" Target="../ink/ink364.xml"/><Relationship Id="rId114" Type="http://schemas.openxmlformats.org/officeDocument/2006/relationships/image" Target="../media/image395.png"/><Relationship Id="rId275" Type="http://schemas.openxmlformats.org/officeDocument/2006/relationships/customXml" Target="../ink/ink477.xml"/><Relationship Id="rId296" Type="http://schemas.openxmlformats.org/officeDocument/2006/relationships/image" Target="../media/image486.png"/><Relationship Id="rId300" Type="http://schemas.openxmlformats.org/officeDocument/2006/relationships/image" Target="../media/image488.png"/><Relationship Id="rId60" Type="http://schemas.openxmlformats.org/officeDocument/2006/relationships/image" Target="../media/image369.png"/><Relationship Id="rId81" Type="http://schemas.openxmlformats.org/officeDocument/2006/relationships/customXml" Target="../ink/ink380.xml"/><Relationship Id="rId135" Type="http://schemas.openxmlformats.org/officeDocument/2006/relationships/customXml" Target="../ink/ink407.xml"/><Relationship Id="rId156" Type="http://schemas.openxmlformats.org/officeDocument/2006/relationships/image" Target="../media/image416.png"/><Relationship Id="rId177" Type="http://schemas.openxmlformats.org/officeDocument/2006/relationships/customXml" Target="../ink/ink428.xml"/><Relationship Id="rId198" Type="http://schemas.openxmlformats.org/officeDocument/2006/relationships/image" Target="../media/image437.png"/><Relationship Id="rId321" Type="http://schemas.openxmlformats.org/officeDocument/2006/relationships/customXml" Target="../ink/ink500.xml"/><Relationship Id="rId342" Type="http://schemas.openxmlformats.org/officeDocument/2006/relationships/image" Target="../media/image509.png"/><Relationship Id="rId363" Type="http://schemas.openxmlformats.org/officeDocument/2006/relationships/customXml" Target="../ink/ink521.xml"/><Relationship Id="rId384" Type="http://schemas.openxmlformats.org/officeDocument/2006/relationships/image" Target="../media/image530.png"/><Relationship Id="rId419" Type="http://schemas.openxmlformats.org/officeDocument/2006/relationships/customXml" Target="../ink/ink549.xml"/><Relationship Id="rId202" Type="http://schemas.openxmlformats.org/officeDocument/2006/relationships/image" Target="../media/image439.png"/><Relationship Id="rId223" Type="http://schemas.openxmlformats.org/officeDocument/2006/relationships/customXml" Target="../ink/ink451.xml"/><Relationship Id="rId244" Type="http://schemas.openxmlformats.org/officeDocument/2006/relationships/image" Target="../media/image460.png"/><Relationship Id="rId18" Type="http://schemas.openxmlformats.org/officeDocument/2006/relationships/image" Target="../media/image348.png"/><Relationship Id="rId39" Type="http://schemas.openxmlformats.org/officeDocument/2006/relationships/customXml" Target="../ink/ink359.xml"/><Relationship Id="rId265" Type="http://schemas.openxmlformats.org/officeDocument/2006/relationships/customXml" Target="../ink/ink472.xml"/><Relationship Id="rId286" Type="http://schemas.openxmlformats.org/officeDocument/2006/relationships/image" Target="../media/image481.png"/><Relationship Id="rId50" Type="http://schemas.openxmlformats.org/officeDocument/2006/relationships/image" Target="../media/image364.png"/><Relationship Id="rId104" Type="http://schemas.openxmlformats.org/officeDocument/2006/relationships/image" Target="../media/image390.png"/><Relationship Id="rId125" Type="http://schemas.openxmlformats.org/officeDocument/2006/relationships/customXml" Target="../ink/ink402.xml"/><Relationship Id="rId146" Type="http://schemas.openxmlformats.org/officeDocument/2006/relationships/image" Target="../media/image411.png"/><Relationship Id="rId167" Type="http://schemas.openxmlformats.org/officeDocument/2006/relationships/customXml" Target="../ink/ink423.xml"/><Relationship Id="rId188" Type="http://schemas.openxmlformats.org/officeDocument/2006/relationships/image" Target="../media/image432.png"/><Relationship Id="rId311" Type="http://schemas.openxmlformats.org/officeDocument/2006/relationships/customXml" Target="../ink/ink495.xml"/><Relationship Id="rId332" Type="http://schemas.openxmlformats.org/officeDocument/2006/relationships/image" Target="../media/image504.png"/><Relationship Id="rId353" Type="http://schemas.openxmlformats.org/officeDocument/2006/relationships/customXml" Target="../ink/ink516.xml"/><Relationship Id="rId374" Type="http://schemas.openxmlformats.org/officeDocument/2006/relationships/image" Target="../media/image525.png"/><Relationship Id="rId395" Type="http://schemas.openxmlformats.org/officeDocument/2006/relationships/customXml" Target="../ink/ink537.xml"/><Relationship Id="rId409" Type="http://schemas.openxmlformats.org/officeDocument/2006/relationships/customXml" Target="../ink/ink544.xml"/><Relationship Id="rId71" Type="http://schemas.openxmlformats.org/officeDocument/2006/relationships/customXml" Target="../ink/ink375.xml"/><Relationship Id="rId92" Type="http://schemas.openxmlformats.org/officeDocument/2006/relationships/image" Target="../media/image385.png"/><Relationship Id="rId213" Type="http://schemas.openxmlformats.org/officeDocument/2006/relationships/customXml" Target="../ink/ink446.xml"/><Relationship Id="rId234" Type="http://schemas.openxmlformats.org/officeDocument/2006/relationships/image" Target="../media/image455.png"/><Relationship Id="rId420" Type="http://schemas.openxmlformats.org/officeDocument/2006/relationships/image" Target="../media/image548.png"/><Relationship Id="rId2" Type="http://schemas.openxmlformats.org/officeDocument/2006/relationships/image" Target="NULL"/><Relationship Id="rId29" Type="http://schemas.openxmlformats.org/officeDocument/2006/relationships/customXml" Target="../ink/ink354.xml"/><Relationship Id="rId255" Type="http://schemas.openxmlformats.org/officeDocument/2006/relationships/customXml" Target="../ink/ink467.xml"/><Relationship Id="rId276" Type="http://schemas.openxmlformats.org/officeDocument/2006/relationships/image" Target="../media/image476.png"/><Relationship Id="rId297" Type="http://schemas.openxmlformats.org/officeDocument/2006/relationships/customXml" Target="../ink/ink488.xml"/><Relationship Id="rId40" Type="http://schemas.openxmlformats.org/officeDocument/2006/relationships/image" Target="../media/image359.png"/><Relationship Id="rId115" Type="http://schemas.openxmlformats.org/officeDocument/2006/relationships/customXml" Target="../ink/ink397.xml"/><Relationship Id="rId136" Type="http://schemas.openxmlformats.org/officeDocument/2006/relationships/image" Target="../media/image406.png"/><Relationship Id="rId157" Type="http://schemas.openxmlformats.org/officeDocument/2006/relationships/customXml" Target="../ink/ink418.xml"/><Relationship Id="rId178" Type="http://schemas.openxmlformats.org/officeDocument/2006/relationships/image" Target="../media/image427.png"/><Relationship Id="rId301" Type="http://schemas.openxmlformats.org/officeDocument/2006/relationships/customXml" Target="../ink/ink490.xml"/><Relationship Id="rId322" Type="http://schemas.openxmlformats.org/officeDocument/2006/relationships/image" Target="../media/image499.png"/><Relationship Id="rId343" Type="http://schemas.openxmlformats.org/officeDocument/2006/relationships/customXml" Target="../ink/ink511.xml"/><Relationship Id="rId364" Type="http://schemas.openxmlformats.org/officeDocument/2006/relationships/image" Target="../media/image520.png"/><Relationship Id="rId61" Type="http://schemas.openxmlformats.org/officeDocument/2006/relationships/customXml" Target="../ink/ink370.xml"/><Relationship Id="rId82" Type="http://schemas.openxmlformats.org/officeDocument/2006/relationships/image" Target="../media/image380.png"/><Relationship Id="rId199" Type="http://schemas.openxmlformats.org/officeDocument/2006/relationships/customXml" Target="../ink/ink439.xml"/><Relationship Id="rId203" Type="http://schemas.openxmlformats.org/officeDocument/2006/relationships/customXml" Target="../ink/ink441.xml"/><Relationship Id="rId385" Type="http://schemas.openxmlformats.org/officeDocument/2006/relationships/customXml" Target="../ink/ink532.xml"/><Relationship Id="rId19" Type="http://schemas.openxmlformats.org/officeDocument/2006/relationships/customXml" Target="../ink/ink349.xml"/><Relationship Id="rId224" Type="http://schemas.openxmlformats.org/officeDocument/2006/relationships/image" Target="../media/image450.png"/><Relationship Id="rId245" Type="http://schemas.openxmlformats.org/officeDocument/2006/relationships/customXml" Target="../ink/ink462.xml"/><Relationship Id="rId266" Type="http://schemas.openxmlformats.org/officeDocument/2006/relationships/image" Target="../media/image471.png"/><Relationship Id="rId287" Type="http://schemas.openxmlformats.org/officeDocument/2006/relationships/customXml" Target="../ink/ink483.xml"/><Relationship Id="rId410" Type="http://schemas.openxmlformats.org/officeDocument/2006/relationships/image" Target="../media/image543.png"/><Relationship Id="rId30" Type="http://schemas.openxmlformats.org/officeDocument/2006/relationships/image" Target="../media/image354.png"/><Relationship Id="rId105" Type="http://schemas.openxmlformats.org/officeDocument/2006/relationships/customXml" Target="../ink/ink392.xml"/><Relationship Id="rId126" Type="http://schemas.openxmlformats.org/officeDocument/2006/relationships/image" Target="../media/image401.png"/><Relationship Id="rId147" Type="http://schemas.openxmlformats.org/officeDocument/2006/relationships/customXml" Target="../ink/ink413.xml"/><Relationship Id="rId168" Type="http://schemas.openxmlformats.org/officeDocument/2006/relationships/image" Target="../media/image422.png"/><Relationship Id="rId312" Type="http://schemas.openxmlformats.org/officeDocument/2006/relationships/image" Target="../media/image494.png"/><Relationship Id="rId333" Type="http://schemas.openxmlformats.org/officeDocument/2006/relationships/customXml" Target="../ink/ink506.xml"/><Relationship Id="rId354" Type="http://schemas.openxmlformats.org/officeDocument/2006/relationships/image" Target="../media/image515.png"/><Relationship Id="rId51" Type="http://schemas.openxmlformats.org/officeDocument/2006/relationships/customXml" Target="../ink/ink365.xml"/><Relationship Id="rId72" Type="http://schemas.openxmlformats.org/officeDocument/2006/relationships/image" Target="../media/image375.png"/><Relationship Id="rId93" Type="http://schemas.openxmlformats.org/officeDocument/2006/relationships/customXml" Target="../ink/ink386.xml"/><Relationship Id="rId189" Type="http://schemas.openxmlformats.org/officeDocument/2006/relationships/customXml" Target="../ink/ink434.xml"/><Relationship Id="rId375" Type="http://schemas.openxmlformats.org/officeDocument/2006/relationships/customXml" Target="../ink/ink527.xml"/><Relationship Id="rId396" Type="http://schemas.openxmlformats.org/officeDocument/2006/relationships/image" Target="../media/image536.png"/><Relationship Id="rId3" Type="http://schemas.openxmlformats.org/officeDocument/2006/relationships/customXml" Target="../ink/ink341.xml"/><Relationship Id="rId214" Type="http://schemas.openxmlformats.org/officeDocument/2006/relationships/image" Target="../media/image445.png"/><Relationship Id="rId235" Type="http://schemas.openxmlformats.org/officeDocument/2006/relationships/customXml" Target="../ink/ink457.xml"/><Relationship Id="rId256" Type="http://schemas.openxmlformats.org/officeDocument/2006/relationships/image" Target="../media/image466.png"/><Relationship Id="rId277" Type="http://schemas.openxmlformats.org/officeDocument/2006/relationships/customXml" Target="../ink/ink478.xml"/><Relationship Id="rId298" Type="http://schemas.openxmlformats.org/officeDocument/2006/relationships/image" Target="../media/image487.png"/><Relationship Id="rId400" Type="http://schemas.openxmlformats.org/officeDocument/2006/relationships/image" Target="../media/image538.png"/><Relationship Id="rId421" Type="http://schemas.openxmlformats.org/officeDocument/2006/relationships/customXml" Target="../ink/ink550.xml"/><Relationship Id="rId116" Type="http://schemas.openxmlformats.org/officeDocument/2006/relationships/image" Target="../media/image396.png"/><Relationship Id="rId137" Type="http://schemas.openxmlformats.org/officeDocument/2006/relationships/customXml" Target="../ink/ink408.xml"/><Relationship Id="rId158" Type="http://schemas.openxmlformats.org/officeDocument/2006/relationships/image" Target="../media/image417.png"/><Relationship Id="rId302" Type="http://schemas.openxmlformats.org/officeDocument/2006/relationships/image" Target="../media/image489.png"/><Relationship Id="rId323" Type="http://schemas.openxmlformats.org/officeDocument/2006/relationships/customXml" Target="../ink/ink501.xml"/><Relationship Id="rId344" Type="http://schemas.openxmlformats.org/officeDocument/2006/relationships/image" Target="../media/image510.png"/><Relationship Id="rId20" Type="http://schemas.openxmlformats.org/officeDocument/2006/relationships/image" Target="../media/image349.png"/><Relationship Id="rId41" Type="http://schemas.openxmlformats.org/officeDocument/2006/relationships/customXml" Target="../ink/ink360.xml"/><Relationship Id="rId62" Type="http://schemas.openxmlformats.org/officeDocument/2006/relationships/image" Target="../media/image370.png"/><Relationship Id="rId83" Type="http://schemas.openxmlformats.org/officeDocument/2006/relationships/customXml" Target="../ink/ink381.xml"/><Relationship Id="rId179" Type="http://schemas.openxmlformats.org/officeDocument/2006/relationships/customXml" Target="../ink/ink429.xml"/><Relationship Id="rId365" Type="http://schemas.openxmlformats.org/officeDocument/2006/relationships/customXml" Target="../ink/ink522.xml"/><Relationship Id="rId386" Type="http://schemas.openxmlformats.org/officeDocument/2006/relationships/image" Target="../media/image531.png"/><Relationship Id="rId190" Type="http://schemas.openxmlformats.org/officeDocument/2006/relationships/image" Target="../media/image433.png"/><Relationship Id="rId204" Type="http://schemas.openxmlformats.org/officeDocument/2006/relationships/image" Target="../media/image440.png"/><Relationship Id="rId225" Type="http://schemas.openxmlformats.org/officeDocument/2006/relationships/customXml" Target="../ink/ink452.xml"/><Relationship Id="rId246" Type="http://schemas.openxmlformats.org/officeDocument/2006/relationships/image" Target="../media/image461.png"/><Relationship Id="rId267" Type="http://schemas.openxmlformats.org/officeDocument/2006/relationships/customXml" Target="../ink/ink473.xml"/><Relationship Id="rId288" Type="http://schemas.openxmlformats.org/officeDocument/2006/relationships/image" Target="../media/image482.png"/><Relationship Id="rId411" Type="http://schemas.openxmlformats.org/officeDocument/2006/relationships/customXml" Target="../ink/ink545.xml"/><Relationship Id="rId106" Type="http://schemas.openxmlformats.org/officeDocument/2006/relationships/image" Target="../media/image391.png"/><Relationship Id="rId127" Type="http://schemas.openxmlformats.org/officeDocument/2006/relationships/customXml" Target="../ink/ink403.xml"/><Relationship Id="rId313" Type="http://schemas.openxmlformats.org/officeDocument/2006/relationships/customXml" Target="../ink/ink496.xml"/><Relationship Id="rId10" Type="http://schemas.openxmlformats.org/officeDocument/2006/relationships/image" Target="../media/image344.png"/><Relationship Id="rId31" Type="http://schemas.openxmlformats.org/officeDocument/2006/relationships/customXml" Target="../ink/ink355.xml"/><Relationship Id="rId52" Type="http://schemas.openxmlformats.org/officeDocument/2006/relationships/image" Target="../media/image365.png"/><Relationship Id="rId73" Type="http://schemas.openxmlformats.org/officeDocument/2006/relationships/customXml" Target="../ink/ink376.xml"/><Relationship Id="rId94" Type="http://schemas.openxmlformats.org/officeDocument/2006/relationships/image" Target="../media/image386.png"/><Relationship Id="rId148" Type="http://schemas.openxmlformats.org/officeDocument/2006/relationships/image" Target="../media/image412.png"/><Relationship Id="rId169" Type="http://schemas.openxmlformats.org/officeDocument/2006/relationships/customXml" Target="../ink/ink424.xml"/><Relationship Id="rId334" Type="http://schemas.openxmlformats.org/officeDocument/2006/relationships/image" Target="../media/image505.png"/><Relationship Id="rId355" Type="http://schemas.openxmlformats.org/officeDocument/2006/relationships/customXml" Target="../ink/ink517.xml"/><Relationship Id="rId376" Type="http://schemas.openxmlformats.org/officeDocument/2006/relationships/image" Target="../media/image526.png"/><Relationship Id="rId397" Type="http://schemas.openxmlformats.org/officeDocument/2006/relationships/customXml" Target="../ink/ink538.xml"/><Relationship Id="rId4" Type="http://schemas.openxmlformats.org/officeDocument/2006/relationships/image" Target="../media/image341.png"/><Relationship Id="rId180" Type="http://schemas.openxmlformats.org/officeDocument/2006/relationships/image" Target="../media/image428.png"/><Relationship Id="rId215" Type="http://schemas.openxmlformats.org/officeDocument/2006/relationships/customXml" Target="../ink/ink447.xml"/><Relationship Id="rId236" Type="http://schemas.openxmlformats.org/officeDocument/2006/relationships/image" Target="../media/image456.png"/><Relationship Id="rId257" Type="http://schemas.openxmlformats.org/officeDocument/2006/relationships/customXml" Target="../ink/ink468.xml"/><Relationship Id="rId278" Type="http://schemas.openxmlformats.org/officeDocument/2006/relationships/image" Target="../media/image477.png"/><Relationship Id="rId401" Type="http://schemas.openxmlformats.org/officeDocument/2006/relationships/customXml" Target="../ink/ink540.xml"/><Relationship Id="rId422" Type="http://schemas.openxmlformats.org/officeDocument/2006/relationships/image" Target="../media/image549.png"/><Relationship Id="rId303" Type="http://schemas.openxmlformats.org/officeDocument/2006/relationships/customXml" Target="../ink/ink491.xml"/><Relationship Id="rId42" Type="http://schemas.openxmlformats.org/officeDocument/2006/relationships/image" Target="../media/image360.png"/><Relationship Id="rId84" Type="http://schemas.openxmlformats.org/officeDocument/2006/relationships/image" Target="../media/image381.png"/><Relationship Id="rId138" Type="http://schemas.openxmlformats.org/officeDocument/2006/relationships/image" Target="../media/image407.png"/><Relationship Id="rId345" Type="http://schemas.openxmlformats.org/officeDocument/2006/relationships/customXml" Target="../ink/ink512.xml"/><Relationship Id="rId387" Type="http://schemas.openxmlformats.org/officeDocument/2006/relationships/customXml" Target="../ink/ink533.xml"/><Relationship Id="rId191" Type="http://schemas.openxmlformats.org/officeDocument/2006/relationships/customXml" Target="../ink/ink435.xml"/><Relationship Id="rId205" Type="http://schemas.openxmlformats.org/officeDocument/2006/relationships/customXml" Target="../ink/ink442.xml"/><Relationship Id="rId247" Type="http://schemas.openxmlformats.org/officeDocument/2006/relationships/customXml" Target="../ink/ink463.xml"/><Relationship Id="rId412" Type="http://schemas.openxmlformats.org/officeDocument/2006/relationships/image" Target="../media/image544.png"/><Relationship Id="rId107" Type="http://schemas.openxmlformats.org/officeDocument/2006/relationships/customXml" Target="../ink/ink393.xml"/><Relationship Id="rId289" Type="http://schemas.openxmlformats.org/officeDocument/2006/relationships/customXml" Target="../ink/ink484.xml"/><Relationship Id="rId11" Type="http://schemas.openxmlformats.org/officeDocument/2006/relationships/customXml" Target="../ink/ink345.xml"/><Relationship Id="rId53" Type="http://schemas.openxmlformats.org/officeDocument/2006/relationships/customXml" Target="../ink/ink366.xml"/><Relationship Id="rId149" Type="http://schemas.openxmlformats.org/officeDocument/2006/relationships/customXml" Target="../ink/ink414.xml"/><Relationship Id="rId314" Type="http://schemas.openxmlformats.org/officeDocument/2006/relationships/image" Target="../media/image495.png"/><Relationship Id="rId356" Type="http://schemas.openxmlformats.org/officeDocument/2006/relationships/image" Target="../media/image516.png"/><Relationship Id="rId398" Type="http://schemas.openxmlformats.org/officeDocument/2006/relationships/image" Target="../media/image537.png"/><Relationship Id="rId95" Type="http://schemas.openxmlformats.org/officeDocument/2006/relationships/customXml" Target="../ink/ink387.xml"/><Relationship Id="rId160" Type="http://schemas.openxmlformats.org/officeDocument/2006/relationships/image" Target="../media/image418.png"/><Relationship Id="rId216" Type="http://schemas.openxmlformats.org/officeDocument/2006/relationships/image" Target="../media/image446.png"/><Relationship Id="rId258" Type="http://schemas.openxmlformats.org/officeDocument/2006/relationships/image" Target="../media/image467.png"/><Relationship Id="rId22" Type="http://schemas.openxmlformats.org/officeDocument/2006/relationships/image" Target="../media/image350.png"/><Relationship Id="rId64" Type="http://schemas.openxmlformats.org/officeDocument/2006/relationships/image" Target="../media/image371.png"/><Relationship Id="rId118" Type="http://schemas.openxmlformats.org/officeDocument/2006/relationships/image" Target="../media/image397.png"/><Relationship Id="rId325" Type="http://schemas.openxmlformats.org/officeDocument/2006/relationships/customXml" Target="../ink/ink502.xml"/><Relationship Id="rId367" Type="http://schemas.openxmlformats.org/officeDocument/2006/relationships/customXml" Target="../ink/ink523.xml"/><Relationship Id="rId171" Type="http://schemas.openxmlformats.org/officeDocument/2006/relationships/customXml" Target="../ink/ink425.xml"/><Relationship Id="rId227" Type="http://schemas.openxmlformats.org/officeDocument/2006/relationships/customXml" Target="../ink/ink453.xml"/><Relationship Id="rId269" Type="http://schemas.openxmlformats.org/officeDocument/2006/relationships/customXml" Target="../ink/ink474.xml"/><Relationship Id="rId33" Type="http://schemas.openxmlformats.org/officeDocument/2006/relationships/customXml" Target="../ink/ink356.xml"/><Relationship Id="rId129" Type="http://schemas.openxmlformats.org/officeDocument/2006/relationships/customXml" Target="../ink/ink404.xml"/><Relationship Id="rId280" Type="http://schemas.openxmlformats.org/officeDocument/2006/relationships/image" Target="../media/image478.png"/><Relationship Id="rId336" Type="http://schemas.openxmlformats.org/officeDocument/2006/relationships/image" Target="../media/image506.png"/><Relationship Id="rId75" Type="http://schemas.openxmlformats.org/officeDocument/2006/relationships/customXml" Target="../ink/ink377.xml"/><Relationship Id="rId140" Type="http://schemas.openxmlformats.org/officeDocument/2006/relationships/image" Target="../media/image408.png"/><Relationship Id="rId182" Type="http://schemas.openxmlformats.org/officeDocument/2006/relationships/image" Target="../media/image429.png"/><Relationship Id="rId378" Type="http://schemas.openxmlformats.org/officeDocument/2006/relationships/image" Target="../media/image527.png"/><Relationship Id="rId403" Type="http://schemas.openxmlformats.org/officeDocument/2006/relationships/customXml" Target="../ink/ink541.xml"/><Relationship Id="rId6" Type="http://schemas.openxmlformats.org/officeDocument/2006/relationships/image" Target="../media/image342.png"/><Relationship Id="rId238" Type="http://schemas.openxmlformats.org/officeDocument/2006/relationships/image" Target="../media/image457.png"/><Relationship Id="rId291" Type="http://schemas.openxmlformats.org/officeDocument/2006/relationships/customXml" Target="../ink/ink485.xml"/><Relationship Id="rId305" Type="http://schemas.openxmlformats.org/officeDocument/2006/relationships/customXml" Target="../ink/ink492.xml"/><Relationship Id="rId347" Type="http://schemas.openxmlformats.org/officeDocument/2006/relationships/customXml" Target="../ink/ink513.xml"/><Relationship Id="rId44" Type="http://schemas.openxmlformats.org/officeDocument/2006/relationships/image" Target="../media/image361.png"/><Relationship Id="rId86" Type="http://schemas.openxmlformats.org/officeDocument/2006/relationships/image" Target="../media/image382.png"/><Relationship Id="rId151" Type="http://schemas.openxmlformats.org/officeDocument/2006/relationships/customXml" Target="../ink/ink415.xml"/><Relationship Id="rId389" Type="http://schemas.openxmlformats.org/officeDocument/2006/relationships/customXml" Target="../ink/ink534.xml"/><Relationship Id="rId193" Type="http://schemas.openxmlformats.org/officeDocument/2006/relationships/customXml" Target="../ink/ink436.xml"/><Relationship Id="rId207" Type="http://schemas.openxmlformats.org/officeDocument/2006/relationships/customXml" Target="../ink/ink443.xml"/><Relationship Id="rId249" Type="http://schemas.openxmlformats.org/officeDocument/2006/relationships/customXml" Target="../ink/ink464.xml"/><Relationship Id="rId414" Type="http://schemas.openxmlformats.org/officeDocument/2006/relationships/image" Target="../media/image545.png"/><Relationship Id="rId13" Type="http://schemas.openxmlformats.org/officeDocument/2006/relationships/customXml" Target="../ink/ink346.xml"/><Relationship Id="rId109" Type="http://schemas.openxmlformats.org/officeDocument/2006/relationships/customXml" Target="../ink/ink394.xml"/><Relationship Id="rId260" Type="http://schemas.openxmlformats.org/officeDocument/2006/relationships/image" Target="../media/image468.png"/><Relationship Id="rId316" Type="http://schemas.openxmlformats.org/officeDocument/2006/relationships/image" Target="../media/image496.png"/><Relationship Id="rId55" Type="http://schemas.openxmlformats.org/officeDocument/2006/relationships/customXml" Target="../ink/ink367.xml"/><Relationship Id="rId97" Type="http://schemas.openxmlformats.org/officeDocument/2006/relationships/customXml" Target="../ink/ink388.xml"/><Relationship Id="rId120" Type="http://schemas.openxmlformats.org/officeDocument/2006/relationships/image" Target="../media/image398.png"/><Relationship Id="rId358" Type="http://schemas.openxmlformats.org/officeDocument/2006/relationships/image" Target="../media/image517.png"/><Relationship Id="rId162" Type="http://schemas.openxmlformats.org/officeDocument/2006/relationships/image" Target="../media/image419.png"/><Relationship Id="rId218" Type="http://schemas.openxmlformats.org/officeDocument/2006/relationships/image" Target="../media/image447.png"/><Relationship Id="rId271" Type="http://schemas.openxmlformats.org/officeDocument/2006/relationships/customXml" Target="../ink/ink475.xml"/><Relationship Id="rId24" Type="http://schemas.openxmlformats.org/officeDocument/2006/relationships/image" Target="../media/image351.png"/><Relationship Id="rId66" Type="http://schemas.openxmlformats.org/officeDocument/2006/relationships/image" Target="../media/image372.png"/><Relationship Id="rId131" Type="http://schemas.openxmlformats.org/officeDocument/2006/relationships/customXml" Target="../ink/ink405.xml"/><Relationship Id="rId327" Type="http://schemas.openxmlformats.org/officeDocument/2006/relationships/customXml" Target="../ink/ink503.xml"/><Relationship Id="rId369" Type="http://schemas.openxmlformats.org/officeDocument/2006/relationships/customXml" Target="../ink/ink524.xml"/><Relationship Id="rId173" Type="http://schemas.openxmlformats.org/officeDocument/2006/relationships/customXml" Target="../ink/ink426.xml"/><Relationship Id="rId229" Type="http://schemas.openxmlformats.org/officeDocument/2006/relationships/customXml" Target="../ink/ink454.xml"/><Relationship Id="rId380" Type="http://schemas.openxmlformats.org/officeDocument/2006/relationships/image" Target="../media/image528.png"/><Relationship Id="rId240" Type="http://schemas.openxmlformats.org/officeDocument/2006/relationships/image" Target="../media/image458.png"/><Relationship Id="rId35" Type="http://schemas.openxmlformats.org/officeDocument/2006/relationships/customXml" Target="../ink/ink357.xml"/><Relationship Id="rId77" Type="http://schemas.openxmlformats.org/officeDocument/2006/relationships/customXml" Target="../ink/ink378.xml"/><Relationship Id="rId100" Type="http://schemas.openxmlformats.org/officeDocument/2006/relationships/image" Target="../media/image388.png"/><Relationship Id="rId282" Type="http://schemas.openxmlformats.org/officeDocument/2006/relationships/image" Target="../media/image479.png"/><Relationship Id="rId338" Type="http://schemas.openxmlformats.org/officeDocument/2006/relationships/image" Target="../media/image507.png"/><Relationship Id="rId8" Type="http://schemas.openxmlformats.org/officeDocument/2006/relationships/image" Target="../media/image343.png"/><Relationship Id="rId142" Type="http://schemas.openxmlformats.org/officeDocument/2006/relationships/image" Target="../media/image409.png"/><Relationship Id="rId184" Type="http://schemas.openxmlformats.org/officeDocument/2006/relationships/image" Target="../media/image430.png"/><Relationship Id="rId391" Type="http://schemas.openxmlformats.org/officeDocument/2006/relationships/customXml" Target="../ink/ink535.xml"/><Relationship Id="rId405" Type="http://schemas.openxmlformats.org/officeDocument/2006/relationships/customXml" Target="../ink/ink542.xml"/><Relationship Id="rId251" Type="http://schemas.openxmlformats.org/officeDocument/2006/relationships/customXml" Target="../ink/ink465.xml"/><Relationship Id="rId46" Type="http://schemas.openxmlformats.org/officeDocument/2006/relationships/image" Target="../media/image362.png"/><Relationship Id="rId293" Type="http://schemas.openxmlformats.org/officeDocument/2006/relationships/customXml" Target="../ink/ink486.xml"/><Relationship Id="rId307" Type="http://schemas.openxmlformats.org/officeDocument/2006/relationships/customXml" Target="../ink/ink493.xml"/><Relationship Id="rId349" Type="http://schemas.openxmlformats.org/officeDocument/2006/relationships/customXml" Target="../ink/ink514.xml"/><Relationship Id="rId88" Type="http://schemas.openxmlformats.org/officeDocument/2006/relationships/image" Target="../media/image383.png"/><Relationship Id="rId111" Type="http://schemas.openxmlformats.org/officeDocument/2006/relationships/customXml" Target="../ink/ink395.xml"/><Relationship Id="rId153" Type="http://schemas.openxmlformats.org/officeDocument/2006/relationships/customXml" Target="../ink/ink416.xml"/><Relationship Id="rId195" Type="http://schemas.openxmlformats.org/officeDocument/2006/relationships/customXml" Target="../ink/ink437.xml"/><Relationship Id="rId209" Type="http://schemas.openxmlformats.org/officeDocument/2006/relationships/customXml" Target="../ink/ink444.xml"/><Relationship Id="rId360" Type="http://schemas.openxmlformats.org/officeDocument/2006/relationships/image" Target="../media/image518.png"/><Relationship Id="rId416" Type="http://schemas.openxmlformats.org/officeDocument/2006/relationships/image" Target="../media/image546.png"/><Relationship Id="rId220" Type="http://schemas.openxmlformats.org/officeDocument/2006/relationships/image" Target="../media/image448.png"/><Relationship Id="rId15" Type="http://schemas.openxmlformats.org/officeDocument/2006/relationships/customXml" Target="../ink/ink347.xml"/><Relationship Id="rId57" Type="http://schemas.openxmlformats.org/officeDocument/2006/relationships/customXml" Target="../ink/ink368.xml"/><Relationship Id="rId262" Type="http://schemas.openxmlformats.org/officeDocument/2006/relationships/image" Target="../media/image469.png"/><Relationship Id="rId318" Type="http://schemas.openxmlformats.org/officeDocument/2006/relationships/image" Target="../media/image497.png"/><Relationship Id="rId99" Type="http://schemas.openxmlformats.org/officeDocument/2006/relationships/customXml" Target="../ink/ink389.xml"/><Relationship Id="rId122" Type="http://schemas.openxmlformats.org/officeDocument/2006/relationships/image" Target="../media/image399.png"/><Relationship Id="rId164" Type="http://schemas.openxmlformats.org/officeDocument/2006/relationships/image" Target="../media/image420.png"/><Relationship Id="rId371" Type="http://schemas.openxmlformats.org/officeDocument/2006/relationships/customXml" Target="../ink/ink525.xml"/><Relationship Id="rId26" Type="http://schemas.openxmlformats.org/officeDocument/2006/relationships/image" Target="../media/image352.png"/><Relationship Id="rId231" Type="http://schemas.openxmlformats.org/officeDocument/2006/relationships/customXml" Target="../ink/ink455.xml"/><Relationship Id="rId273" Type="http://schemas.openxmlformats.org/officeDocument/2006/relationships/customXml" Target="../ink/ink476.xml"/><Relationship Id="rId329" Type="http://schemas.openxmlformats.org/officeDocument/2006/relationships/customXml" Target="../ink/ink504.xml"/><Relationship Id="rId68" Type="http://schemas.openxmlformats.org/officeDocument/2006/relationships/image" Target="../media/image373.png"/><Relationship Id="rId133" Type="http://schemas.openxmlformats.org/officeDocument/2006/relationships/customXml" Target="../ink/ink406.xml"/><Relationship Id="rId175" Type="http://schemas.openxmlformats.org/officeDocument/2006/relationships/customXml" Target="../ink/ink427.xml"/><Relationship Id="rId340" Type="http://schemas.openxmlformats.org/officeDocument/2006/relationships/image" Target="../media/image508.png"/><Relationship Id="rId200" Type="http://schemas.openxmlformats.org/officeDocument/2006/relationships/image" Target="../media/image438.png"/><Relationship Id="rId382" Type="http://schemas.openxmlformats.org/officeDocument/2006/relationships/image" Target="../media/image529.png"/><Relationship Id="rId242" Type="http://schemas.openxmlformats.org/officeDocument/2006/relationships/image" Target="../media/image459.png"/><Relationship Id="rId284" Type="http://schemas.openxmlformats.org/officeDocument/2006/relationships/image" Target="../media/image480.png"/><Relationship Id="rId37" Type="http://schemas.openxmlformats.org/officeDocument/2006/relationships/customXml" Target="../ink/ink358.xml"/><Relationship Id="rId79" Type="http://schemas.openxmlformats.org/officeDocument/2006/relationships/customXml" Target="../ink/ink379.xml"/><Relationship Id="rId102" Type="http://schemas.openxmlformats.org/officeDocument/2006/relationships/image" Target="../media/image389.png"/><Relationship Id="rId144" Type="http://schemas.openxmlformats.org/officeDocument/2006/relationships/image" Target="../media/image410.png"/><Relationship Id="rId90" Type="http://schemas.openxmlformats.org/officeDocument/2006/relationships/image" Target="../media/image384.png"/><Relationship Id="rId186" Type="http://schemas.openxmlformats.org/officeDocument/2006/relationships/image" Target="../media/image431.png"/><Relationship Id="rId351" Type="http://schemas.openxmlformats.org/officeDocument/2006/relationships/customXml" Target="../ink/ink515.xml"/><Relationship Id="rId393" Type="http://schemas.openxmlformats.org/officeDocument/2006/relationships/customXml" Target="../ink/ink536.xml"/><Relationship Id="rId407" Type="http://schemas.openxmlformats.org/officeDocument/2006/relationships/customXml" Target="../ink/ink543.xml"/><Relationship Id="rId211" Type="http://schemas.openxmlformats.org/officeDocument/2006/relationships/customXml" Target="../ink/ink445.xml"/><Relationship Id="rId253" Type="http://schemas.openxmlformats.org/officeDocument/2006/relationships/customXml" Target="../ink/ink466.xml"/><Relationship Id="rId295" Type="http://schemas.openxmlformats.org/officeDocument/2006/relationships/customXml" Target="../ink/ink487.xml"/><Relationship Id="rId309" Type="http://schemas.openxmlformats.org/officeDocument/2006/relationships/customXml" Target="../ink/ink494.xml"/><Relationship Id="rId48" Type="http://schemas.openxmlformats.org/officeDocument/2006/relationships/image" Target="../media/image363.png"/><Relationship Id="rId113" Type="http://schemas.openxmlformats.org/officeDocument/2006/relationships/customXml" Target="../ink/ink396.xml"/><Relationship Id="rId320" Type="http://schemas.openxmlformats.org/officeDocument/2006/relationships/image" Target="../media/image498.png"/><Relationship Id="rId155" Type="http://schemas.openxmlformats.org/officeDocument/2006/relationships/customXml" Target="../ink/ink417.xml"/><Relationship Id="rId197" Type="http://schemas.openxmlformats.org/officeDocument/2006/relationships/customXml" Target="../ink/ink438.xml"/><Relationship Id="rId362" Type="http://schemas.openxmlformats.org/officeDocument/2006/relationships/image" Target="../media/image519.png"/><Relationship Id="rId418" Type="http://schemas.openxmlformats.org/officeDocument/2006/relationships/image" Target="../media/image547.png"/><Relationship Id="rId222" Type="http://schemas.openxmlformats.org/officeDocument/2006/relationships/image" Target="../media/image449.png"/><Relationship Id="rId264" Type="http://schemas.openxmlformats.org/officeDocument/2006/relationships/image" Target="../media/image47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56.xml"/><Relationship Id="rId18" Type="http://schemas.openxmlformats.org/officeDocument/2006/relationships/image" Target="../media/image557.png"/><Relationship Id="rId26" Type="http://schemas.openxmlformats.org/officeDocument/2006/relationships/image" Target="../media/image561.png"/><Relationship Id="rId39" Type="http://schemas.openxmlformats.org/officeDocument/2006/relationships/customXml" Target="../ink/ink569.xml"/><Relationship Id="rId21" Type="http://schemas.openxmlformats.org/officeDocument/2006/relationships/customXml" Target="../ink/ink560.xml"/><Relationship Id="rId34" Type="http://schemas.openxmlformats.org/officeDocument/2006/relationships/image" Target="../media/image565.png"/><Relationship Id="rId42" Type="http://schemas.openxmlformats.org/officeDocument/2006/relationships/image" Target="../media/image569.png"/><Relationship Id="rId47" Type="http://schemas.openxmlformats.org/officeDocument/2006/relationships/customXml" Target="../ink/ink573.xml"/><Relationship Id="rId7" Type="http://schemas.openxmlformats.org/officeDocument/2006/relationships/customXml" Target="../ink/ink553.xml"/><Relationship Id="rId2" Type="http://schemas.openxmlformats.org/officeDocument/2006/relationships/image" Target="NULL"/><Relationship Id="rId16" Type="http://schemas.openxmlformats.org/officeDocument/2006/relationships/image" Target="../media/image556.png"/><Relationship Id="rId29" Type="http://schemas.openxmlformats.org/officeDocument/2006/relationships/customXml" Target="../ink/ink5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1.png"/><Relationship Id="rId11" Type="http://schemas.openxmlformats.org/officeDocument/2006/relationships/customXml" Target="../ink/ink555.xml"/><Relationship Id="rId24" Type="http://schemas.openxmlformats.org/officeDocument/2006/relationships/image" Target="../media/image560.png"/><Relationship Id="rId32" Type="http://schemas.openxmlformats.org/officeDocument/2006/relationships/image" Target="../media/image564.png"/><Relationship Id="rId37" Type="http://schemas.openxmlformats.org/officeDocument/2006/relationships/customXml" Target="../ink/ink568.xml"/><Relationship Id="rId40" Type="http://schemas.openxmlformats.org/officeDocument/2006/relationships/image" Target="../media/image568.png"/><Relationship Id="rId45" Type="http://schemas.openxmlformats.org/officeDocument/2006/relationships/customXml" Target="../ink/ink572.xml"/><Relationship Id="rId5" Type="http://schemas.openxmlformats.org/officeDocument/2006/relationships/customXml" Target="../ink/ink552.xml"/><Relationship Id="rId15" Type="http://schemas.openxmlformats.org/officeDocument/2006/relationships/customXml" Target="../ink/ink557.xml"/><Relationship Id="rId23" Type="http://schemas.openxmlformats.org/officeDocument/2006/relationships/customXml" Target="../ink/ink561.xml"/><Relationship Id="rId28" Type="http://schemas.openxmlformats.org/officeDocument/2006/relationships/image" Target="../media/image562.png"/><Relationship Id="rId36" Type="http://schemas.openxmlformats.org/officeDocument/2006/relationships/image" Target="../media/image566.png"/><Relationship Id="rId10" Type="http://schemas.openxmlformats.org/officeDocument/2006/relationships/image" Target="../media/image553.png"/><Relationship Id="rId19" Type="http://schemas.openxmlformats.org/officeDocument/2006/relationships/customXml" Target="../ink/ink559.xml"/><Relationship Id="rId31" Type="http://schemas.openxmlformats.org/officeDocument/2006/relationships/customXml" Target="../ink/ink565.xml"/><Relationship Id="rId44" Type="http://schemas.openxmlformats.org/officeDocument/2006/relationships/image" Target="../media/image570.png"/><Relationship Id="rId4" Type="http://schemas.openxmlformats.org/officeDocument/2006/relationships/image" Target="../media/image550.png"/><Relationship Id="rId9" Type="http://schemas.openxmlformats.org/officeDocument/2006/relationships/customXml" Target="../ink/ink554.xml"/><Relationship Id="rId14" Type="http://schemas.openxmlformats.org/officeDocument/2006/relationships/image" Target="../media/image555.png"/><Relationship Id="rId22" Type="http://schemas.openxmlformats.org/officeDocument/2006/relationships/image" Target="../media/image559.png"/><Relationship Id="rId27" Type="http://schemas.openxmlformats.org/officeDocument/2006/relationships/customXml" Target="../ink/ink563.xml"/><Relationship Id="rId30" Type="http://schemas.openxmlformats.org/officeDocument/2006/relationships/image" Target="../media/image563.png"/><Relationship Id="rId35" Type="http://schemas.openxmlformats.org/officeDocument/2006/relationships/customXml" Target="../ink/ink567.xml"/><Relationship Id="rId43" Type="http://schemas.openxmlformats.org/officeDocument/2006/relationships/customXml" Target="../ink/ink571.xml"/><Relationship Id="rId48" Type="http://schemas.openxmlformats.org/officeDocument/2006/relationships/image" Target="../media/image572.png"/><Relationship Id="rId8" Type="http://schemas.openxmlformats.org/officeDocument/2006/relationships/image" Target="../media/image552.png"/><Relationship Id="rId3" Type="http://schemas.openxmlformats.org/officeDocument/2006/relationships/customXml" Target="../ink/ink551.xml"/><Relationship Id="rId12" Type="http://schemas.openxmlformats.org/officeDocument/2006/relationships/image" Target="../media/image554.png"/><Relationship Id="rId17" Type="http://schemas.openxmlformats.org/officeDocument/2006/relationships/customXml" Target="../ink/ink558.xml"/><Relationship Id="rId25" Type="http://schemas.openxmlformats.org/officeDocument/2006/relationships/customXml" Target="../ink/ink562.xml"/><Relationship Id="rId33" Type="http://schemas.openxmlformats.org/officeDocument/2006/relationships/customXml" Target="../ink/ink566.xml"/><Relationship Id="rId38" Type="http://schemas.openxmlformats.org/officeDocument/2006/relationships/image" Target="../media/image567.png"/><Relationship Id="rId46" Type="http://schemas.openxmlformats.org/officeDocument/2006/relationships/image" Target="../media/image571.png"/><Relationship Id="rId20" Type="http://schemas.openxmlformats.org/officeDocument/2006/relationships/image" Target="../media/image558.png"/><Relationship Id="rId41" Type="http://schemas.openxmlformats.org/officeDocument/2006/relationships/customXml" Target="../ink/ink57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6.png"/><Relationship Id="rId13" Type="http://schemas.openxmlformats.org/officeDocument/2006/relationships/customXml" Target="../ink/ink579.xml"/><Relationship Id="rId18" Type="http://schemas.openxmlformats.org/officeDocument/2006/relationships/image" Target="../media/image581.png"/><Relationship Id="rId3" Type="http://schemas.openxmlformats.org/officeDocument/2006/relationships/customXml" Target="../ink/ink574.xml"/><Relationship Id="rId21" Type="http://schemas.openxmlformats.org/officeDocument/2006/relationships/customXml" Target="../ink/ink583.xml"/><Relationship Id="rId7" Type="http://schemas.openxmlformats.org/officeDocument/2006/relationships/customXml" Target="../ink/ink576.xml"/><Relationship Id="rId12" Type="http://schemas.openxmlformats.org/officeDocument/2006/relationships/image" Target="../media/image578.png"/><Relationship Id="rId17" Type="http://schemas.openxmlformats.org/officeDocument/2006/relationships/customXml" Target="../ink/ink581.xml"/><Relationship Id="rId2" Type="http://schemas.openxmlformats.org/officeDocument/2006/relationships/image" Target="../media/image573.png"/><Relationship Id="rId16" Type="http://schemas.openxmlformats.org/officeDocument/2006/relationships/image" Target="../media/image580.png"/><Relationship Id="rId20" Type="http://schemas.openxmlformats.org/officeDocument/2006/relationships/image" Target="../media/image5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5.png"/><Relationship Id="rId11" Type="http://schemas.openxmlformats.org/officeDocument/2006/relationships/customXml" Target="../ink/ink578.xml"/><Relationship Id="rId24" Type="http://schemas.openxmlformats.org/officeDocument/2006/relationships/image" Target="../media/image584.png"/><Relationship Id="rId5" Type="http://schemas.openxmlformats.org/officeDocument/2006/relationships/customXml" Target="../ink/ink575.xml"/><Relationship Id="rId15" Type="http://schemas.openxmlformats.org/officeDocument/2006/relationships/customXml" Target="../ink/ink580.xml"/><Relationship Id="rId23" Type="http://schemas.openxmlformats.org/officeDocument/2006/relationships/customXml" Target="../ink/ink584.xml"/><Relationship Id="rId10" Type="http://schemas.openxmlformats.org/officeDocument/2006/relationships/image" Target="../media/image577.png"/><Relationship Id="rId19" Type="http://schemas.openxmlformats.org/officeDocument/2006/relationships/customXml" Target="../ink/ink582.xml"/><Relationship Id="rId4" Type="http://schemas.openxmlformats.org/officeDocument/2006/relationships/image" Target="../media/image574.png"/><Relationship Id="rId9" Type="http://schemas.openxmlformats.org/officeDocument/2006/relationships/customXml" Target="../ink/ink577.xml"/><Relationship Id="rId14" Type="http://schemas.openxmlformats.org/officeDocument/2006/relationships/image" Target="../media/image579.png"/><Relationship Id="rId22" Type="http://schemas.openxmlformats.org/officeDocument/2006/relationships/image" Target="../media/image5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5.png"/><Relationship Id="rId2" Type="http://schemas.openxmlformats.org/officeDocument/2006/relationships/customXml" Target="../ink/ink58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9.png"/><Relationship Id="rId13" Type="http://schemas.openxmlformats.org/officeDocument/2006/relationships/customXml" Target="../ink/ink591.xml"/><Relationship Id="rId3" Type="http://schemas.openxmlformats.org/officeDocument/2006/relationships/customXml" Target="../ink/ink586.xml"/><Relationship Id="rId7" Type="http://schemas.openxmlformats.org/officeDocument/2006/relationships/customXml" Target="../ink/ink588.xml"/><Relationship Id="rId12" Type="http://schemas.openxmlformats.org/officeDocument/2006/relationships/image" Target="../media/image591.png"/><Relationship Id="rId2" Type="http://schemas.openxmlformats.org/officeDocument/2006/relationships/image" Target="NULL"/><Relationship Id="rId16" Type="http://schemas.openxmlformats.org/officeDocument/2006/relationships/image" Target="../media/image5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8.png"/><Relationship Id="rId11" Type="http://schemas.openxmlformats.org/officeDocument/2006/relationships/customXml" Target="../ink/ink590.xml"/><Relationship Id="rId5" Type="http://schemas.openxmlformats.org/officeDocument/2006/relationships/customXml" Target="../ink/ink587.xml"/><Relationship Id="rId15" Type="http://schemas.openxmlformats.org/officeDocument/2006/relationships/customXml" Target="../ink/ink592.xml"/><Relationship Id="rId10" Type="http://schemas.openxmlformats.org/officeDocument/2006/relationships/image" Target="../media/image590.png"/><Relationship Id="rId4" Type="http://schemas.openxmlformats.org/officeDocument/2006/relationships/image" Target="../media/image587.png"/><Relationship Id="rId9" Type="http://schemas.openxmlformats.org/officeDocument/2006/relationships/customXml" Target="../ink/ink589.xml"/><Relationship Id="rId14" Type="http://schemas.openxmlformats.org/officeDocument/2006/relationships/image" Target="../media/image59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5.emf"/><Relationship Id="rId2" Type="http://schemas.openxmlformats.org/officeDocument/2006/relationships/image" Target="../media/image59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99" Type="http://schemas.openxmlformats.org/officeDocument/2006/relationships/image" Target="../media/image150.png"/><Relationship Id="rId21" Type="http://schemas.openxmlformats.org/officeDocument/2006/relationships/customXml" Target="../ink/ink12.xml"/><Relationship Id="rId63" Type="http://schemas.openxmlformats.org/officeDocument/2006/relationships/customXml" Target="../ink/ink33.xml"/><Relationship Id="rId159" Type="http://schemas.openxmlformats.org/officeDocument/2006/relationships/image" Target="../media/image81.png"/><Relationship Id="rId324" Type="http://schemas.openxmlformats.org/officeDocument/2006/relationships/customXml" Target="../ink/ink164.xml"/><Relationship Id="rId366" Type="http://schemas.openxmlformats.org/officeDocument/2006/relationships/customXml" Target="../ink/ink185.xml"/><Relationship Id="rId170" Type="http://schemas.openxmlformats.org/officeDocument/2006/relationships/customXml" Target="../ink/ink86.xml"/><Relationship Id="rId226" Type="http://schemas.openxmlformats.org/officeDocument/2006/relationships/customXml" Target="../ink/ink115.xml"/><Relationship Id="rId433" Type="http://schemas.openxmlformats.org/officeDocument/2006/relationships/customXml" Target="../ink/ink219.xml"/><Relationship Id="rId268" Type="http://schemas.openxmlformats.org/officeDocument/2006/relationships/customXml" Target="../ink/ink136.xml"/><Relationship Id="rId32" Type="http://schemas.openxmlformats.org/officeDocument/2006/relationships/image" Target="../media/image19.png"/><Relationship Id="rId74" Type="http://schemas.openxmlformats.org/officeDocument/2006/relationships/image" Target="../media/image40.png"/><Relationship Id="rId128" Type="http://schemas.openxmlformats.org/officeDocument/2006/relationships/customXml" Target="../ink/ink65.xml"/><Relationship Id="rId335" Type="http://schemas.openxmlformats.org/officeDocument/2006/relationships/image" Target="../media/image168.png"/><Relationship Id="rId377" Type="http://schemas.openxmlformats.org/officeDocument/2006/relationships/customXml" Target="../ink/ink191.xml"/><Relationship Id="rId5" Type="http://schemas.openxmlformats.org/officeDocument/2006/relationships/customXml" Target="../ink/ink4.xml"/><Relationship Id="rId181" Type="http://schemas.openxmlformats.org/officeDocument/2006/relationships/image" Target="../media/image92.png"/><Relationship Id="rId237" Type="http://schemas.openxmlformats.org/officeDocument/2006/relationships/image" Target="../media/image119.png"/><Relationship Id="rId402" Type="http://schemas.openxmlformats.org/officeDocument/2006/relationships/image" Target="../media/image201.png"/><Relationship Id="rId279" Type="http://schemas.openxmlformats.org/officeDocument/2006/relationships/image" Target="../media/image140.png"/><Relationship Id="rId444" Type="http://schemas.openxmlformats.org/officeDocument/2006/relationships/image" Target="../media/image222.png"/><Relationship Id="rId43" Type="http://schemas.openxmlformats.org/officeDocument/2006/relationships/customXml" Target="../ink/ink23.xml"/><Relationship Id="rId139" Type="http://schemas.openxmlformats.org/officeDocument/2006/relationships/image" Target="../media/image71.png"/><Relationship Id="rId290" Type="http://schemas.openxmlformats.org/officeDocument/2006/relationships/customXml" Target="../ink/ink147.xml"/><Relationship Id="rId304" Type="http://schemas.openxmlformats.org/officeDocument/2006/relationships/customXml" Target="../ink/ink154.xml"/><Relationship Id="rId346" Type="http://schemas.openxmlformats.org/officeDocument/2006/relationships/customXml" Target="../ink/ink175.xml"/><Relationship Id="rId388" Type="http://schemas.openxmlformats.org/officeDocument/2006/relationships/image" Target="../media/image194.png"/><Relationship Id="rId85" Type="http://schemas.openxmlformats.org/officeDocument/2006/relationships/customXml" Target="../ink/ink43.xml"/><Relationship Id="rId150" Type="http://schemas.openxmlformats.org/officeDocument/2006/relationships/customXml" Target="../ink/ink76.xml"/><Relationship Id="rId192" Type="http://schemas.openxmlformats.org/officeDocument/2006/relationships/image" Target="../media/image97.png"/><Relationship Id="rId206" Type="http://schemas.openxmlformats.org/officeDocument/2006/relationships/customXml" Target="../ink/ink105.xml"/><Relationship Id="rId413" Type="http://schemas.openxmlformats.org/officeDocument/2006/relationships/customXml" Target="../ink/ink209.xml"/><Relationship Id="rId248" Type="http://schemas.openxmlformats.org/officeDocument/2006/relationships/customXml" Target="../ink/ink126.xml"/><Relationship Id="rId455" Type="http://schemas.openxmlformats.org/officeDocument/2006/relationships/customXml" Target="../ink/ink230.xml"/><Relationship Id="rId12" Type="http://schemas.openxmlformats.org/officeDocument/2006/relationships/image" Target="../media/image9.png"/><Relationship Id="rId108" Type="http://schemas.openxmlformats.org/officeDocument/2006/relationships/image" Target="../media/image56.png"/><Relationship Id="rId315" Type="http://schemas.openxmlformats.org/officeDocument/2006/relationships/image" Target="../media/image158.png"/><Relationship Id="rId357" Type="http://schemas.openxmlformats.org/officeDocument/2006/relationships/image" Target="../media/image179.png"/><Relationship Id="rId54" Type="http://schemas.openxmlformats.org/officeDocument/2006/relationships/image" Target="../media/image30.png"/><Relationship Id="rId96" Type="http://schemas.openxmlformats.org/officeDocument/2006/relationships/image" Target="../media/image50.png"/><Relationship Id="rId161" Type="http://schemas.openxmlformats.org/officeDocument/2006/relationships/image" Target="../media/image82.png"/><Relationship Id="rId217" Type="http://schemas.openxmlformats.org/officeDocument/2006/relationships/image" Target="../media/image109.png"/><Relationship Id="rId399" Type="http://schemas.openxmlformats.org/officeDocument/2006/relationships/customXml" Target="../ink/ink202.xml"/><Relationship Id="rId259" Type="http://schemas.openxmlformats.org/officeDocument/2006/relationships/image" Target="../media/image130.png"/><Relationship Id="rId424" Type="http://schemas.openxmlformats.org/officeDocument/2006/relationships/image" Target="../media/image212.png"/><Relationship Id="rId23" Type="http://schemas.openxmlformats.org/officeDocument/2006/relationships/customXml" Target="../ink/ink13.xml"/><Relationship Id="rId119" Type="http://schemas.openxmlformats.org/officeDocument/2006/relationships/customXml" Target="../ink/ink60.xml"/><Relationship Id="rId270" Type="http://schemas.openxmlformats.org/officeDocument/2006/relationships/customXml" Target="../ink/ink137.xml"/><Relationship Id="rId326" Type="http://schemas.openxmlformats.org/officeDocument/2006/relationships/customXml" Target="../ink/ink165.xml"/><Relationship Id="rId65" Type="http://schemas.openxmlformats.org/officeDocument/2006/relationships/customXml" Target="../ink/ink34.xml"/><Relationship Id="rId130" Type="http://schemas.openxmlformats.org/officeDocument/2006/relationships/customXml" Target="../ink/ink66.xml"/><Relationship Id="rId368" Type="http://schemas.openxmlformats.org/officeDocument/2006/relationships/customXml" Target="../ink/ink186.xml"/><Relationship Id="rId172" Type="http://schemas.openxmlformats.org/officeDocument/2006/relationships/customXml" Target="../ink/ink87.xml"/><Relationship Id="rId228" Type="http://schemas.openxmlformats.org/officeDocument/2006/relationships/customXml" Target="../ink/ink116.xml"/><Relationship Id="rId435" Type="http://schemas.openxmlformats.org/officeDocument/2006/relationships/customXml" Target="../ink/ink220.xml"/><Relationship Id="rId281" Type="http://schemas.openxmlformats.org/officeDocument/2006/relationships/image" Target="../media/image141.png"/><Relationship Id="rId337" Type="http://schemas.openxmlformats.org/officeDocument/2006/relationships/image" Target="../media/image169.png"/><Relationship Id="rId34" Type="http://schemas.openxmlformats.org/officeDocument/2006/relationships/image" Target="../media/image20.png"/><Relationship Id="rId76" Type="http://schemas.openxmlformats.org/officeDocument/2006/relationships/image" Target="../media/image5.emf"/><Relationship Id="rId141" Type="http://schemas.openxmlformats.org/officeDocument/2006/relationships/image" Target="../media/image72.png"/><Relationship Id="rId379" Type="http://schemas.openxmlformats.org/officeDocument/2006/relationships/customXml" Target="../ink/ink192.xml"/><Relationship Id="rId7" Type="http://schemas.openxmlformats.org/officeDocument/2006/relationships/customXml" Target="../ink/ink5.xml"/><Relationship Id="rId183" Type="http://schemas.openxmlformats.org/officeDocument/2006/relationships/image" Target="../media/image93.png"/><Relationship Id="rId239" Type="http://schemas.openxmlformats.org/officeDocument/2006/relationships/image" Target="../media/image120.png"/><Relationship Id="rId390" Type="http://schemas.openxmlformats.org/officeDocument/2006/relationships/image" Target="../media/image195.png"/><Relationship Id="rId404" Type="http://schemas.openxmlformats.org/officeDocument/2006/relationships/image" Target="../media/image202.png"/><Relationship Id="rId446" Type="http://schemas.openxmlformats.org/officeDocument/2006/relationships/image" Target="../media/image223.png"/><Relationship Id="rId250" Type="http://schemas.openxmlformats.org/officeDocument/2006/relationships/customXml" Target="../ink/ink127.xml"/><Relationship Id="rId292" Type="http://schemas.openxmlformats.org/officeDocument/2006/relationships/customXml" Target="../ink/ink148.xml"/><Relationship Id="rId306" Type="http://schemas.openxmlformats.org/officeDocument/2006/relationships/customXml" Target="../ink/ink155.xml"/><Relationship Id="rId45" Type="http://schemas.openxmlformats.org/officeDocument/2006/relationships/customXml" Target="../ink/ink24.xml"/><Relationship Id="rId87" Type="http://schemas.openxmlformats.org/officeDocument/2006/relationships/customXml" Target="../ink/ink44.xml"/><Relationship Id="rId110" Type="http://schemas.openxmlformats.org/officeDocument/2006/relationships/image" Target="../media/image57.png"/><Relationship Id="rId348" Type="http://schemas.openxmlformats.org/officeDocument/2006/relationships/customXml" Target="../ink/ink176.xml"/><Relationship Id="rId152" Type="http://schemas.openxmlformats.org/officeDocument/2006/relationships/customXml" Target="../ink/ink77.xml"/><Relationship Id="rId194" Type="http://schemas.openxmlformats.org/officeDocument/2006/relationships/image" Target="../media/image98.png"/><Relationship Id="rId208" Type="http://schemas.openxmlformats.org/officeDocument/2006/relationships/customXml" Target="../ink/ink106.xml"/><Relationship Id="rId415" Type="http://schemas.openxmlformats.org/officeDocument/2006/relationships/customXml" Target="../ink/ink210.xml"/><Relationship Id="rId261" Type="http://schemas.openxmlformats.org/officeDocument/2006/relationships/image" Target="../media/image131.png"/><Relationship Id="rId14" Type="http://schemas.openxmlformats.org/officeDocument/2006/relationships/image" Target="../media/image10.png"/><Relationship Id="rId56" Type="http://schemas.openxmlformats.org/officeDocument/2006/relationships/image" Target="../media/image31.png"/><Relationship Id="rId317" Type="http://schemas.openxmlformats.org/officeDocument/2006/relationships/image" Target="../media/image159.png"/><Relationship Id="rId359" Type="http://schemas.openxmlformats.org/officeDocument/2006/relationships/image" Target="../media/image180.png"/><Relationship Id="rId98" Type="http://schemas.openxmlformats.org/officeDocument/2006/relationships/image" Target="../media/image51.png"/><Relationship Id="rId121" Type="http://schemas.openxmlformats.org/officeDocument/2006/relationships/customXml" Target="../ink/ink61.xml"/><Relationship Id="rId163" Type="http://schemas.openxmlformats.org/officeDocument/2006/relationships/image" Target="../media/image83.png"/><Relationship Id="rId219" Type="http://schemas.openxmlformats.org/officeDocument/2006/relationships/image" Target="../media/image110.png"/><Relationship Id="rId370" Type="http://schemas.openxmlformats.org/officeDocument/2006/relationships/image" Target="../media/image185.png"/><Relationship Id="rId426" Type="http://schemas.openxmlformats.org/officeDocument/2006/relationships/image" Target="../media/image213.png"/><Relationship Id="rId230" Type="http://schemas.openxmlformats.org/officeDocument/2006/relationships/customXml" Target="../ink/ink117.xml"/><Relationship Id="rId25" Type="http://schemas.openxmlformats.org/officeDocument/2006/relationships/customXml" Target="../ink/ink14.xml"/><Relationship Id="rId67" Type="http://schemas.openxmlformats.org/officeDocument/2006/relationships/customXml" Target="../ink/ink35.xml"/><Relationship Id="rId272" Type="http://schemas.openxmlformats.org/officeDocument/2006/relationships/customXml" Target="../ink/ink138.xml"/><Relationship Id="rId328" Type="http://schemas.openxmlformats.org/officeDocument/2006/relationships/customXml" Target="../ink/ink166.xml"/><Relationship Id="rId132" Type="http://schemas.openxmlformats.org/officeDocument/2006/relationships/customXml" Target="../ink/ink67.xml"/><Relationship Id="rId174" Type="http://schemas.openxmlformats.org/officeDocument/2006/relationships/customXml" Target="../ink/ink88.xml"/><Relationship Id="rId381" Type="http://schemas.openxmlformats.org/officeDocument/2006/relationships/customXml" Target="../ink/ink193.xml"/><Relationship Id="rId241" Type="http://schemas.openxmlformats.org/officeDocument/2006/relationships/image" Target="../media/image121.png"/><Relationship Id="rId437" Type="http://schemas.openxmlformats.org/officeDocument/2006/relationships/customXml" Target="../ink/ink221.xml"/><Relationship Id="rId36" Type="http://schemas.openxmlformats.org/officeDocument/2006/relationships/image" Target="../media/image21.png"/><Relationship Id="rId283" Type="http://schemas.openxmlformats.org/officeDocument/2006/relationships/image" Target="../media/image142.png"/><Relationship Id="rId339" Type="http://schemas.openxmlformats.org/officeDocument/2006/relationships/image" Target="../media/image170.png"/><Relationship Id="rId78" Type="http://schemas.openxmlformats.org/officeDocument/2006/relationships/image" Target="../media/image41.png"/><Relationship Id="rId101" Type="http://schemas.openxmlformats.org/officeDocument/2006/relationships/customXml" Target="../ink/ink51.xml"/><Relationship Id="rId143" Type="http://schemas.openxmlformats.org/officeDocument/2006/relationships/image" Target="../media/image73.png"/><Relationship Id="rId185" Type="http://schemas.openxmlformats.org/officeDocument/2006/relationships/image" Target="../media/image94.png"/><Relationship Id="rId350" Type="http://schemas.openxmlformats.org/officeDocument/2006/relationships/customXml" Target="../ink/ink177.xml"/><Relationship Id="rId406" Type="http://schemas.openxmlformats.org/officeDocument/2006/relationships/image" Target="../media/image203.png"/><Relationship Id="rId9" Type="http://schemas.openxmlformats.org/officeDocument/2006/relationships/customXml" Target="../ink/ink6.xml"/><Relationship Id="rId210" Type="http://schemas.openxmlformats.org/officeDocument/2006/relationships/customXml" Target="../ink/ink107.xml"/><Relationship Id="rId392" Type="http://schemas.openxmlformats.org/officeDocument/2006/relationships/image" Target="../media/image196.png"/><Relationship Id="rId448" Type="http://schemas.openxmlformats.org/officeDocument/2006/relationships/image" Target="../media/image224.png"/><Relationship Id="rId252" Type="http://schemas.openxmlformats.org/officeDocument/2006/relationships/customXml" Target="../ink/ink128.xml"/><Relationship Id="rId294" Type="http://schemas.openxmlformats.org/officeDocument/2006/relationships/customXml" Target="../ink/ink149.xml"/><Relationship Id="rId308" Type="http://schemas.openxmlformats.org/officeDocument/2006/relationships/customXml" Target="../ink/ink156.xml"/><Relationship Id="rId47" Type="http://schemas.openxmlformats.org/officeDocument/2006/relationships/customXml" Target="../ink/ink25.xml"/><Relationship Id="rId89" Type="http://schemas.openxmlformats.org/officeDocument/2006/relationships/customXml" Target="../ink/ink45.xml"/><Relationship Id="rId112" Type="http://schemas.openxmlformats.org/officeDocument/2006/relationships/image" Target="../media/image58.png"/><Relationship Id="rId154" Type="http://schemas.openxmlformats.org/officeDocument/2006/relationships/customXml" Target="../ink/ink78.xml"/><Relationship Id="rId361" Type="http://schemas.openxmlformats.org/officeDocument/2006/relationships/image" Target="../media/image181.png"/><Relationship Id="rId196" Type="http://schemas.openxmlformats.org/officeDocument/2006/relationships/image" Target="../media/image99.png"/><Relationship Id="rId417" Type="http://schemas.openxmlformats.org/officeDocument/2006/relationships/customXml" Target="../ink/ink211.xml"/><Relationship Id="rId16" Type="http://schemas.openxmlformats.org/officeDocument/2006/relationships/image" Target="../media/image11.png"/><Relationship Id="rId221" Type="http://schemas.openxmlformats.org/officeDocument/2006/relationships/image" Target="../media/image111.png"/><Relationship Id="rId263" Type="http://schemas.openxmlformats.org/officeDocument/2006/relationships/image" Target="../media/image132.png"/><Relationship Id="rId319" Type="http://schemas.openxmlformats.org/officeDocument/2006/relationships/image" Target="../media/image160.png"/><Relationship Id="rId58" Type="http://schemas.openxmlformats.org/officeDocument/2006/relationships/image" Target="../media/image32.png"/><Relationship Id="rId123" Type="http://schemas.openxmlformats.org/officeDocument/2006/relationships/customXml" Target="../ink/ink62.xml"/><Relationship Id="rId330" Type="http://schemas.openxmlformats.org/officeDocument/2006/relationships/customXml" Target="../ink/ink167.xml"/><Relationship Id="rId165" Type="http://schemas.openxmlformats.org/officeDocument/2006/relationships/image" Target="../media/image84.png"/><Relationship Id="rId372" Type="http://schemas.openxmlformats.org/officeDocument/2006/relationships/image" Target="../media/image186.png"/><Relationship Id="rId428" Type="http://schemas.openxmlformats.org/officeDocument/2006/relationships/image" Target="../media/image214.png"/><Relationship Id="rId232" Type="http://schemas.openxmlformats.org/officeDocument/2006/relationships/customXml" Target="../ink/ink118.xml"/><Relationship Id="rId274" Type="http://schemas.openxmlformats.org/officeDocument/2006/relationships/customXml" Target="../ink/ink139.xml"/><Relationship Id="rId27" Type="http://schemas.openxmlformats.org/officeDocument/2006/relationships/customXml" Target="../ink/ink15.xml"/><Relationship Id="rId69" Type="http://schemas.openxmlformats.org/officeDocument/2006/relationships/customXml" Target="../ink/ink36.xml"/><Relationship Id="rId134" Type="http://schemas.openxmlformats.org/officeDocument/2006/relationships/customXml" Target="../ink/ink68.xml"/><Relationship Id="rId80" Type="http://schemas.openxmlformats.org/officeDocument/2006/relationships/image" Target="../media/image42.png"/><Relationship Id="rId176" Type="http://schemas.openxmlformats.org/officeDocument/2006/relationships/customXml" Target="../ink/ink89.xml"/><Relationship Id="rId341" Type="http://schemas.openxmlformats.org/officeDocument/2006/relationships/image" Target="../media/image171.png"/><Relationship Id="rId383" Type="http://schemas.openxmlformats.org/officeDocument/2006/relationships/customXml" Target="../ink/ink194.xml"/><Relationship Id="rId439" Type="http://schemas.openxmlformats.org/officeDocument/2006/relationships/customXml" Target="../ink/ink222.xml"/><Relationship Id="rId201" Type="http://schemas.openxmlformats.org/officeDocument/2006/relationships/customXml" Target="../ink/ink102.xml"/><Relationship Id="rId243" Type="http://schemas.openxmlformats.org/officeDocument/2006/relationships/image" Target="../media/image122.png"/><Relationship Id="rId285" Type="http://schemas.openxmlformats.org/officeDocument/2006/relationships/image" Target="../media/image143.png"/><Relationship Id="rId450" Type="http://schemas.openxmlformats.org/officeDocument/2006/relationships/image" Target="../media/image225.png"/><Relationship Id="rId38" Type="http://schemas.openxmlformats.org/officeDocument/2006/relationships/image" Target="../media/image22.png"/><Relationship Id="rId103" Type="http://schemas.openxmlformats.org/officeDocument/2006/relationships/customXml" Target="../ink/ink52.xml"/><Relationship Id="rId310" Type="http://schemas.openxmlformats.org/officeDocument/2006/relationships/customXml" Target="../ink/ink157.xml"/><Relationship Id="rId91" Type="http://schemas.openxmlformats.org/officeDocument/2006/relationships/customXml" Target="../ink/ink46.xml"/><Relationship Id="rId145" Type="http://schemas.openxmlformats.org/officeDocument/2006/relationships/image" Target="../media/image74.png"/><Relationship Id="rId187" Type="http://schemas.openxmlformats.org/officeDocument/2006/relationships/image" Target="../media/image95.png"/><Relationship Id="rId352" Type="http://schemas.openxmlformats.org/officeDocument/2006/relationships/customXml" Target="../ink/ink178.xml"/><Relationship Id="rId394" Type="http://schemas.openxmlformats.org/officeDocument/2006/relationships/image" Target="../media/image197.png"/><Relationship Id="rId408" Type="http://schemas.openxmlformats.org/officeDocument/2006/relationships/image" Target="../media/image204.png"/><Relationship Id="rId212" Type="http://schemas.openxmlformats.org/officeDocument/2006/relationships/customXml" Target="../ink/ink108.xml"/><Relationship Id="rId254" Type="http://schemas.openxmlformats.org/officeDocument/2006/relationships/customXml" Target="../ink/ink129.xml"/><Relationship Id="rId49" Type="http://schemas.openxmlformats.org/officeDocument/2006/relationships/customXml" Target="../ink/ink26.xml"/><Relationship Id="rId114" Type="http://schemas.openxmlformats.org/officeDocument/2006/relationships/image" Target="../media/image59.png"/><Relationship Id="rId296" Type="http://schemas.openxmlformats.org/officeDocument/2006/relationships/customXml" Target="../ink/ink150.xml"/><Relationship Id="rId60" Type="http://schemas.openxmlformats.org/officeDocument/2006/relationships/image" Target="../media/image33.png"/><Relationship Id="rId156" Type="http://schemas.openxmlformats.org/officeDocument/2006/relationships/customXml" Target="../ink/ink79.xml"/><Relationship Id="rId198" Type="http://schemas.openxmlformats.org/officeDocument/2006/relationships/image" Target="../media/image100.png"/><Relationship Id="rId321" Type="http://schemas.openxmlformats.org/officeDocument/2006/relationships/image" Target="../media/image161.png"/><Relationship Id="rId363" Type="http://schemas.openxmlformats.org/officeDocument/2006/relationships/image" Target="../media/image182.png"/><Relationship Id="rId419" Type="http://schemas.openxmlformats.org/officeDocument/2006/relationships/customXml" Target="../ink/ink212.xml"/><Relationship Id="rId223" Type="http://schemas.openxmlformats.org/officeDocument/2006/relationships/image" Target="../media/image112.png"/><Relationship Id="rId430" Type="http://schemas.openxmlformats.org/officeDocument/2006/relationships/image" Target="../media/image215.png"/><Relationship Id="rId18" Type="http://schemas.openxmlformats.org/officeDocument/2006/relationships/image" Target="../media/image12.png"/><Relationship Id="rId265" Type="http://schemas.openxmlformats.org/officeDocument/2006/relationships/image" Target="../media/image133.png"/><Relationship Id="rId125" Type="http://schemas.openxmlformats.org/officeDocument/2006/relationships/customXml" Target="../ink/ink63.xml"/><Relationship Id="rId167" Type="http://schemas.openxmlformats.org/officeDocument/2006/relationships/image" Target="../media/image85.png"/><Relationship Id="rId332" Type="http://schemas.openxmlformats.org/officeDocument/2006/relationships/customXml" Target="../ink/ink168.xml"/><Relationship Id="rId374" Type="http://schemas.openxmlformats.org/officeDocument/2006/relationships/image" Target="../media/image187.png"/><Relationship Id="rId71" Type="http://schemas.openxmlformats.org/officeDocument/2006/relationships/customXml" Target="../ink/ink37.xml"/><Relationship Id="rId92" Type="http://schemas.openxmlformats.org/officeDocument/2006/relationships/image" Target="../media/image48.png"/><Relationship Id="rId213" Type="http://schemas.openxmlformats.org/officeDocument/2006/relationships/image" Target="../media/image107.png"/><Relationship Id="rId234" Type="http://schemas.openxmlformats.org/officeDocument/2006/relationships/customXml" Target="../ink/ink119.xml"/><Relationship Id="rId420" Type="http://schemas.openxmlformats.org/officeDocument/2006/relationships/image" Target="../media/image210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6.xml"/><Relationship Id="rId255" Type="http://schemas.openxmlformats.org/officeDocument/2006/relationships/image" Target="../media/image128.png"/><Relationship Id="rId276" Type="http://schemas.openxmlformats.org/officeDocument/2006/relationships/customXml" Target="../ink/ink140.xml"/><Relationship Id="rId297" Type="http://schemas.openxmlformats.org/officeDocument/2006/relationships/image" Target="../media/image149.png"/><Relationship Id="rId441" Type="http://schemas.openxmlformats.org/officeDocument/2006/relationships/customXml" Target="../ink/ink223.xml"/><Relationship Id="rId40" Type="http://schemas.openxmlformats.org/officeDocument/2006/relationships/image" Target="../media/image23.png"/><Relationship Id="rId115" Type="http://schemas.openxmlformats.org/officeDocument/2006/relationships/customXml" Target="../ink/ink58.xml"/><Relationship Id="rId136" Type="http://schemas.openxmlformats.org/officeDocument/2006/relationships/customXml" Target="../ink/ink69.xml"/><Relationship Id="rId157" Type="http://schemas.openxmlformats.org/officeDocument/2006/relationships/image" Target="../media/image80.png"/><Relationship Id="rId178" Type="http://schemas.openxmlformats.org/officeDocument/2006/relationships/customXml" Target="../ink/ink90.xml"/><Relationship Id="rId301" Type="http://schemas.openxmlformats.org/officeDocument/2006/relationships/image" Target="../media/image151.png"/><Relationship Id="rId322" Type="http://schemas.openxmlformats.org/officeDocument/2006/relationships/customXml" Target="../ink/ink163.xml"/><Relationship Id="rId343" Type="http://schemas.openxmlformats.org/officeDocument/2006/relationships/image" Target="../media/image172.png"/><Relationship Id="rId364" Type="http://schemas.openxmlformats.org/officeDocument/2006/relationships/customXml" Target="../ink/ink184.xml"/><Relationship Id="rId61" Type="http://schemas.openxmlformats.org/officeDocument/2006/relationships/customXml" Target="../ink/ink32.xml"/><Relationship Id="rId82" Type="http://schemas.openxmlformats.org/officeDocument/2006/relationships/image" Target="../media/image43.png"/><Relationship Id="rId199" Type="http://schemas.openxmlformats.org/officeDocument/2006/relationships/customXml" Target="../ink/ink101.xml"/><Relationship Id="rId203" Type="http://schemas.openxmlformats.org/officeDocument/2006/relationships/customXml" Target="../ink/ink103.xml"/><Relationship Id="rId385" Type="http://schemas.openxmlformats.org/officeDocument/2006/relationships/customXml" Target="../ink/ink195.xml"/><Relationship Id="rId19" Type="http://schemas.openxmlformats.org/officeDocument/2006/relationships/customXml" Target="../ink/ink11.xml"/><Relationship Id="rId224" Type="http://schemas.openxmlformats.org/officeDocument/2006/relationships/customXml" Target="../ink/ink114.xml"/><Relationship Id="rId245" Type="http://schemas.openxmlformats.org/officeDocument/2006/relationships/image" Target="../media/image123.png"/><Relationship Id="rId266" Type="http://schemas.openxmlformats.org/officeDocument/2006/relationships/customXml" Target="../ink/ink135.xml"/><Relationship Id="rId287" Type="http://schemas.openxmlformats.org/officeDocument/2006/relationships/image" Target="../media/image144.png"/><Relationship Id="rId410" Type="http://schemas.openxmlformats.org/officeDocument/2006/relationships/image" Target="../media/image205.png"/><Relationship Id="rId431" Type="http://schemas.openxmlformats.org/officeDocument/2006/relationships/customXml" Target="../ink/ink218.xml"/><Relationship Id="rId452" Type="http://schemas.openxmlformats.org/officeDocument/2006/relationships/image" Target="../media/image226.png"/><Relationship Id="rId30" Type="http://schemas.openxmlformats.org/officeDocument/2006/relationships/image" Target="../media/image18.png"/><Relationship Id="rId105" Type="http://schemas.openxmlformats.org/officeDocument/2006/relationships/customXml" Target="../ink/ink53.xml"/><Relationship Id="rId126" Type="http://schemas.openxmlformats.org/officeDocument/2006/relationships/customXml" Target="../ink/ink64.xml"/><Relationship Id="rId147" Type="http://schemas.openxmlformats.org/officeDocument/2006/relationships/image" Target="../media/image75.png"/><Relationship Id="rId168" Type="http://schemas.openxmlformats.org/officeDocument/2006/relationships/customXml" Target="../ink/ink85.xml"/><Relationship Id="rId312" Type="http://schemas.openxmlformats.org/officeDocument/2006/relationships/customXml" Target="../ink/ink158.xml"/><Relationship Id="rId333" Type="http://schemas.openxmlformats.org/officeDocument/2006/relationships/image" Target="../media/image167.png"/><Relationship Id="rId354" Type="http://schemas.openxmlformats.org/officeDocument/2006/relationships/customXml" Target="../ink/ink179.xml"/><Relationship Id="rId51" Type="http://schemas.openxmlformats.org/officeDocument/2006/relationships/customXml" Target="../ink/ink27.xml"/><Relationship Id="rId72" Type="http://schemas.openxmlformats.org/officeDocument/2006/relationships/image" Target="../media/image39.png"/><Relationship Id="rId93" Type="http://schemas.openxmlformats.org/officeDocument/2006/relationships/customXml" Target="../ink/ink47.xml"/><Relationship Id="rId189" Type="http://schemas.openxmlformats.org/officeDocument/2006/relationships/customXml" Target="../ink/ink96.xml"/><Relationship Id="rId375" Type="http://schemas.openxmlformats.org/officeDocument/2006/relationships/customXml" Target="../ink/ink190.xml"/><Relationship Id="rId396" Type="http://schemas.openxmlformats.org/officeDocument/2006/relationships/image" Target="../media/image198.png"/><Relationship Id="rId3" Type="http://schemas.openxmlformats.org/officeDocument/2006/relationships/package" Target="../embeddings/Microsoft_Excel_Worksheet.xlsx"/><Relationship Id="rId214" Type="http://schemas.openxmlformats.org/officeDocument/2006/relationships/customXml" Target="../ink/ink109.xml"/><Relationship Id="rId235" Type="http://schemas.openxmlformats.org/officeDocument/2006/relationships/image" Target="../media/image118.png"/><Relationship Id="rId256" Type="http://schemas.openxmlformats.org/officeDocument/2006/relationships/customXml" Target="../ink/ink130.xml"/><Relationship Id="rId277" Type="http://schemas.openxmlformats.org/officeDocument/2006/relationships/image" Target="../media/image139.png"/><Relationship Id="rId298" Type="http://schemas.openxmlformats.org/officeDocument/2006/relationships/customXml" Target="../ink/ink151.xml"/><Relationship Id="rId400" Type="http://schemas.openxmlformats.org/officeDocument/2006/relationships/image" Target="../media/image200.png"/><Relationship Id="rId421" Type="http://schemas.openxmlformats.org/officeDocument/2006/relationships/customXml" Target="../ink/ink213.xml"/><Relationship Id="rId442" Type="http://schemas.openxmlformats.org/officeDocument/2006/relationships/image" Target="../media/image221.png"/><Relationship Id="rId116" Type="http://schemas.openxmlformats.org/officeDocument/2006/relationships/image" Target="../media/image60.png"/><Relationship Id="rId137" Type="http://schemas.openxmlformats.org/officeDocument/2006/relationships/image" Target="../media/image70.png"/><Relationship Id="rId158" Type="http://schemas.openxmlformats.org/officeDocument/2006/relationships/customXml" Target="../ink/ink80.xml"/><Relationship Id="rId302" Type="http://schemas.openxmlformats.org/officeDocument/2006/relationships/customXml" Target="../ink/ink153.xml"/><Relationship Id="rId323" Type="http://schemas.openxmlformats.org/officeDocument/2006/relationships/image" Target="../media/image162.png"/><Relationship Id="rId344" Type="http://schemas.openxmlformats.org/officeDocument/2006/relationships/customXml" Target="../ink/ink174.xml"/><Relationship Id="rId20" Type="http://schemas.openxmlformats.org/officeDocument/2006/relationships/image" Target="../media/image13.png"/><Relationship Id="rId41" Type="http://schemas.openxmlformats.org/officeDocument/2006/relationships/customXml" Target="../ink/ink22.xml"/><Relationship Id="rId62" Type="http://schemas.openxmlformats.org/officeDocument/2006/relationships/image" Target="../media/image34.png"/><Relationship Id="rId83" Type="http://schemas.openxmlformats.org/officeDocument/2006/relationships/customXml" Target="../ink/ink42.xml"/><Relationship Id="rId179" Type="http://schemas.openxmlformats.org/officeDocument/2006/relationships/image" Target="../media/image91.png"/><Relationship Id="rId365" Type="http://schemas.openxmlformats.org/officeDocument/2006/relationships/image" Target="../media/image183.png"/><Relationship Id="rId386" Type="http://schemas.openxmlformats.org/officeDocument/2006/relationships/image" Target="../media/image193.png"/><Relationship Id="rId190" Type="http://schemas.openxmlformats.org/officeDocument/2006/relationships/image" Target="../media/image96.png"/><Relationship Id="rId204" Type="http://schemas.openxmlformats.org/officeDocument/2006/relationships/customXml" Target="../ink/ink104.xml"/><Relationship Id="rId225" Type="http://schemas.openxmlformats.org/officeDocument/2006/relationships/image" Target="../media/image113.png"/><Relationship Id="rId246" Type="http://schemas.openxmlformats.org/officeDocument/2006/relationships/customXml" Target="../ink/ink125.xml"/><Relationship Id="rId267" Type="http://schemas.openxmlformats.org/officeDocument/2006/relationships/image" Target="../media/image134.png"/><Relationship Id="rId288" Type="http://schemas.openxmlformats.org/officeDocument/2006/relationships/customXml" Target="../ink/ink146.xml"/><Relationship Id="rId411" Type="http://schemas.openxmlformats.org/officeDocument/2006/relationships/customXml" Target="../ink/ink208.xml"/><Relationship Id="rId432" Type="http://schemas.openxmlformats.org/officeDocument/2006/relationships/image" Target="../media/image216.png"/><Relationship Id="rId453" Type="http://schemas.openxmlformats.org/officeDocument/2006/relationships/customXml" Target="../ink/ink229.xml"/><Relationship Id="rId106" Type="http://schemas.openxmlformats.org/officeDocument/2006/relationships/image" Target="../media/image55.png"/><Relationship Id="rId127" Type="http://schemas.openxmlformats.org/officeDocument/2006/relationships/image" Target="../media/image65.png"/><Relationship Id="rId313" Type="http://schemas.openxmlformats.org/officeDocument/2006/relationships/image" Target="../media/image157.png"/><Relationship Id="rId10" Type="http://schemas.openxmlformats.org/officeDocument/2006/relationships/image" Target="../media/image8.png"/><Relationship Id="rId31" Type="http://schemas.openxmlformats.org/officeDocument/2006/relationships/customXml" Target="../ink/ink17.xml"/><Relationship Id="rId52" Type="http://schemas.openxmlformats.org/officeDocument/2006/relationships/image" Target="../media/image29.png"/><Relationship Id="rId73" Type="http://schemas.openxmlformats.org/officeDocument/2006/relationships/customXml" Target="../ink/ink38.xml"/><Relationship Id="rId94" Type="http://schemas.openxmlformats.org/officeDocument/2006/relationships/image" Target="../media/image49.png"/><Relationship Id="rId148" Type="http://schemas.openxmlformats.org/officeDocument/2006/relationships/customXml" Target="../ink/ink75.xml"/><Relationship Id="rId169" Type="http://schemas.openxmlformats.org/officeDocument/2006/relationships/image" Target="../media/image86.png"/><Relationship Id="rId334" Type="http://schemas.openxmlformats.org/officeDocument/2006/relationships/customXml" Target="../ink/ink169.xml"/><Relationship Id="rId355" Type="http://schemas.openxmlformats.org/officeDocument/2006/relationships/image" Target="../media/image178.png"/><Relationship Id="rId376" Type="http://schemas.openxmlformats.org/officeDocument/2006/relationships/image" Target="../media/image188.png"/><Relationship Id="rId397" Type="http://schemas.openxmlformats.org/officeDocument/2006/relationships/customXml" Target="../ink/ink201.xml"/><Relationship Id="rId4" Type="http://schemas.openxmlformats.org/officeDocument/2006/relationships/image" Target="../media/image4.emf"/><Relationship Id="rId180" Type="http://schemas.openxmlformats.org/officeDocument/2006/relationships/customXml" Target="../ink/ink91.xml"/><Relationship Id="rId215" Type="http://schemas.openxmlformats.org/officeDocument/2006/relationships/image" Target="../media/image108.png"/><Relationship Id="rId236" Type="http://schemas.openxmlformats.org/officeDocument/2006/relationships/customXml" Target="../ink/ink120.xml"/><Relationship Id="rId257" Type="http://schemas.openxmlformats.org/officeDocument/2006/relationships/image" Target="../media/image129.png"/><Relationship Id="rId278" Type="http://schemas.openxmlformats.org/officeDocument/2006/relationships/customXml" Target="../ink/ink141.xml"/><Relationship Id="rId401" Type="http://schemas.openxmlformats.org/officeDocument/2006/relationships/customXml" Target="../ink/ink203.xml"/><Relationship Id="rId422" Type="http://schemas.openxmlformats.org/officeDocument/2006/relationships/image" Target="../media/image211.png"/><Relationship Id="rId443" Type="http://schemas.openxmlformats.org/officeDocument/2006/relationships/customXml" Target="../ink/ink224.xml"/><Relationship Id="rId303" Type="http://schemas.openxmlformats.org/officeDocument/2006/relationships/image" Target="../media/image152.png"/><Relationship Id="rId42" Type="http://schemas.openxmlformats.org/officeDocument/2006/relationships/image" Target="../media/image24.png"/><Relationship Id="rId84" Type="http://schemas.openxmlformats.org/officeDocument/2006/relationships/image" Target="../media/image44.png"/><Relationship Id="rId138" Type="http://schemas.openxmlformats.org/officeDocument/2006/relationships/customXml" Target="../ink/ink70.xml"/><Relationship Id="rId345" Type="http://schemas.openxmlformats.org/officeDocument/2006/relationships/image" Target="../media/image173.png"/><Relationship Id="rId387" Type="http://schemas.openxmlformats.org/officeDocument/2006/relationships/customXml" Target="../ink/ink196.xml"/><Relationship Id="rId191" Type="http://schemas.openxmlformats.org/officeDocument/2006/relationships/customXml" Target="../ink/ink97.xml"/><Relationship Id="rId205" Type="http://schemas.openxmlformats.org/officeDocument/2006/relationships/image" Target="../media/image103.png"/><Relationship Id="rId247" Type="http://schemas.openxmlformats.org/officeDocument/2006/relationships/image" Target="../media/image124.png"/><Relationship Id="rId412" Type="http://schemas.openxmlformats.org/officeDocument/2006/relationships/image" Target="../media/image206.png"/><Relationship Id="rId107" Type="http://schemas.openxmlformats.org/officeDocument/2006/relationships/customXml" Target="../ink/ink54.xml"/><Relationship Id="rId289" Type="http://schemas.openxmlformats.org/officeDocument/2006/relationships/image" Target="../media/image145.png"/><Relationship Id="rId454" Type="http://schemas.openxmlformats.org/officeDocument/2006/relationships/image" Target="../media/image227.png"/><Relationship Id="rId11" Type="http://schemas.openxmlformats.org/officeDocument/2006/relationships/customXml" Target="../ink/ink7.xml"/><Relationship Id="rId53" Type="http://schemas.openxmlformats.org/officeDocument/2006/relationships/customXml" Target="../ink/ink28.xml"/><Relationship Id="rId149" Type="http://schemas.openxmlformats.org/officeDocument/2006/relationships/image" Target="../media/image76.png"/><Relationship Id="rId314" Type="http://schemas.openxmlformats.org/officeDocument/2006/relationships/customXml" Target="../ink/ink159.xml"/><Relationship Id="rId356" Type="http://schemas.openxmlformats.org/officeDocument/2006/relationships/customXml" Target="../ink/ink180.xml"/><Relationship Id="rId398" Type="http://schemas.openxmlformats.org/officeDocument/2006/relationships/image" Target="../media/image199.png"/><Relationship Id="rId95" Type="http://schemas.openxmlformats.org/officeDocument/2006/relationships/customXml" Target="../ink/ink48.xml"/><Relationship Id="rId160" Type="http://schemas.openxmlformats.org/officeDocument/2006/relationships/customXml" Target="../ink/ink81.xml"/><Relationship Id="rId216" Type="http://schemas.openxmlformats.org/officeDocument/2006/relationships/customXml" Target="../ink/ink110.xml"/><Relationship Id="rId423" Type="http://schemas.openxmlformats.org/officeDocument/2006/relationships/customXml" Target="../ink/ink214.xml"/><Relationship Id="rId258" Type="http://schemas.openxmlformats.org/officeDocument/2006/relationships/customXml" Target="../ink/ink131.xml"/><Relationship Id="rId22" Type="http://schemas.openxmlformats.org/officeDocument/2006/relationships/image" Target="../media/image14.png"/><Relationship Id="rId64" Type="http://schemas.openxmlformats.org/officeDocument/2006/relationships/image" Target="../media/image35.png"/><Relationship Id="rId118" Type="http://schemas.openxmlformats.org/officeDocument/2006/relationships/image" Target="../media/image61.png"/><Relationship Id="rId325" Type="http://schemas.openxmlformats.org/officeDocument/2006/relationships/image" Target="../media/image163.png"/><Relationship Id="rId367" Type="http://schemas.openxmlformats.org/officeDocument/2006/relationships/image" Target="../media/image184.png"/><Relationship Id="rId171" Type="http://schemas.openxmlformats.org/officeDocument/2006/relationships/image" Target="../media/image87.png"/><Relationship Id="rId227" Type="http://schemas.openxmlformats.org/officeDocument/2006/relationships/image" Target="../media/image114.png"/><Relationship Id="rId269" Type="http://schemas.openxmlformats.org/officeDocument/2006/relationships/image" Target="../media/image135.png"/><Relationship Id="rId434" Type="http://schemas.openxmlformats.org/officeDocument/2006/relationships/image" Target="../media/image217.png"/><Relationship Id="rId33" Type="http://schemas.openxmlformats.org/officeDocument/2006/relationships/customXml" Target="../ink/ink18.xml"/><Relationship Id="rId129" Type="http://schemas.openxmlformats.org/officeDocument/2006/relationships/image" Target="../media/image66.png"/><Relationship Id="rId280" Type="http://schemas.openxmlformats.org/officeDocument/2006/relationships/customXml" Target="../ink/ink142.xml"/><Relationship Id="rId336" Type="http://schemas.openxmlformats.org/officeDocument/2006/relationships/customXml" Target="../ink/ink170.xml"/><Relationship Id="rId75" Type="http://schemas.openxmlformats.org/officeDocument/2006/relationships/package" Target="../embeddings/Microsoft_Excel_Worksheet1.xlsx"/><Relationship Id="rId140" Type="http://schemas.openxmlformats.org/officeDocument/2006/relationships/customXml" Target="../ink/ink71.xml"/><Relationship Id="rId182" Type="http://schemas.openxmlformats.org/officeDocument/2006/relationships/customXml" Target="../ink/ink92.xml"/><Relationship Id="rId378" Type="http://schemas.openxmlformats.org/officeDocument/2006/relationships/image" Target="../media/image189.png"/><Relationship Id="rId403" Type="http://schemas.openxmlformats.org/officeDocument/2006/relationships/customXml" Target="../ink/ink204.xml"/><Relationship Id="rId6" Type="http://schemas.openxmlformats.org/officeDocument/2006/relationships/image" Target="../media/image6.png"/><Relationship Id="rId238" Type="http://schemas.openxmlformats.org/officeDocument/2006/relationships/customXml" Target="../ink/ink121.xml"/><Relationship Id="rId445" Type="http://schemas.openxmlformats.org/officeDocument/2006/relationships/customXml" Target="../ink/ink225.xml"/><Relationship Id="rId291" Type="http://schemas.openxmlformats.org/officeDocument/2006/relationships/image" Target="../media/image146.png"/><Relationship Id="rId305" Type="http://schemas.openxmlformats.org/officeDocument/2006/relationships/image" Target="../media/image153.png"/><Relationship Id="rId347" Type="http://schemas.openxmlformats.org/officeDocument/2006/relationships/image" Target="../media/image174.png"/><Relationship Id="rId44" Type="http://schemas.openxmlformats.org/officeDocument/2006/relationships/image" Target="../media/image25.png"/><Relationship Id="rId86" Type="http://schemas.openxmlformats.org/officeDocument/2006/relationships/image" Target="../media/image45.png"/><Relationship Id="rId151" Type="http://schemas.openxmlformats.org/officeDocument/2006/relationships/image" Target="../media/image77.png"/><Relationship Id="rId389" Type="http://schemas.openxmlformats.org/officeDocument/2006/relationships/customXml" Target="../ink/ink197.xml"/><Relationship Id="rId193" Type="http://schemas.openxmlformats.org/officeDocument/2006/relationships/customXml" Target="../ink/ink98.xml"/><Relationship Id="rId207" Type="http://schemas.openxmlformats.org/officeDocument/2006/relationships/image" Target="../media/image104.png"/><Relationship Id="rId249" Type="http://schemas.openxmlformats.org/officeDocument/2006/relationships/image" Target="../media/image125.png"/><Relationship Id="rId414" Type="http://schemas.openxmlformats.org/officeDocument/2006/relationships/image" Target="../media/image207.png"/><Relationship Id="rId456" Type="http://schemas.openxmlformats.org/officeDocument/2006/relationships/image" Target="../media/image228.png"/><Relationship Id="rId13" Type="http://schemas.openxmlformats.org/officeDocument/2006/relationships/customXml" Target="../ink/ink8.xml"/><Relationship Id="rId109" Type="http://schemas.openxmlformats.org/officeDocument/2006/relationships/customXml" Target="../ink/ink55.xml"/><Relationship Id="rId260" Type="http://schemas.openxmlformats.org/officeDocument/2006/relationships/customXml" Target="../ink/ink132.xml"/><Relationship Id="rId316" Type="http://schemas.openxmlformats.org/officeDocument/2006/relationships/customXml" Target="../ink/ink160.xml"/><Relationship Id="rId55" Type="http://schemas.openxmlformats.org/officeDocument/2006/relationships/customXml" Target="../ink/ink29.xml"/><Relationship Id="rId97" Type="http://schemas.openxmlformats.org/officeDocument/2006/relationships/customXml" Target="../ink/ink49.xml"/><Relationship Id="rId120" Type="http://schemas.openxmlformats.org/officeDocument/2006/relationships/image" Target="../media/image62.png"/><Relationship Id="rId358" Type="http://schemas.openxmlformats.org/officeDocument/2006/relationships/customXml" Target="../ink/ink181.xml"/><Relationship Id="rId162" Type="http://schemas.openxmlformats.org/officeDocument/2006/relationships/customXml" Target="../ink/ink82.xml"/><Relationship Id="rId218" Type="http://schemas.openxmlformats.org/officeDocument/2006/relationships/customXml" Target="../ink/ink111.xml"/><Relationship Id="rId425" Type="http://schemas.openxmlformats.org/officeDocument/2006/relationships/customXml" Target="../ink/ink215.xml"/><Relationship Id="rId271" Type="http://schemas.openxmlformats.org/officeDocument/2006/relationships/image" Target="../media/image136.png"/><Relationship Id="rId24" Type="http://schemas.openxmlformats.org/officeDocument/2006/relationships/image" Target="../media/image15.png"/><Relationship Id="rId66" Type="http://schemas.openxmlformats.org/officeDocument/2006/relationships/image" Target="../media/image36.png"/><Relationship Id="rId131" Type="http://schemas.openxmlformats.org/officeDocument/2006/relationships/image" Target="../media/image67.png"/><Relationship Id="rId327" Type="http://schemas.openxmlformats.org/officeDocument/2006/relationships/image" Target="../media/image164.png"/><Relationship Id="rId369" Type="http://schemas.openxmlformats.org/officeDocument/2006/relationships/customXml" Target="../ink/ink187.xml"/><Relationship Id="rId173" Type="http://schemas.openxmlformats.org/officeDocument/2006/relationships/image" Target="../media/image88.png"/><Relationship Id="rId229" Type="http://schemas.openxmlformats.org/officeDocument/2006/relationships/image" Target="../media/image115.png"/><Relationship Id="rId380" Type="http://schemas.openxmlformats.org/officeDocument/2006/relationships/image" Target="../media/image190.png"/><Relationship Id="rId436" Type="http://schemas.openxmlformats.org/officeDocument/2006/relationships/image" Target="../media/image218.png"/><Relationship Id="rId240" Type="http://schemas.openxmlformats.org/officeDocument/2006/relationships/customXml" Target="../ink/ink122.xml"/><Relationship Id="rId35" Type="http://schemas.openxmlformats.org/officeDocument/2006/relationships/customXml" Target="../ink/ink19.xml"/><Relationship Id="rId77" Type="http://schemas.openxmlformats.org/officeDocument/2006/relationships/customXml" Target="../ink/ink39.xml"/><Relationship Id="rId100" Type="http://schemas.openxmlformats.org/officeDocument/2006/relationships/image" Target="../media/image52.png"/><Relationship Id="rId282" Type="http://schemas.openxmlformats.org/officeDocument/2006/relationships/customXml" Target="../ink/ink143.xml"/><Relationship Id="rId338" Type="http://schemas.openxmlformats.org/officeDocument/2006/relationships/customXml" Target="../ink/ink171.xml"/><Relationship Id="rId8" Type="http://schemas.openxmlformats.org/officeDocument/2006/relationships/image" Target="../media/image7.png"/><Relationship Id="rId142" Type="http://schemas.openxmlformats.org/officeDocument/2006/relationships/customXml" Target="../ink/ink72.xml"/><Relationship Id="rId184" Type="http://schemas.openxmlformats.org/officeDocument/2006/relationships/customXml" Target="../ink/ink93.xml"/><Relationship Id="rId391" Type="http://schemas.openxmlformats.org/officeDocument/2006/relationships/customXml" Target="../ink/ink198.xml"/><Relationship Id="rId405" Type="http://schemas.openxmlformats.org/officeDocument/2006/relationships/customXml" Target="../ink/ink205.xml"/><Relationship Id="rId447" Type="http://schemas.openxmlformats.org/officeDocument/2006/relationships/customXml" Target="../ink/ink226.xml"/><Relationship Id="rId251" Type="http://schemas.openxmlformats.org/officeDocument/2006/relationships/image" Target="../media/image126.png"/><Relationship Id="rId46" Type="http://schemas.openxmlformats.org/officeDocument/2006/relationships/image" Target="../media/image26.png"/><Relationship Id="rId293" Type="http://schemas.openxmlformats.org/officeDocument/2006/relationships/image" Target="../media/image147.png"/><Relationship Id="rId307" Type="http://schemas.openxmlformats.org/officeDocument/2006/relationships/image" Target="../media/image154.png"/><Relationship Id="rId349" Type="http://schemas.openxmlformats.org/officeDocument/2006/relationships/image" Target="../media/image175.png"/><Relationship Id="rId88" Type="http://schemas.openxmlformats.org/officeDocument/2006/relationships/image" Target="../media/image46.png"/><Relationship Id="rId111" Type="http://schemas.openxmlformats.org/officeDocument/2006/relationships/customXml" Target="../ink/ink56.xml"/><Relationship Id="rId153" Type="http://schemas.openxmlformats.org/officeDocument/2006/relationships/image" Target="../media/image78.png"/><Relationship Id="rId195" Type="http://schemas.openxmlformats.org/officeDocument/2006/relationships/customXml" Target="../ink/ink99.xml"/><Relationship Id="rId209" Type="http://schemas.openxmlformats.org/officeDocument/2006/relationships/image" Target="../media/image105.png"/><Relationship Id="rId360" Type="http://schemas.openxmlformats.org/officeDocument/2006/relationships/customXml" Target="../ink/ink182.xml"/><Relationship Id="rId416" Type="http://schemas.openxmlformats.org/officeDocument/2006/relationships/image" Target="../media/image208.png"/><Relationship Id="rId220" Type="http://schemas.openxmlformats.org/officeDocument/2006/relationships/customXml" Target="../ink/ink112.xml"/><Relationship Id="rId15" Type="http://schemas.openxmlformats.org/officeDocument/2006/relationships/customXml" Target="../ink/ink9.xml"/><Relationship Id="rId57" Type="http://schemas.openxmlformats.org/officeDocument/2006/relationships/customXml" Target="../ink/ink30.xml"/><Relationship Id="rId262" Type="http://schemas.openxmlformats.org/officeDocument/2006/relationships/customXml" Target="../ink/ink133.xml"/><Relationship Id="rId318" Type="http://schemas.openxmlformats.org/officeDocument/2006/relationships/customXml" Target="../ink/ink161.xml"/><Relationship Id="rId99" Type="http://schemas.openxmlformats.org/officeDocument/2006/relationships/customXml" Target="../ink/ink50.xml"/><Relationship Id="rId122" Type="http://schemas.openxmlformats.org/officeDocument/2006/relationships/image" Target="../media/image63.png"/><Relationship Id="rId164" Type="http://schemas.openxmlformats.org/officeDocument/2006/relationships/customXml" Target="../ink/ink83.xml"/><Relationship Id="rId371" Type="http://schemas.openxmlformats.org/officeDocument/2006/relationships/customXml" Target="../ink/ink188.xml"/><Relationship Id="rId427" Type="http://schemas.openxmlformats.org/officeDocument/2006/relationships/customXml" Target="../ink/ink216.xml"/><Relationship Id="rId26" Type="http://schemas.openxmlformats.org/officeDocument/2006/relationships/image" Target="../media/image16.png"/><Relationship Id="rId231" Type="http://schemas.openxmlformats.org/officeDocument/2006/relationships/image" Target="../media/image116.png"/><Relationship Id="rId273" Type="http://schemas.openxmlformats.org/officeDocument/2006/relationships/image" Target="../media/image137.png"/><Relationship Id="rId329" Type="http://schemas.openxmlformats.org/officeDocument/2006/relationships/image" Target="../media/image165.png"/><Relationship Id="rId68" Type="http://schemas.openxmlformats.org/officeDocument/2006/relationships/image" Target="../media/image37.png"/><Relationship Id="rId133" Type="http://schemas.openxmlformats.org/officeDocument/2006/relationships/image" Target="../media/image68.png"/><Relationship Id="rId175" Type="http://schemas.openxmlformats.org/officeDocument/2006/relationships/image" Target="../media/image89.png"/><Relationship Id="rId340" Type="http://schemas.openxmlformats.org/officeDocument/2006/relationships/customXml" Target="../ink/ink172.xml"/><Relationship Id="rId200" Type="http://schemas.openxmlformats.org/officeDocument/2006/relationships/image" Target="../media/image101.png"/><Relationship Id="rId382" Type="http://schemas.openxmlformats.org/officeDocument/2006/relationships/image" Target="../media/image191.png"/><Relationship Id="rId438" Type="http://schemas.openxmlformats.org/officeDocument/2006/relationships/image" Target="../media/image219.png"/><Relationship Id="rId242" Type="http://schemas.openxmlformats.org/officeDocument/2006/relationships/customXml" Target="../ink/ink123.xml"/><Relationship Id="rId284" Type="http://schemas.openxmlformats.org/officeDocument/2006/relationships/customXml" Target="../ink/ink144.xml"/><Relationship Id="rId37" Type="http://schemas.openxmlformats.org/officeDocument/2006/relationships/customXml" Target="../ink/ink20.xml"/><Relationship Id="rId79" Type="http://schemas.openxmlformats.org/officeDocument/2006/relationships/customXml" Target="../ink/ink40.xml"/><Relationship Id="rId102" Type="http://schemas.openxmlformats.org/officeDocument/2006/relationships/image" Target="../media/image53.png"/><Relationship Id="rId144" Type="http://schemas.openxmlformats.org/officeDocument/2006/relationships/customXml" Target="../ink/ink73.xml"/><Relationship Id="rId90" Type="http://schemas.openxmlformats.org/officeDocument/2006/relationships/image" Target="../media/image47.png"/><Relationship Id="rId186" Type="http://schemas.openxmlformats.org/officeDocument/2006/relationships/customXml" Target="../ink/ink94.xml"/><Relationship Id="rId351" Type="http://schemas.openxmlformats.org/officeDocument/2006/relationships/image" Target="../media/image176.png"/><Relationship Id="rId393" Type="http://schemas.openxmlformats.org/officeDocument/2006/relationships/customXml" Target="../ink/ink199.xml"/><Relationship Id="rId407" Type="http://schemas.openxmlformats.org/officeDocument/2006/relationships/customXml" Target="../ink/ink206.xml"/><Relationship Id="rId449" Type="http://schemas.openxmlformats.org/officeDocument/2006/relationships/customXml" Target="../ink/ink227.xml"/><Relationship Id="rId211" Type="http://schemas.openxmlformats.org/officeDocument/2006/relationships/image" Target="../media/image106.png"/><Relationship Id="rId253" Type="http://schemas.openxmlformats.org/officeDocument/2006/relationships/image" Target="../media/image127.png"/><Relationship Id="rId295" Type="http://schemas.openxmlformats.org/officeDocument/2006/relationships/image" Target="../media/image148.png"/><Relationship Id="rId309" Type="http://schemas.openxmlformats.org/officeDocument/2006/relationships/image" Target="../media/image155.png"/><Relationship Id="rId48" Type="http://schemas.openxmlformats.org/officeDocument/2006/relationships/image" Target="../media/image27.png"/><Relationship Id="rId113" Type="http://schemas.openxmlformats.org/officeDocument/2006/relationships/customXml" Target="../ink/ink57.xml"/><Relationship Id="rId320" Type="http://schemas.openxmlformats.org/officeDocument/2006/relationships/customXml" Target="../ink/ink162.xml"/><Relationship Id="rId155" Type="http://schemas.openxmlformats.org/officeDocument/2006/relationships/image" Target="../media/image79.png"/><Relationship Id="rId197" Type="http://schemas.openxmlformats.org/officeDocument/2006/relationships/customXml" Target="../ink/ink100.xml"/><Relationship Id="rId362" Type="http://schemas.openxmlformats.org/officeDocument/2006/relationships/customXml" Target="../ink/ink183.xml"/><Relationship Id="rId418" Type="http://schemas.openxmlformats.org/officeDocument/2006/relationships/image" Target="../media/image209.png"/><Relationship Id="rId222" Type="http://schemas.openxmlformats.org/officeDocument/2006/relationships/customXml" Target="../ink/ink113.xml"/><Relationship Id="rId264" Type="http://schemas.openxmlformats.org/officeDocument/2006/relationships/customXml" Target="../ink/ink134.xml"/><Relationship Id="rId17" Type="http://schemas.openxmlformats.org/officeDocument/2006/relationships/customXml" Target="../ink/ink10.xml"/><Relationship Id="rId59" Type="http://schemas.openxmlformats.org/officeDocument/2006/relationships/customXml" Target="../ink/ink31.xml"/><Relationship Id="rId124" Type="http://schemas.openxmlformats.org/officeDocument/2006/relationships/image" Target="../media/image64.png"/><Relationship Id="rId70" Type="http://schemas.openxmlformats.org/officeDocument/2006/relationships/image" Target="../media/image38.png"/><Relationship Id="rId166" Type="http://schemas.openxmlformats.org/officeDocument/2006/relationships/customXml" Target="../ink/ink84.xml"/><Relationship Id="rId331" Type="http://schemas.openxmlformats.org/officeDocument/2006/relationships/image" Target="../media/image166.png"/><Relationship Id="rId373" Type="http://schemas.openxmlformats.org/officeDocument/2006/relationships/customXml" Target="../ink/ink189.xml"/><Relationship Id="rId429" Type="http://schemas.openxmlformats.org/officeDocument/2006/relationships/customXml" Target="../ink/ink217.xml"/><Relationship Id="rId1" Type="http://schemas.openxmlformats.org/officeDocument/2006/relationships/vmlDrawing" Target="../drawings/vmlDrawing1.vml"/><Relationship Id="rId233" Type="http://schemas.openxmlformats.org/officeDocument/2006/relationships/image" Target="../media/image117.png"/><Relationship Id="rId440" Type="http://schemas.openxmlformats.org/officeDocument/2006/relationships/image" Target="../media/image220.png"/><Relationship Id="rId28" Type="http://schemas.openxmlformats.org/officeDocument/2006/relationships/image" Target="../media/image17.png"/><Relationship Id="rId275" Type="http://schemas.openxmlformats.org/officeDocument/2006/relationships/image" Target="../media/image138.png"/><Relationship Id="rId300" Type="http://schemas.openxmlformats.org/officeDocument/2006/relationships/customXml" Target="../ink/ink152.xml"/><Relationship Id="rId81" Type="http://schemas.openxmlformats.org/officeDocument/2006/relationships/customXml" Target="../ink/ink41.xml"/><Relationship Id="rId135" Type="http://schemas.openxmlformats.org/officeDocument/2006/relationships/image" Target="../media/image69.png"/><Relationship Id="rId177" Type="http://schemas.openxmlformats.org/officeDocument/2006/relationships/image" Target="../media/image90.png"/><Relationship Id="rId342" Type="http://schemas.openxmlformats.org/officeDocument/2006/relationships/customXml" Target="../ink/ink173.xml"/><Relationship Id="rId384" Type="http://schemas.openxmlformats.org/officeDocument/2006/relationships/image" Target="../media/image192.png"/><Relationship Id="rId202" Type="http://schemas.openxmlformats.org/officeDocument/2006/relationships/image" Target="../media/image102.png"/><Relationship Id="rId244" Type="http://schemas.openxmlformats.org/officeDocument/2006/relationships/customXml" Target="../ink/ink124.xml"/><Relationship Id="rId39" Type="http://schemas.openxmlformats.org/officeDocument/2006/relationships/customXml" Target="../ink/ink21.xml"/><Relationship Id="rId286" Type="http://schemas.openxmlformats.org/officeDocument/2006/relationships/customXml" Target="../ink/ink145.xml"/><Relationship Id="rId451" Type="http://schemas.openxmlformats.org/officeDocument/2006/relationships/customXml" Target="../ink/ink228.xml"/><Relationship Id="rId50" Type="http://schemas.openxmlformats.org/officeDocument/2006/relationships/image" Target="../media/image28.png"/><Relationship Id="rId104" Type="http://schemas.openxmlformats.org/officeDocument/2006/relationships/image" Target="../media/image54.png"/><Relationship Id="rId146" Type="http://schemas.openxmlformats.org/officeDocument/2006/relationships/customXml" Target="../ink/ink74.xml"/><Relationship Id="rId188" Type="http://schemas.openxmlformats.org/officeDocument/2006/relationships/customXml" Target="../ink/ink95.xml"/><Relationship Id="rId311" Type="http://schemas.openxmlformats.org/officeDocument/2006/relationships/image" Target="../media/image156.png"/><Relationship Id="rId353" Type="http://schemas.openxmlformats.org/officeDocument/2006/relationships/image" Target="../media/image177.png"/><Relationship Id="rId395" Type="http://schemas.openxmlformats.org/officeDocument/2006/relationships/customXml" Target="../ink/ink200.xml"/><Relationship Id="rId409" Type="http://schemas.openxmlformats.org/officeDocument/2006/relationships/customXml" Target="../ink/ink2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4.png"/><Relationship Id="rId18" Type="http://schemas.openxmlformats.org/officeDocument/2006/relationships/customXml" Target="../ink/ink238.xml"/><Relationship Id="rId26" Type="http://schemas.openxmlformats.org/officeDocument/2006/relationships/customXml" Target="../ink/ink242.xml"/><Relationship Id="rId39" Type="http://schemas.openxmlformats.org/officeDocument/2006/relationships/image" Target="../media/image247.png"/><Relationship Id="rId21" Type="http://schemas.openxmlformats.org/officeDocument/2006/relationships/image" Target="../media/image238.png"/><Relationship Id="rId34" Type="http://schemas.openxmlformats.org/officeDocument/2006/relationships/customXml" Target="../ink/ink246.xml"/><Relationship Id="rId42" Type="http://schemas.openxmlformats.org/officeDocument/2006/relationships/customXml" Target="../ink/ink250.xml"/><Relationship Id="rId47" Type="http://schemas.openxmlformats.org/officeDocument/2006/relationships/image" Target="../media/image251.png"/><Relationship Id="rId50" Type="http://schemas.openxmlformats.org/officeDocument/2006/relationships/customXml" Target="../ink/ink254.xml"/><Relationship Id="rId55" Type="http://schemas.openxmlformats.org/officeDocument/2006/relationships/image" Target="../media/image255.png"/><Relationship Id="rId7" Type="http://schemas.openxmlformats.org/officeDocument/2006/relationships/customXml" Target="../ink/ink233.xml"/><Relationship Id="rId2" Type="http://schemas.openxmlformats.org/officeDocument/2006/relationships/image" Target="NULL"/><Relationship Id="rId16" Type="http://schemas.openxmlformats.org/officeDocument/2006/relationships/customXml" Target="../ink/ink237.xml"/><Relationship Id="rId29" Type="http://schemas.openxmlformats.org/officeDocument/2006/relationships/image" Target="../media/image242.png"/><Relationship Id="rId11" Type="http://schemas.openxmlformats.org/officeDocument/2006/relationships/customXml" Target="../ink/ink235.xml"/><Relationship Id="rId24" Type="http://schemas.openxmlformats.org/officeDocument/2006/relationships/customXml" Target="../ink/ink241.xml"/><Relationship Id="rId32" Type="http://schemas.openxmlformats.org/officeDocument/2006/relationships/customXml" Target="../ink/ink245.xml"/><Relationship Id="rId37" Type="http://schemas.openxmlformats.org/officeDocument/2006/relationships/image" Target="../media/image246.png"/><Relationship Id="rId40" Type="http://schemas.openxmlformats.org/officeDocument/2006/relationships/customXml" Target="../ink/ink249.xml"/><Relationship Id="rId45" Type="http://schemas.openxmlformats.org/officeDocument/2006/relationships/image" Target="../media/image250.png"/><Relationship Id="rId53" Type="http://schemas.openxmlformats.org/officeDocument/2006/relationships/image" Target="../media/image254.png"/><Relationship Id="rId58" Type="http://schemas.openxmlformats.org/officeDocument/2006/relationships/customXml" Target="../ink/ink258.xml"/><Relationship Id="rId5" Type="http://schemas.openxmlformats.org/officeDocument/2006/relationships/customXml" Target="../ink/ink232.xml"/><Relationship Id="rId61" Type="http://schemas.openxmlformats.org/officeDocument/2006/relationships/image" Target="../media/image258.png"/><Relationship Id="rId19" Type="http://schemas.openxmlformats.org/officeDocument/2006/relationships/image" Target="../media/image237.png"/><Relationship Id="rId14" Type="http://schemas.openxmlformats.org/officeDocument/2006/relationships/customXml" Target="../ink/ink236.xml"/><Relationship Id="rId22" Type="http://schemas.openxmlformats.org/officeDocument/2006/relationships/customXml" Target="../ink/ink240.xml"/><Relationship Id="rId27" Type="http://schemas.openxmlformats.org/officeDocument/2006/relationships/image" Target="../media/image241.png"/><Relationship Id="rId30" Type="http://schemas.openxmlformats.org/officeDocument/2006/relationships/customXml" Target="../ink/ink244.xml"/><Relationship Id="rId35" Type="http://schemas.openxmlformats.org/officeDocument/2006/relationships/image" Target="../media/image245.png"/><Relationship Id="rId43" Type="http://schemas.openxmlformats.org/officeDocument/2006/relationships/image" Target="../media/image249.png"/><Relationship Id="rId48" Type="http://schemas.openxmlformats.org/officeDocument/2006/relationships/customXml" Target="../ink/ink253.xml"/><Relationship Id="rId56" Type="http://schemas.openxmlformats.org/officeDocument/2006/relationships/customXml" Target="../ink/ink257.xml"/><Relationship Id="rId8" Type="http://schemas.openxmlformats.org/officeDocument/2006/relationships/image" Target="../media/image231.png"/><Relationship Id="rId51" Type="http://schemas.openxmlformats.org/officeDocument/2006/relationships/image" Target="../media/image253.png"/><Relationship Id="rId3" Type="http://schemas.openxmlformats.org/officeDocument/2006/relationships/customXml" Target="../ink/ink231.xml"/><Relationship Id="rId12" Type="http://schemas.openxmlformats.org/officeDocument/2006/relationships/image" Target="../media/image233.png"/><Relationship Id="rId17" Type="http://schemas.openxmlformats.org/officeDocument/2006/relationships/image" Target="../media/image236.png"/><Relationship Id="rId25" Type="http://schemas.openxmlformats.org/officeDocument/2006/relationships/image" Target="../media/image240.png"/><Relationship Id="rId33" Type="http://schemas.openxmlformats.org/officeDocument/2006/relationships/image" Target="../media/image244.png"/><Relationship Id="rId38" Type="http://schemas.openxmlformats.org/officeDocument/2006/relationships/customXml" Target="../ink/ink248.xml"/><Relationship Id="rId46" Type="http://schemas.openxmlformats.org/officeDocument/2006/relationships/customXml" Target="../ink/ink252.xml"/><Relationship Id="rId59" Type="http://schemas.openxmlformats.org/officeDocument/2006/relationships/image" Target="../media/image257.png"/><Relationship Id="rId20" Type="http://schemas.openxmlformats.org/officeDocument/2006/relationships/customXml" Target="../ink/ink239.xml"/><Relationship Id="rId41" Type="http://schemas.openxmlformats.org/officeDocument/2006/relationships/image" Target="../media/image248.png"/><Relationship Id="rId54" Type="http://schemas.openxmlformats.org/officeDocument/2006/relationships/customXml" Target="../ink/ink2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15" Type="http://schemas.openxmlformats.org/officeDocument/2006/relationships/image" Target="../media/image235.png"/><Relationship Id="rId23" Type="http://schemas.openxmlformats.org/officeDocument/2006/relationships/image" Target="../media/image239.png"/><Relationship Id="rId28" Type="http://schemas.openxmlformats.org/officeDocument/2006/relationships/customXml" Target="../ink/ink243.xml"/><Relationship Id="rId36" Type="http://schemas.openxmlformats.org/officeDocument/2006/relationships/customXml" Target="../ink/ink247.xml"/><Relationship Id="rId49" Type="http://schemas.openxmlformats.org/officeDocument/2006/relationships/image" Target="../media/image252.png"/><Relationship Id="rId57" Type="http://schemas.openxmlformats.org/officeDocument/2006/relationships/image" Target="../media/image256.png"/><Relationship Id="rId10" Type="http://schemas.openxmlformats.org/officeDocument/2006/relationships/image" Target="../media/image232.png"/><Relationship Id="rId31" Type="http://schemas.openxmlformats.org/officeDocument/2006/relationships/image" Target="../media/image243.png"/><Relationship Id="rId44" Type="http://schemas.openxmlformats.org/officeDocument/2006/relationships/customXml" Target="../ink/ink251.xml"/><Relationship Id="rId52" Type="http://schemas.openxmlformats.org/officeDocument/2006/relationships/customXml" Target="../ink/ink255.xml"/><Relationship Id="rId60" Type="http://schemas.openxmlformats.org/officeDocument/2006/relationships/customXml" Target="../ink/ink259.xml"/><Relationship Id="rId4" Type="http://schemas.openxmlformats.org/officeDocument/2006/relationships/image" Target="../media/image229.png"/><Relationship Id="rId9" Type="http://schemas.openxmlformats.org/officeDocument/2006/relationships/customXml" Target="../ink/ink23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0.png"/><Relationship Id="rId21" Type="http://schemas.openxmlformats.org/officeDocument/2006/relationships/customXml" Target="../ink/ink269.xml"/><Relationship Id="rId42" Type="http://schemas.openxmlformats.org/officeDocument/2006/relationships/image" Target="../media/image278.png"/><Relationship Id="rId47" Type="http://schemas.openxmlformats.org/officeDocument/2006/relationships/customXml" Target="../ink/ink282.xml"/><Relationship Id="rId63" Type="http://schemas.openxmlformats.org/officeDocument/2006/relationships/customXml" Target="../ink/ink290.xml"/><Relationship Id="rId68" Type="http://schemas.openxmlformats.org/officeDocument/2006/relationships/image" Target="../media/image291.png"/><Relationship Id="rId7" Type="http://schemas.openxmlformats.org/officeDocument/2006/relationships/customXml" Target="../ink/ink262.xml"/><Relationship Id="rId2" Type="http://schemas.openxmlformats.org/officeDocument/2006/relationships/image" Target="NULL"/><Relationship Id="rId16" Type="http://schemas.openxmlformats.org/officeDocument/2006/relationships/image" Target="../media/image265.png"/><Relationship Id="rId29" Type="http://schemas.openxmlformats.org/officeDocument/2006/relationships/customXml" Target="../ink/ink273.xml"/><Relationship Id="rId11" Type="http://schemas.openxmlformats.org/officeDocument/2006/relationships/customXml" Target="../ink/ink264.xml"/><Relationship Id="rId24" Type="http://schemas.openxmlformats.org/officeDocument/2006/relationships/image" Target="../media/image269.png"/><Relationship Id="rId32" Type="http://schemas.openxmlformats.org/officeDocument/2006/relationships/image" Target="../media/image273.png"/><Relationship Id="rId37" Type="http://schemas.openxmlformats.org/officeDocument/2006/relationships/customXml" Target="../ink/ink277.xml"/><Relationship Id="rId40" Type="http://schemas.openxmlformats.org/officeDocument/2006/relationships/image" Target="../media/image277.png"/><Relationship Id="rId45" Type="http://schemas.openxmlformats.org/officeDocument/2006/relationships/customXml" Target="../ink/ink281.xml"/><Relationship Id="rId53" Type="http://schemas.openxmlformats.org/officeDocument/2006/relationships/customXml" Target="../ink/ink285.xml"/><Relationship Id="rId58" Type="http://schemas.openxmlformats.org/officeDocument/2006/relationships/image" Target="../media/image286.png"/><Relationship Id="rId66" Type="http://schemas.openxmlformats.org/officeDocument/2006/relationships/image" Target="../media/image290.png"/><Relationship Id="rId5" Type="http://schemas.openxmlformats.org/officeDocument/2006/relationships/customXml" Target="../ink/ink261.xml"/><Relationship Id="rId61" Type="http://schemas.openxmlformats.org/officeDocument/2006/relationships/customXml" Target="../ink/ink289.xml"/><Relationship Id="rId19" Type="http://schemas.openxmlformats.org/officeDocument/2006/relationships/customXml" Target="../ink/ink268.xml"/><Relationship Id="rId14" Type="http://schemas.openxmlformats.org/officeDocument/2006/relationships/image" Target="../media/image264.png"/><Relationship Id="rId22" Type="http://schemas.openxmlformats.org/officeDocument/2006/relationships/image" Target="../media/image268.png"/><Relationship Id="rId27" Type="http://schemas.openxmlformats.org/officeDocument/2006/relationships/customXml" Target="../ink/ink272.xml"/><Relationship Id="rId30" Type="http://schemas.openxmlformats.org/officeDocument/2006/relationships/image" Target="../media/image272.png"/><Relationship Id="rId35" Type="http://schemas.openxmlformats.org/officeDocument/2006/relationships/customXml" Target="../ink/ink276.xml"/><Relationship Id="rId43" Type="http://schemas.openxmlformats.org/officeDocument/2006/relationships/customXml" Target="../ink/ink280.xml"/><Relationship Id="rId48" Type="http://schemas.openxmlformats.org/officeDocument/2006/relationships/image" Target="../media/image281.png"/><Relationship Id="rId56" Type="http://schemas.openxmlformats.org/officeDocument/2006/relationships/image" Target="../media/image285.png"/><Relationship Id="rId64" Type="http://schemas.openxmlformats.org/officeDocument/2006/relationships/image" Target="../media/image289.png"/><Relationship Id="rId69" Type="http://schemas.openxmlformats.org/officeDocument/2006/relationships/customXml" Target="../ink/ink293.xml"/><Relationship Id="rId8" Type="http://schemas.openxmlformats.org/officeDocument/2006/relationships/image" Target="../media/image261.png"/><Relationship Id="rId51" Type="http://schemas.openxmlformats.org/officeDocument/2006/relationships/customXml" Target="../ink/ink284.xml"/><Relationship Id="rId3" Type="http://schemas.openxmlformats.org/officeDocument/2006/relationships/customXml" Target="../ink/ink260.xml"/><Relationship Id="rId12" Type="http://schemas.openxmlformats.org/officeDocument/2006/relationships/image" Target="../media/image263.png"/><Relationship Id="rId17" Type="http://schemas.openxmlformats.org/officeDocument/2006/relationships/customXml" Target="../ink/ink267.xml"/><Relationship Id="rId25" Type="http://schemas.openxmlformats.org/officeDocument/2006/relationships/customXml" Target="../ink/ink271.xml"/><Relationship Id="rId33" Type="http://schemas.openxmlformats.org/officeDocument/2006/relationships/customXml" Target="../ink/ink275.xml"/><Relationship Id="rId38" Type="http://schemas.openxmlformats.org/officeDocument/2006/relationships/image" Target="../media/image276.png"/><Relationship Id="rId46" Type="http://schemas.openxmlformats.org/officeDocument/2006/relationships/image" Target="../media/image280.png"/><Relationship Id="rId59" Type="http://schemas.openxmlformats.org/officeDocument/2006/relationships/customXml" Target="../ink/ink288.xml"/><Relationship Id="rId67" Type="http://schemas.openxmlformats.org/officeDocument/2006/relationships/customXml" Target="../ink/ink292.xml"/><Relationship Id="rId20" Type="http://schemas.openxmlformats.org/officeDocument/2006/relationships/image" Target="../media/image267.png"/><Relationship Id="rId41" Type="http://schemas.openxmlformats.org/officeDocument/2006/relationships/customXml" Target="../ink/ink279.xml"/><Relationship Id="rId54" Type="http://schemas.openxmlformats.org/officeDocument/2006/relationships/image" Target="../media/image284.png"/><Relationship Id="rId62" Type="http://schemas.openxmlformats.org/officeDocument/2006/relationships/image" Target="../media/image288.png"/><Relationship Id="rId70" Type="http://schemas.openxmlformats.org/officeDocument/2006/relationships/image" Target="../media/image2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15" Type="http://schemas.openxmlformats.org/officeDocument/2006/relationships/customXml" Target="../ink/ink266.xml"/><Relationship Id="rId23" Type="http://schemas.openxmlformats.org/officeDocument/2006/relationships/customXml" Target="../ink/ink270.xml"/><Relationship Id="rId28" Type="http://schemas.openxmlformats.org/officeDocument/2006/relationships/image" Target="../media/image271.png"/><Relationship Id="rId36" Type="http://schemas.openxmlformats.org/officeDocument/2006/relationships/image" Target="../media/image275.png"/><Relationship Id="rId49" Type="http://schemas.openxmlformats.org/officeDocument/2006/relationships/customXml" Target="../ink/ink283.xml"/><Relationship Id="rId57" Type="http://schemas.openxmlformats.org/officeDocument/2006/relationships/customXml" Target="../ink/ink287.xml"/><Relationship Id="rId10" Type="http://schemas.openxmlformats.org/officeDocument/2006/relationships/image" Target="../media/image262.png"/><Relationship Id="rId31" Type="http://schemas.openxmlformats.org/officeDocument/2006/relationships/customXml" Target="../ink/ink274.xml"/><Relationship Id="rId44" Type="http://schemas.openxmlformats.org/officeDocument/2006/relationships/image" Target="../media/image279.png"/><Relationship Id="rId52" Type="http://schemas.openxmlformats.org/officeDocument/2006/relationships/image" Target="../media/image283.png"/><Relationship Id="rId60" Type="http://schemas.openxmlformats.org/officeDocument/2006/relationships/image" Target="../media/image287.png"/><Relationship Id="rId65" Type="http://schemas.openxmlformats.org/officeDocument/2006/relationships/customXml" Target="../ink/ink291.xml"/><Relationship Id="rId4" Type="http://schemas.openxmlformats.org/officeDocument/2006/relationships/image" Target="../media/image259.png"/><Relationship Id="rId9" Type="http://schemas.openxmlformats.org/officeDocument/2006/relationships/customXml" Target="../ink/ink263.xml"/><Relationship Id="rId13" Type="http://schemas.openxmlformats.org/officeDocument/2006/relationships/customXml" Target="../ink/ink265.xml"/><Relationship Id="rId18" Type="http://schemas.openxmlformats.org/officeDocument/2006/relationships/image" Target="../media/image266.png"/><Relationship Id="rId39" Type="http://schemas.openxmlformats.org/officeDocument/2006/relationships/customXml" Target="../ink/ink278.xml"/><Relationship Id="rId34" Type="http://schemas.openxmlformats.org/officeDocument/2006/relationships/image" Target="../media/image274.png"/><Relationship Id="rId50" Type="http://schemas.openxmlformats.org/officeDocument/2006/relationships/image" Target="../media/image282.png"/><Relationship Id="rId55" Type="http://schemas.openxmlformats.org/officeDocument/2006/relationships/customXml" Target="../ink/ink28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7.png"/><Relationship Id="rId18" Type="http://schemas.openxmlformats.org/officeDocument/2006/relationships/customXml" Target="../ink/ink299.xml"/><Relationship Id="rId26" Type="http://schemas.openxmlformats.org/officeDocument/2006/relationships/customXml" Target="../ink/ink303.xml"/><Relationship Id="rId39" Type="http://schemas.openxmlformats.org/officeDocument/2006/relationships/image" Target="../media/image310.png"/><Relationship Id="rId21" Type="http://schemas.openxmlformats.org/officeDocument/2006/relationships/image" Target="../media/image301.png"/><Relationship Id="rId34" Type="http://schemas.openxmlformats.org/officeDocument/2006/relationships/customXml" Target="../ink/ink307.xml"/><Relationship Id="rId42" Type="http://schemas.openxmlformats.org/officeDocument/2006/relationships/customXml" Target="../ink/ink311.xml"/><Relationship Id="rId47" Type="http://schemas.openxmlformats.org/officeDocument/2006/relationships/image" Target="../media/image314.png"/><Relationship Id="rId50" Type="http://schemas.openxmlformats.org/officeDocument/2006/relationships/customXml" Target="../ink/ink315.xml"/><Relationship Id="rId55" Type="http://schemas.openxmlformats.org/officeDocument/2006/relationships/image" Target="../media/image318.png"/><Relationship Id="rId7" Type="http://schemas.openxmlformats.org/officeDocument/2006/relationships/image" Target="../media/image294.png"/><Relationship Id="rId2" Type="http://schemas.openxmlformats.org/officeDocument/2006/relationships/hyperlink" Target="https://www.ecb.europa.eu/stats/macroeconomic_and_sectoral/hicp/html/index.en.html" TargetMode="External"/><Relationship Id="rId16" Type="http://schemas.openxmlformats.org/officeDocument/2006/relationships/customXml" Target="../ink/ink298.xml"/><Relationship Id="rId29" Type="http://schemas.openxmlformats.org/officeDocument/2006/relationships/image" Target="../media/image305.png"/><Relationship Id="rId11" Type="http://schemas.openxmlformats.org/officeDocument/2006/relationships/image" Target="../media/image296.png"/><Relationship Id="rId24" Type="http://schemas.openxmlformats.org/officeDocument/2006/relationships/customXml" Target="../ink/ink302.xml"/><Relationship Id="rId32" Type="http://schemas.openxmlformats.org/officeDocument/2006/relationships/customXml" Target="../ink/ink306.xml"/><Relationship Id="rId37" Type="http://schemas.openxmlformats.org/officeDocument/2006/relationships/image" Target="../media/image309.png"/><Relationship Id="rId40" Type="http://schemas.openxmlformats.org/officeDocument/2006/relationships/customXml" Target="../ink/ink310.xml"/><Relationship Id="rId45" Type="http://schemas.openxmlformats.org/officeDocument/2006/relationships/image" Target="../media/image313.png"/><Relationship Id="rId53" Type="http://schemas.openxmlformats.org/officeDocument/2006/relationships/image" Target="../media/image317.png"/><Relationship Id="rId5" Type="http://schemas.openxmlformats.org/officeDocument/2006/relationships/hyperlink" Target="https://www.destatis.de/DE/Themen/Wirtschaft/Preise/Verbraucherpreisindex/_inhalt.html" TargetMode="External"/><Relationship Id="rId19" Type="http://schemas.openxmlformats.org/officeDocument/2006/relationships/image" Target="../media/image300.png"/><Relationship Id="rId4" Type="http://schemas.openxmlformats.org/officeDocument/2006/relationships/hyperlink" Target="https://www.destatis.de/DE/Themen/Wirtschaft/Preise/Verbraucherpreisindex/Methoden/_inhalt.html?templateQueryString=verbraucherpreisindex#1412458" TargetMode="External"/><Relationship Id="rId9" Type="http://schemas.openxmlformats.org/officeDocument/2006/relationships/image" Target="../media/image295.png"/><Relationship Id="rId14" Type="http://schemas.openxmlformats.org/officeDocument/2006/relationships/customXml" Target="../ink/ink297.xml"/><Relationship Id="rId22" Type="http://schemas.openxmlformats.org/officeDocument/2006/relationships/customXml" Target="../ink/ink301.xml"/><Relationship Id="rId27" Type="http://schemas.openxmlformats.org/officeDocument/2006/relationships/image" Target="../media/image304.png"/><Relationship Id="rId30" Type="http://schemas.openxmlformats.org/officeDocument/2006/relationships/customXml" Target="../ink/ink305.xml"/><Relationship Id="rId35" Type="http://schemas.openxmlformats.org/officeDocument/2006/relationships/image" Target="../media/image308.png"/><Relationship Id="rId43" Type="http://schemas.openxmlformats.org/officeDocument/2006/relationships/image" Target="../media/image312.png"/><Relationship Id="rId48" Type="http://schemas.openxmlformats.org/officeDocument/2006/relationships/customXml" Target="../ink/ink314.xml"/><Relationship Id="rId56" Type="http://schemas.openxmlformats.org/officeDocument/2006/relationships/customXml" Target="../ink/ink318.xml"/><Relationship Id="rId8" Type="http://schemas.openxmlformats.org/officeDocument/2006/relationships/customXml" Target="../ink/ink294.xml"/><Relationship Id="rId51" Type="http://schemas.openxmlformats.org/officeDocument/2006/relationships/image" Target="../media/image316.png"/><Relationship Id="rId3" Type="http://schemas.openxmlformats.org/officeDocument/2006/relationships/image" Target="../media/image293.png"/><Relationship Id="rId12" Type="http://schemas.openxmlformats.org/officeDocument/2006/relationships/customXml" Target="../ink/ink296.xml"/><Relationship Id="rId17" Type="http://schemas.openxmlformats.org/officeDocument/2006/relationships/image" Target="../media/image299.png"/><Relationship Id="rId25" Type="http://schemas.openxmlformats.org/officeDocument/2006/relationships/image" Target="../media/image303.png"/><Relationship Id="rId33" Type="http://schemas.openxmlformats.org/officeDocument/2006/relationships/image" Target="../media/image307.png"/><Relationship Id="rId38" Type="http://schemas.openxmlformats.org/officeDocument/2006/relationships/customXml" Target="../ink/ink309.xml"/><Relationship Id="rId46" Type="http://schemas.openxmlformats.org/officeDocument/2006/relationships/customXml" Target="../ink/ink313.xml"/><Relationship Id="rId20" Type="http://schemas.openxmlformats.org/officeDocument/2006/relationships/customXml" Target="../ink/ink300.xml"/><Relationship Id="rId41" Type="http://schemas.openxmlformats.org/officeDocument/2006/relationships/image" Target="../media/image311.png"/><Relationship Id="rId54" Type="http://schemas.openxmlformats.org/officeDocument/2006/relationships/customXml" Target="../ink/ink3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statis.de/DE/Themen/Wirtschaft/Preise/Verbraucherpreisindex/Methoden/Downloads/waegungsschema-2020.html" TargetMode="External"/><Relationship Id="rId15" Type="http://schemas.openxmlformats.org/officeDocument/2006/relationships/image" Target="../media/image298.png"/><Relationship Id="rId23" Type="http://schemas.openxmlformats.org/officeDocument/2006/relationships/image" Target="../media/image302.png"/><Relationship Id="rId28" Type="http://schemas.openxmlformats.org/officeDocument/2006/relationships/customXml" Target="../ink/ink304.xml"/><Relationship Id="rId36" Type="http://schemas.openxmlformats.org/officeDocument/2006/relationships/customXml" Target="../ink/ink308.xml"/><Relationship Id="rId49" Type="http://schemas.openxmlformats.org/officeDocument/2006/relationships/image" Target="../media/image315.png"/><Relationship Id="rId57" Type="http://schemas.openxmlformats.org/officeDocument/2006/relationships/image" Target="../media/image319.png"/><Relationship Id="rId10" Type="http://schemas.openxmlformats.org/officeDocument/2006/relationships/customXml" Target="../ink/ink295.xml"/><Relationship Id="rId31" Type="http://schemas.openxmlformats.org/officeDocument/2006/relationships/image" Target="../media/image306.png"/><Relationship Id="rId44" Type="http://schemas.openxmlformats.org/officeDocument/2006/relationships/customXml" Target="../ink/ink312.xml"/><Relationship Id="rId52" Type="http://schemas.openxmlformats.org/officeDocument/2006/relationships/customXml" Target="../ink/ink3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22.png"/><Relationship Id="rId2" Type="http://schemas.openxmlformats.org/officeDocument/2006/relationships/customXml" Target="../ink/ink3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1.xml"/><Relationship Id="rId5" Type="http://schemas.openxmlformats.org/officeDocument/2006/relationships/image" Target="../media/image321.png"/><Relationship Id="rId4" Type="http://schemas.openxmlformats.org/officeDocument/2006/relationships/customXml" Target="../ink/ink32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6.png"/><Relationship Id="rId18" Type="http://schemas.openxmlformats.org/officeDocument/2006/relationships/customXml" Target="../ink/ink329.xml"/><Relationship Id="rId26" Type="http://schemas.openxmlformats.org/officeDocument/2006/relationships/customXml" Target="../ink/ink333.xml"/><Relationship Id="rId39" Type="http://schemas.openxmlformats.org/officeDocument/2006/relationships/image" Target="../media/image339.png"/><Relationship Id="rId21" Type="http://schemas.openxmlformats.org/officeDocument/2006/relationships/image" Target="../media/image330.png"/><Relationship Id="rId34" Type="http://schemas.openxmlformats.org/officeDocument/2006/relationships/customXml" Target="../ink/ink337.xml"/><Relationship Id="rId7" Type="http://schemas.openxmlformats.org/officeDocument/2006/relationships/image" Target="../media/image43.png"/><Relationship Id="rId2" Type="http://schemas.openxmlformats.org/officeDocument/2006/relationships/image" Target="NULL"/><Relationship Id="rId16" Type="http://schemas.openxmlformats.org/officeDocument/2006/relationships/customXml" Target="../ink/ink328.xml"/><Relationship Id="rId20" Type="http://schemas.openxmlformats.org/officeDocument/2006/relationships/customXml" Target="../ink/ink330.xml"/><Relationship Id="rId29" Type="http://schemas.openxmlformats.org/officeDocument/2006/relationships/image" Target="../media/image334.png"/><Relationship Id="rId41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3.xml"/><Relationship Id="rId11" Type="http://schemas.openxmlformats.org/officeDocument/2006/relationships/image" Target="../media/image325.png"/><Relationship Id="rId24" Type="http://schemas.openxmlformats.org/officeDocument/2006/relationships/customXml" Target="../ink/ink332.xml"/><Relationship Id="rId32" Type="http://schemas.openxmlformats.org/officeDocument/2006/relationships/customXml" Target="../ink/ink336.xml"/><Relationship Id="rId37" Type="http://schemas.openxmlformats.org/officeDocument/2006/relationships/image" Target="../media/image338.png"/><Relationship Id="rId40" Type="http://schemas.openxmlformats.org/officeDocument/2006/relationships/customXml" Target="../ink/ink340.xml"/><Relationship Id="rId5" Type="http://schemas.openxmlformats.org/officeDocument/2006/relationships/image" Target="../media/image323.png"/><Relationship Id="rId15" Type="http://schemas.openxmlformats.org/officeDocument/2006/relationships/image" Target="../media/image327.png"/><Relationship Id="rId23" Type="http://schemas.openxmlformats.org/officeDocument/2006/relationships/image" Target="../media/image331.png"/><Relationship Id="rId28" Type="http://schemas.openxmlformats.org/officeDocument/2006/relationships/customXml" Target="../ink/ink334.xml"/><Relationship Id="rId36" Type="http://schemas.openxmlformats.org/officeDocument/2006/relationships/customXml" Target="../ink/ink338.xml"/><Relationship Id="rId10" Type="http://schemas.openxmlformats.org/officeDocument/2006/relationships/customXml" Target="../ink/ink325.xml"/><Relationship Id="rId19" Type="http://schemas.openxmlformats.org/officeDocument/2006/relationships/image" Target="../media/image329.png"/><Relationship Id="rId31" Type="http://schemas.openxmlformats.org/officeDocument/2006/relationships/image" Target="../media/image335.png"/><Relationship Id="rId4" Type="http://schemas.openxmlformats.org/officeDocument/2006/relationships/customXml" Target="../ink/ink322.xml"/><Relationship Id="rId9" Type="http://schemas.openxmlformats.org/officeDocument/2006/relationships/image" Target="../media/image324.png"/><Relationship Id="rId14" Type="http://schemas.openxmlformats.org/officeDocument/2006/relationships/customXml" Target="../ink/ink327.xml"/><Relationship Id="rId22" Type="http://schemas.openxmlformats.org/officeDocument/2006/relationships/customXml" Target="../ink/ink331.xml"/><Relationship Id="rId27" Type="http://schemas.openxmlformats.org/officeDocument/2006/relationships/image" Target="../media/image333.png"/><Relationship Id="rId30" Type="http://schemas.openxmlformats.org/officeDocument/2006/relationships/customXml" Target="../ink/ink335.xml"/><Relationship Id="rId35" Type="http://schemas.openxmlformats.org/officeDocument/2006/relationships/image" Target="../media/image337.png"/><Relationship Id="rId8" Type="http://schemas.openxmlformats.org/officeDocument/2006/relationships/customXml" Target="../ink/ink324.xml"/><Relationship Id="rId3" Type="http://schemas.openxmlformats.org/officeDocument/2006/relationships/image" Target="../media/image234.png"/><Relationship Id="rId12" Type="http://schemas.openxmlformats.org/officeDocument/2006/relationships/customXml" Target="../ink/ink326.xml"/><Relationship Id="rId17" Type="http://schemas.openxmlformats.org/officeDocument/2006/relationships/image" Target="../media/image328.png"/><Relationship Id="rId25" Type="http://schemas.openxmlformats.org/officeDocument/2006/relationships/image" Target="../media/image332.png"/><Relationship Id="rId33" Type="http://schemas.openxmlformats.org/officeDocument/2006/relationships/image" Target="../media/image336.png"/><Relationship Id="rId38" Type="http://schemas.openxmlformats.org/officeDocument/2006/relationships/customXml" Target="../ink/ink3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Price-indices</a:t>
            </a:r>
            <a:endParaRPr lang="de-DE" sz="3200" baseline="30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855C1F-2545-4E14-B8FA-0582DFDB53CE}"/>
              </a:ext>
            </a:extLst>
          </p:cNvPr>
          <p:cNvSpPr txBox="1"/>
          <p:nvPr/>
        </p:nvSpPr>
        <p:spPr>
          <a:xfrm>
            <a:off x="538480" y="744811"/>
            <a:ext cx="82499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/>
              <a:t>Within a market sector or consumption or even in the total economy, often we want to know, who prices in general have changed.</a:t>
            </a:r>
          </a:p>
          <a:p>
            <a:pPr algn="ctr"/>
            <a:endParaRPr lang="de-DE" sz="2400"/>
          </a:p>
          <a:p>
            <a:pPr algn="ctr"/>
            <a:endParaRPr lang="de-DE" sz="2400" dirty="0"/>
          </a:p>
          <a:p>
            <a:pPr algn="ctr"/>
            <a:r>
              <a:rPr lang="de-DE" sz="2400" b="1" u="sng"/>
              <a:t>Problem:</a:t>
            </a:r>
            <a:endParaRPr lang="de-DE" sz="2400" b="1" u="sng" dirty="0"/>
          </a:p>
          <a:p>
            <a:pPr algn="ctr"/>
            <a:r>
              <a:rPr lang="de-DE" sz="2400"/>
              <a:t>Usually the prices of some goods are changing, while other prices stay constant</a:t>
            </a:r>
          </a:p>
          <a:p>
            <a:pPr algn="ctr"/>
            <a:endParaRPr lang="de-DE" sz="2400"/>
          </a:p>
          <a:p>
            <a:pPr algn="ctr"/>
            <a:endParaRPr lang="de-DE" sz="2400" dirty="0"/>
          </a:p>
          <a:p>
            <a:r>
              <a:rPr lang="de-DE" sz="2400"/>
              <a:t>→ </a:t>
            </a:r>
            <a:r>
              <a:rPr lang="de-DE" sz="2400" u="sng"/>
              <a:t>Question:</a:t>
            </a:r>
            <a:r>
              <a:rPr lang="de-DE" sz="2400"/>
              <a:t>	How has the price level in a sector changed?</a:t>
            </a:r>
            <a:endParaRPr lang="de-DE" sz="2400" dirty="0"/>
          </a:p>
          <a:p>
            <a:endParaRPr lang="de-DE" sz="2400" dirty="0"/>
          </a:p>
          <a:p>
            <a:r>
              <a:rPr lang="de-DE" sz="2400"/>
              <a:t>→ </a:t>
            </a:r>
            <a:r>
              <a:rPr lang="de-DE" sz="2400" u="sng"/>
              <a:t>Solution:</a:t>
            </a:r>
            <a:r>
              <a:rPr lang="de-DE" sz="2400"/>
              <a:t>	Aggregation of the single price changes to index, 		but how?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950ECE7-5636-B99B-8116-8153600607F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5297304-A11F-4FF7-BCCA-93DFBDA616DE}"/>
                  </a:ext>
                </a:extLst>
              </p14:cNvPr>
              <p14:cNvContentPartPr/>
              <p14:nvPr/>
            </p14:nvContentPartPr>
            <p14:xfrm>
              <a:off x="3940480" y="4253827"/>
              <a:ext cx="1359720" cy="778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5297304-A11F-4FF7-BCCA-93DFBDA61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6160" y="4249507"/>
                <a:ext cx="136836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A324587-715D-4AD3-AE73-EB01DAEE23E5}"/>
                  </a:ext>
                </a:extLst>
              </p14:cNvPr>
              <p14:cNvContentPartPr/>
              <p14:nvPr/>
            </p14:nvContentPartPr>
            <p14:xfrm>
              <a:off x="2515600" y="5527147"/>
              <a:ext cx="3497040" cy="82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A324587-715D-4AD3-AE73-EB01DAEE23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1280" y="5522827"/>
                <a:ext cx="3505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727F94B-1777-43E4-8850-E9F4BFB1F06C}"/>
                  </a:ext>
                </a:extLst>
              </p14:cNvPr>
              <p14:cNvContentPartPr/>
              <p14:nvPr/>
            </p14:nvContentPartPr>
            <p14:xfrm>
              <a:off x="6249520" y="5640187"/>
              <a:ext cx="1896840" cy="56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727F94B-1777-43E4-8850-E9F4BFB1F0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45200" y="5635867"/>
                <a:ext cx="1905480" cy="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17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Paasche price index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548640" y="562248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de-DE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e>
                          </m:nary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den>
                      </m:f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de-DE" sz="2400" dirty="0"/>
                  <a:t>:		</a:t>
                </a:r>
                <a:r>
                  <a:rPr lang="de-DE" sz="2400"/>
                  <a:t>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/>
                  <a:t>are equal to the proportions of 				expenditures for good i in the actual year t</a:t>
                </a:r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/>
                  <a:t>The Paasche Price index is a weighted harmonic mean of the relative prices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/>
                  <a:t>Usually the Paasche price index is used for the price</a:t>
                </a:r>
              </a:p>
              <a:p>
                <a:r>
                  <a:rPr lang="de-DE" sz="2400"/>
                  <a:t>adjustment for GDP in order to obtain real GDP growth</a:t>
                </a:r>
                <a:endParaRPr lang="de-DE" sz="2400" dirty="0"/>
              </a:p>
              <a:p>
                <a:endParaRPr lang="de-DE" sz="2400" dirty="0"/>
              </a:p>
              <a:p>
                <a:pPr algn="ctr"/>
                <a:r>
                  <a:rPr lang="de-DE" sz="2400" b="1" dirty="0"/>
                  <a:t>→</a:t>
                </a:r>
                <a:r>
                  <a:rPr lang="de-DE" sz="2400" b="1"/>
                  <a:t>	GDP-Deflator</a:t>
                </a:r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62248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1000" r="-67" b="-34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91B411D7-F049-A987-591A-17585C69645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09A84B7-0E66-46C4-8EBF-3887FD0117FA}"/>
                  </a:ext>
                </a:extLst>
              </p14:cNvPr>
              <p14:cNvContentPartPr/>
              <p14:nvPr/>
            </p14:nvContentPartPr>
            <p14:xfrm>
              <a:off x="4470760" y="542760"/>
              <a:ext cx="1346760" cy="324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09A84B7-0E66-46C4-8EBF-3887FD0117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6440" y="538440"/>
                <a:ext cx="13554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B325AC6-D71D-429E-951C-2B52E52D86BD}"/>
                  </a:ext>
                </a:extLst>
              </p14:cNvPr>
              <p14:cNvContentPartPr/>
              <p14:nvPr/>
            </p14:nvContentPartPr>
            <p14:xfrm>
              <a:off x="4271680" y="1066200"/>
              <a:ext cx="235800" cy="2365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B325AC6-D71D-429E-951C-2B52E52D86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7360" y="1061880"/>
                <a:ext cx="2444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300B7DC6-121C-443D-A76E-DBFFE4FCFCE4}"/>
                  </a:ext>
                </a:extLst>
              </p14:cNvPr>
              <p14:cNvContentPartPr/>
              <p14:nvPr/>
            </p14:nvContentPartPr>
            <p14:xfrm>
              <a:off x="4310560" y="4103160"/>
              <a:ext cx="1948320" cy="1141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300B7DC6-121C-443D-A76E-DBFFE4FCFC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06240" y="4098840"/>
                <a:ext cx="19569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26D1AB4-A8B5-44E3-AB2B-8DE30F8B76FB}"/>
                  </a:ext>
                </a:extLst>
              </p14:cNvPr>
              <p14:cNvContentPartPr/>
              <p14:nvPr/>
            </p14:nvContentPartPr>
            <p14:xfrm>
              <a:off x="2045080" y="5399520"/>
              <a:ext cx="1068480" cy="432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26D1AB4-A8B5-44E3-AB2B-8DE30F8B76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40760" y="5395200"/>
                <a:ext cx="107712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C56B6C16-A536-413F-9106-0BEBE1539DCB}"/>
              </a:ext>
            </a:extLst>
          </p:cNvPr>
          <p:cNvGrpSpPr/>
          <p:nvPr/>
        </p:nvGrpSpPr>
        <p:grpSpPr>
          <a:xfrm>
            <a:off x="2384920" y="5813160"/>
            <a:ext cx="4821480" cy="1006920"/>
            <a:chOff x="2384920" y="5813160"/>
            <a:chExt cx="4821480" cy="10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0C02B5A-1887-4E10-A2B9-0390EDE6B5B0}"/>
                    </a:ext>
                  </a:extLst>
                </p14:cNvPr>
                <p14:cNvContentPartPr/>
                <p14:nvPr/>
              </p14:nvContentPartPr>
              <p14:xfrm>
                <a:off x="2384920" y="5813160"/>
                <a:ext cx="873720" cy="37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0C02B5A-1887-4E10-A2B9-0390EDE6B5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80600" y="5808840"/>
                  <a:ext cx="882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2794658-6D70-4E6F-8252-BF41E87A7940}"/>
                    </a:ext>
                  </a:extLst>
                </p14:cNvPr>
                <p14:cNvContentPartPr/>
                <p14:nvPr/>
              </p14:nvContentPartPr>
              <p14:xfrm>
                <a:off x="3652120" y="5996040"/>
                <a:ext cx="3554280" cy="824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2794658-6D70-4E6F-8252-BF41E87A79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47800" y="5991720"/>
                  <a:ext cx="3562920" cy="83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BAD87124-5B16-4666-9FB1-5481A3E71869}"/>
                  </a:ext>
                </a:extLst>
              </p14:cNvPr>
              <p14:cNvContentPartPr/>
              <p14:nvPr/>
            </p14:nvContentPartPr>
            <p14:xfrm>
              <a:off x="9814240" y="1313880"/>
              <a:ext cx="1975320" cy="15055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BAD87124-5B16-4666-9FB1-5481A3E7186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09920" y="1309560"/>
                <a:ext cx="1983960" cy="15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B7D1186E-5315-482A-893D-F66AA4A6D5EB}"/>
                  </a:ext>
                </a:extLst>
              </p14:cNvPr>
              <p14:cNvContentPartPr/>
              <p14:nvPr/>
            </p14:nvContentPartPr>
            <p14:xfrm>
              <a:off x="9937000" y="1465800"/>
              <a:ext cx="1612440" cy="12337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B7D1186E-5315-482A-893D-F66AA4A6D5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32680" y="1461480"/>
                <a:ext cx="1621080" cy="12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5145941A-0D4D-42F9-8C94-911E036659D2}"/>
              </a:ext>
            </a:extLst>
          </p:cNvPr>
          <p:cNvGrpSpPr/>
          <p:nvPr/>
        </p:nvGrpSpPr>
        <p:grpSpPr>
          <a:xfrm>
            <a:off x="4277080" y="243600"/>
            <a:ext cx="7663680" cy="6323040"/>
            <a:chOff x="4277080" y="243600"/>
            <a:chExt cx="7663680" cy="632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0F610BA-01BF-487B-9309-070547346512}"/>
                    </a:ext>
                  </a:extLst>
                </p14:cNvPr>
                <p14:cNvContentPartPr/>
                <p14:nvPr/>
              </p14:nvContentPartPr>
              <p14:xfrm>
                <a:off x="6748840" y="5983800"/>
                <a:ext cx="387360" cy="2887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0F610BA-01BF-487B-9309-0705473465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44520" y="5979480"/>
                  <a:ext cx="396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99D75FF-B13D-4495-A1AD-4D75914EA9C0}"/>
                    </a:ext>
                  </a:extLst>
                </p14:cNvPr>
                <p14:cNvContentPartPr/>
                <p14:nvPr/>
              </p14:nvContentPartPr>
              <p14:xfrm>
                <a:off x="6636160" y="6095400"/>
                <a:ext cx="289440" cy="293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99D75FF-B13D-4495-A1AD-4D75914EA9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31840" y="6091080"/>
                  <a:ext cx="298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8923C18-A7F4-446A-9EB7-82A5DDE41C8D}"/>
                    </a:ext>
                  </a:extLst>
                </p14:cNvPr>
                <p14:cNvContentPartPr/>
                <p14:nvPr/>
              </p14:nvContentPartPr>
              <p14:xfrm>
                <a:off x="7177600" y="5873280"/>
                <a:ext cx="151920" cy="1800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8923C18-A7F4-446A-9EB7-82A5DDE41C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73280" y="5868960"/>
                  <a:ext cx="160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CFA17AF-FA67-4A2E-B19A-801DBE6F4F67}"/>
                    </a:ext>
                  </a:extLst>
                </p14:cNvPr>
                <p14:cNvContentPartPr/>
                <p14:nvPr/>
              </p14:nvContentPartPr>
              <p14:xfrm>
                <a:off x="7383520" y="5850600"/>
                <a:ext cx="23760" cy="111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CFA17AF-FA67-4A2E-B19A-801DBE6F4F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79200" y="5846280"/>
                  <a:ext cx="32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07B7FCC-3128-4A90-A2CC-4841733E9D22}"/>
                    </a:ext>
                  </a:extLst>
                </p14:cNvPr>
                <p14:cNvContentPartPr/>
                <p14:nvPr/>
              </p14:nvContentPartPr>
              <p14:xfrm>
                <a:off x="7292800" y="5841240"/>
                <a:ext cx="143640" cy="155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07B7FCC-3128-4A90-A2CC-4841733E9D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88480" y="5836920"/>
                  <a:ext cx="15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26AC225-67A1-4E2D-B3B5-63DD9BB78221}"/>
                    </a:ext>
                  </a:extLst>
                </p14:cNvPr>
                <p14:cNvContentPartPr/>
                <p14:nvPr/>
              </p14:nvContentPartPr>
              <p14:xfrm>
                <a:off x="7501960" y="5805960"/>
                <a:ext cx="28800" cy="1360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26AC225-67A1-4E2D-B3B5-63DD9BB7822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97640" y="5801640"/>
                  <a:ext cx="37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FB45325-45D1-46EF-81CA-00900DCEAC96}"/>
                    </a:ext>
                  </a:extLst>
                </p14:cNvPr>
                <p14:cNvContentPartPr/>
                <p14:nvPr/>
              </p14:nvContentPartPr>
              <p14:xfrm>
                <a:off x="7404760" y="5762040"/>
                <a:ext cx="169200" cy="108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FB45325-45D1-46EF-81CA-00900DCEAC9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00440" y="5757720"/>
                  <a:ext cx="177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9912B72-7DB9-4DB6-9448-33F27E96CA69}"/>
                    </a:ext>
                  </a:extLst>
                </p14:cNvPr>
                <p14:cNvContentPartPr/>
                <p14:nvPr/>
              </p14:nvContentPartPr>
              <p14:xfrm>
                <a:off x="7627240" y="5784720"/>
                <a:ext cx="93960" cy="65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9912B72-7DB9-4DB6-9448-33F27E96CA6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22920" y="5780400"/>
                  <a:ext cx="102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99B1082-0342-4CD5-A22B-2C5269C84B29}"/>
                    </a:ext>
                  </a:extLst>
                </p14:cNvPr>
                <p14:cNvContentPartPr/>
                <p14:nvPr/>
              </p14:nvContentPartPr>
              <p14:xfrm>
                <a:off x="7750720" y="5711280"/>
                <a:ext cx="45720" cy="101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99B1082-0342-4CD5-A22B-2C5269C84B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46400" y="5706960"/>
                  <a:ext cx="54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66E57B0-B92B-4DE7-B183-785D65E2AAAE}"/>
                    </a:ext>
                  </a:extLst>
                </p14:cNvPr>
                <p14:cNvContentPartPr/>
                <p14:nvPr/>
              </p14:nvContentPartPr>
              <p14:xfrm>
                <a:off x="7652800" y="5682480"/>
                <a:ext cx="154440" cy="1429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66E57B0-B92B-4DE7-B183-785D65E2AA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48480" y="5678160"/>
                  <a:ext cx="163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5E6A772-A741-4795-AB69-2303856B448F}"/>
                    </a:ext>
                  </a:extLst>
                </p14:cNvPr>
                <p14:cNvContentPartPr/>
                <p14:nvPr/>
              </p14:nvContentPartPr>
              <p14:xfrm>
                <a:off x="7829560" y="5677800"/>
                <a:ext cx="99000" cy="87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5E6A772-A741-4795-AB69-2303856B448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25240" y="5673480"/>
                  <a:ext cx="107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7003347-8B17-4AAB-A693-95424623861E}"/>
                    </a:ext>
                  </a:extLst>
                </p14:cNvPr>
                <p14:cNvContentPartPr/>
                <p14:nvPr/>
              </p14:nvContentPartPr>
              <p14:xfrm>
                <a:off x="7866640" y="5563320"/>
                <a:ext cx="102960" cy="199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7003347-8B17-4AAB-A693-95424623861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62320" y="5559000"/>
                  <a:ext cx="111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C6DE774-5150-4C46-AD48-FF62C462BB5F}"/>
                    </a:ext>
                  </a:extLst>
                </p14:cNvPr>
                <p14:cNvContentPartPr/>
                <p14:nvPr/>
              </p14:nvContentPartPr>
              <p14:xfrm>
                <a:off x="7936480" y="5491680"/>
                <a:ext cx="173880" cy="176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C6DE774-5150-4C46-AD48-FF62C462BB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32160" y="5487360"/>
                  <a:ext cx="182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E492E92-F016-4C0F-ADE4-67DC76A054EC}"/>
                    </a:ext>
                  </a:extLst>
                </p14:cNvPr>
                <p14:cNvContentPartPr/>
                <p14:nvPr/>
              </p14:nvContentPartPr>
              <p14:xfrm>
                <a:off x="8126560" y="5425800"/>
                <a:ext cx="144360" cy="155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E492E92-F016-4C0F-ADE4-67DC76A054E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22240" y="5421480"/>
                  <a:ext cx="153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7BFE572-7B31-4614-AC0F-141BECDA981C}"/>
                    </a:ext>
                  </a:extLst>
                </p14:cNvPr>
                <p14:cNvContentPartPr/>
                <p14:nvPr/>
              </p14:nvContentPartPr>
              <p14:xfrm>
                <a:off x="7504480" y="6116640"/>
                <a:ext cx="41040" cy="71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7BFE572-7B31-4614-AC0F-141BECDA98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00160" y="6112320"/>
                  <a:ext cx="49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DF3173A-CE2A-40CF-971D-1E6AAED1DDC0}"/>
                    </a:ext>
                  </a:extLst>
                </p14:cNvPr>
                <p14:cNvContentPartPr/>
                <p14:nvPr/>
              </p14:nvContentPartPr>
              <p14:xfrm>
                <a:off x="7455520" y="6055800"/>
                <a:ext cx="86400" cy="8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DF3173A-CE2A-40CF-971D-1E6AAED1DD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51200" y="6051480"/>
                  <a:ext cx="95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F481A8D-AA27-4E52-BF49-6EB908652F21}"/>
                    </a:ext>
                  </a:extLst>
                </p14:cNvPr>
                <p14:cNvContentPartPr/>
                <p14:nvPr/>
              </p14:nvContentPartPr>
              <p14:xfrm>
                <a:off x="7537960" y="6052200"/>
                <a:ext cx="91440" cy="86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F481A8D-AA27-4E52-BF49-6EB908652F2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33640" y="6047880"/>
                  <a:ext cx="100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005D308-48CE-42AF-9AC7-DC6EEAC64BBA}"/>
                    </a:ext>
                  </a:extLst>
                </p14:cNvPr>
                <p14:cNvContentPartPr/>
                <p14:nvPr/>
              </p14:nvContentPartPr>
              <p14:xfrm>
                <a:off x="7763320" y="5948520"/>
                <a:ext cx="144000" cy="86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005D308-48CE-42AF-9AC7-DC6EEAC64BB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59000" y="5944200"/>
                  <a:ext cx="15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4ED1578-61F2-4B21-93C0-467E58282262}"/>
                    </a:ext>
                  </a:extLst>
                </p14:cNvPr>
                <p14:cNvContentPartPr/>
                <p14:nvPr/>
              </p14:nvContentPartPr>
              <p14:xfrm>
                <a:off x="7537240" y="6330840"/>
                <a:ext cx="77760" cy="135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4ED1578-61F2-4B21-93C0-467E5828226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32920" y="6326520"/>
                  <a:ext cx="86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533C615-B0CA-415D-AA21-7531CE738FCE}"/>
                    </a:ext>
                  </a:extLst>
                </p14:cNvPr>
                <p14:cNvContentPartPr/>
                <p14:nvPr/>
              </p14:nvContentPartPr>
              <p14:xfrm>
                <a:off x="7440040" y="6259920"/>
                <a:ext cx="155880" cy="110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533C615-B0CA-415D-AA21-7531CE738FC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35720" y="6255600"/>
                  <a:ext cx="164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C2F53D6-EA5F-4A38-AF86-F8444EAE40EC}"/>
                    </a:ext>
                  </a:extLst>
                </p14:cNvPr>
                <p14:cNvContentPartPr/>
                <p14:nvPr/>
              </p14:nvContentPartPr>
              <p14:xfrm>
                <a:off x="7641280" y="6307080"/>
                <a:ext cx="86400" cy="820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C2F53D6-EA5F-4A38-AF86-F8444EAE40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36960" y="6302760"/>
                  <a:ext cx="95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9A2BA70-628B-4A5A-873D-D76C5EFA9B3E}"/>
                    </a:ext>
                  </a:extLst>
                </p14:cNvPr>
                <p14:cNvContentPartPr/>
                <p14:nvPr/>
              </p14:nvContentPartPr>
              <p14:xfrm>
                <a:off x="7724800" y="6253800"/>
                <a:ext cx="95040" cy="83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9A2BA70-628B-4A5A-873D-D76C5EFA9B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20480" y="6249480"/>
                  <a:ext cx="103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A007105-C78E-4F47-B3C9-19473EC43772}"/>
                    </a:ext>
                  </a:extLst>
                </p14:cNvPr>
                <p14:cNvContentPartPr/>
                <p14:nvPr/>
              </p14:nvContentPartPr>
              <p14:xfrm>
                <a:off x="7809760" y="6216000"/>
                <a:ext cx="70560" cy="77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A007105-C78E-4F47-B3C9-19473EC4377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05440" y="6211680"/>
                  <a:ext cx="79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8872825-42AA-4DF4-8896-C7247472A88E}"/>
                    </a:ext>
                  </a:extLst>
                </p14:cNvPr>
                <p14:cNvContentPartPr/>
                <p14:nvPr/>
              </p14:nvContentPartPr>
              <p14:xfrm>
                <a:off x="7872040" y="6059400"/>
                <a:ext cx="148320" cy="193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8872825-42AA-4DF4-8896-C7247472A88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67720" y="6055080"/>
                  <a:ext cx="156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EF74FB9-E124-4FF8-81D2-73DE04263405}"/>
                    </a:ext>
                  </a:extLst>
                </p14:cNvPr>
                <p14:cNvContentPartPr/>
                <p14:nvPr/>
              </p14:nvContentPartPr>
              <p14:xfrm>
                <a:off x="8020720" y="6043560"/>
                <a:ext cx="150120" cy="81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EF74FB9-E124-4FF8-81D2-73DE0426340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16400" y="6039240"/>
                  <a:ext cx="158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4DE4235-348D-4340-9AFB-0DEB47463950}"/>
                    </a:ext>
                  </a:extLst>
                </p14:cNvPr>
                <p14:cNvContentPartPr/>
                <p14:nvPr/>
              </p14:nvContentPartPr>
              <p14:xfrm>
                <a:off x="8173000" y="5954280"/>
                <a:ext cx="89640" cy="90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4DE4235-348D-4340-9AFB-0DEB4746395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68680" y="5949960"/>
                  <a:ext cx="98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3D1B08F-EB5B-4648-B68E-9AA92F15A3F2}"/>
                    </a:ext>
                  </a:extLst>
                </p14:cNvPr>
                <p14:cNvContentPartPr/>
                <p14:nvPr/>
              </p14:nvContentPartPr>
              <p14:xfrm>
                <a:off x="8243200" y="5878320"/>
                <a:ext cx="55080" cy="961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3D1B08F-EB5B-4648-B68E-9AA92F15A3F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38880" y="5874000"/>
                  <a:ext cx="63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917EFE6-E05B-4939-97A9-8C3BDD6A3C02}"/>
                    </a:ext>
                  </a:extLst>
                </p14:cNvPr>
                <p14:cNvContentPartPr/>
                <p14:nvPr/>
              </p14:nvContentPartPr>
              <p14:xfrm>
                <a:off x="8142040" y="5856720"/>
                <a:ext cx="177840" cy="189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917EFE6-E05B-4939-97A9-8C3BDD6A3C0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37720" y="5852400"/>
                  <a:ext cx="186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1A9B4BC-426F-43F2-A84F-1B22E1905B3E}"/>
                    </a:ext>
                  </a:extLst>
                </p14:cNvPr>
                <p14:cNvContentPartPr/>
                <p14:nvPr/>
              </p14:nvContentPartPr>
              <p14:xfrm>
                <a:off x="8288560" y="5873640"/>
                <a:ext cx="113400" cy="49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1A9B4BC-426F-43F2-A84F-1B22E1905B3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84240" y="5869320"/>
                  <a:ext cx="122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7F077B5-8A92-41F6-97EF-D16645A69D48}"/>
                    </a:ext>
                  </a:extLst>
                </p14:cNvPr>
                <p14:cNvContentPartPr/>
                <p14:nvPr/>
              </p14:nvContentPartPr>
              <p14:xfrm>
                <a:off x="8392240" y="5750880"/>
                <a:ext cx="94320" cy="109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7F077B5-8A92-41F6-97EF-D16645A69D4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87920" y="5746560"/>
                  <a:ext cx="102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843BB0B-6F18-4B4D-8881-9ED5E1B37879}"/>
                    </a:ext>
                  </a:extLst>
                </p14:cNvPr>
                <p14:cNvContentPartPr/>
                <p14:nvPr/>
              </p14:nvContentPartPr>
              <p14:xfrm>
                <a:off x="8440120" y="5728920"/>
                <a:ext cx="89280" cy="910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843BB0B-6F18-4B4D-8881-9ED5E1B3787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35800" y="5724600"/>
                  <a:ext cx="97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B03666D-7F67-460D-92BC-FDE49258311A}"/>
                    </a:ext>
                  </a:extLst>
                </p14:cNvPr>
                <p14:cNvContentPartPr/>
                <p14:nvPr/>
              </p14:nvContentPartPr>
              <p14:xfrm>
                <a:off x="8528320" y="5706960"/>
                <a:ext cx="15120" cy="1098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B03666D-7F67-460D-92BC-FDE4925831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24000" y="5702640"/>
                  <a:ext cx="23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EB86AC7-F4DC-40AC-85D6-BBE3DA7FD88F}"/>
                    </a:ext>
                  </a:extLst>
                </p14:cNvPr>
                <p14:cNvContentPartPr/>
                <p14:nvPr/>
              </p14:nvContentPartPr>
              <p14:xfrm>
                <a:off x="8476480" y="5717760"/>
                <a:ext cx="133560" cy="39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EB86AC7-F4DC-40AC-85D6-BBE3DA7FD88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72160" y="5713440"/>
                  <a:ext cx="142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8AEE1ED-8ACA-4AA8-BF3B-9A5217EB3A50}"/>
                    </a:ext>
                  </a:extLst>
                </p14:cNvPr>
                <p14:cNvContentPartPr/>
                <p14:nvPr/>
              </p14:nvContentPartPr>
              <p14:xfrm>
                <a:off x="8462080" y="5541000"/>
                <a:ext cx="101160" cy="81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8AEE1ED-8ACA-4AA8-BF3B-9A5217EB3A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57760" y="5536680"/>
                  <a:ext cx="109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E1924C0-99AC-42C5-8D6D-38E5ACB8B330}"/>
                    </a:ext>
                  </a:extLst>
                </p14:cNvPr>
                <p14:cNvContentPartPr/>
                <p14:nvPr/>
              </p14:nvContentPartPr>
              <p14:xfrm>
                <a:off x="8551000" y="5681040"/>
                <a:ext cx="24480" cy="24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E1924C0-99AC-42C5-8D6D-38E5ACB8B3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46680" y="5676720"/>
                  <a:ext cx="33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313368C-573E-46C7-97FA-D73E029B32AC}"/>
                    </a:ext>
                  </a:extLst>
                </p14:cNvPr>
                <p14:cNvContentPartPr/>
                <p14:nvPr/>
              </p14:nvContentPartPr>
              <p14:xfrm>
                <a:off x="4277080" y="609720"/>
                <a:ext cx="498600" cy="223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313368C-573E-46C7-97FA-D73E029B32A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72760" y="605400"/>
                  <a:ext cx="507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9D18414-DF04-4977-BFF3-AB4E30A67F30}"/>
                    </a:ext>
                  </a:extLst>
                </p14:cNvPr>
                <p14:cNvContentPartPr/>
                <p14:nvPr/>
              </p14:nvContentPartPr>
              <p14:xfrm>
                <a:off x="4568320" y="1104000"/>
                <a:ext cx="222840" cy="191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9D18414-DF04-4977-BFF3-AB4E30A67F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64000" y="1099680"/>
                  <a:ext cx="231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63C88D7-1A1E-4A59-BEE5-B476F8A1844C}"/>
                    </a:ext>
                  </a:extLst>
                </p14:cNvPr>
                <p14:cNvContentPartPr/>
                <p14:nvPr/>
              </p14:nvContentPartPr>
              <p14:xfrm>
                <a:off x="4704760" y="1135320"/>
                <a:ext cx="9000" cy="24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63C88D7-1A1E-4A59-BEE5-B476F8A1844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00440" y="1131000"/>
                  <a:ext cx="17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C7676FE-E0A7-414F-A12D-86B44172BFEA}"/>
                    </a:ext>
                  </a:extLst>
                </p14:cNvPr>
                <p14:cNvContentPartPr/>
                <p14:nvPr/>
              </p14:nvContentPartPr>
              <p14:xfrm>
                <a:off x="4698640" y="1130280"/>
                <a:ext cx="360" cy="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C7676FE-E0A7-414F-A12D-86B44172BFE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94320" y="11259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8242AAB-9691-49D6-B7E2-11848B0582EF}"/>
                    </a:ext>
                  </a:extLst>
                </p14:cNvPr>
                <p14:cNvContentPartPr/>
                <p14:nvPr/>
              </p14:nvContentPartPr>
              <p14:xfrm>
                <a:off x="4585240" y="1113000"/>
                <a:ext cx="183240" cy="177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8242AAB-9691-49D6-B7E2-11848B0582E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80920" y="1108680"/>
                  <a:ext cx="191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B884AA7-379F-4F09-BD22-00A27B2A746D}"/>
                    </a:ext>
                  </a:extLst>
                </p14:cNvPr>
                <p14:cNvContentPartPr/>
                <p14:nvPr/>
              </p14:nvContentPartPr>
              <p14:xfrm>
                <a:off x="4774960" y="805560"/>
                <a:ext cx="3228840" cy="1573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B884AA7-379F-4F09-BD22-00A27B2A746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70640" y="801240"/>
                  <a:ext cx="3237480" cy="15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619A7CD-428F-4367-81DE-758D3B34785B}"/>
                    </a:ext>
                  </a:extLst>
                </p14:cNvPr>
                <p14:cNvContentPartPr/>
                <p14:nvPr/>
              </p14:nvContentPartPr>
              <p14:xfrm>
                <a:off x="7661440" y="1706640"/>
                <a:ext cx="188280" cy="145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619A7CD-428F-4367-81DE-758D3B34785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57120" y="1702320"/>
                  <a:ext cx="196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6AE33EC-7EB4-48B2-9163-62B5F24D5837}"/>
                    </a:ext>
                  </a:extLst>
                </p14:cNvPr>
                <p14:cNvContentPartPr/>
                <p14:nvPr/>
              </p14:nvContentPartPr>
              <p14:xfrm>
                <a:off x="7748200" y="1116600"/>
                <a:ext cx="662760" cy="535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6AE33EC-7EB4-48B2-9163-62B5F24D58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43880" y="1112280"/>
                  <a:ext cx="67140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B0489D4-54F7-431A-8739-5D75DDB6BDBE}"/>
                    </a:ext>
                  </a:extLst>
                </p14:cNvPr>
                <p14:cNvContentPartPr/>
                <p14:nvPr/>
              </p14:nvContentPartPr>
              <p14:xfrm>
                <a:off x="7643800" y="1343760"/>
                <a:ext cx="397440" cy="433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B0489D4-54F7-431A-8739-5D75DDB6BDB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39480" y="1339440"/>
                  <a:ext cx="4060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C509E51-5F15-44DC-B7AF-BDD39E79F9E7}"/>
                    </a:ext>
                  </a:extLst>
                </p14:cNvPr>
                <p14:cNvContentPartPr/>
                <p14:nvPr/>
              </p14:nvContentPartPr>
              <p14:xfrm>
                <a:off x="6635080" y="1386240"/>
                <a:ext cx="5040" cy="4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C509E51-5F15-44DC-B7AF-BDD39E79F9E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30760" y="1381920"/>
                  <a:ext cx="13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57C4D0A-0004-4F4B-92FC-2596B1CE2642}"/>
                    </a:ext>
                  </a:extLst>
                </p14:cNvPr>
                <p14:cNvContentPartPr/>
                <p14:nvPr/>
              </p14:nvContentPartPr>
              <p14:xfrm>
                <a:off x="6560920" y="1043160"/>
                <a:ext cx="384480" cy="387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57C4D0A-0004-4F4B-92FC-2596B1CE26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56600" y="1038840"/>
                  <a:ext cx="393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DCB69C6-AC21-4DA5-BC56-6117CFBF93F6}"/>
                    </a:ext>
                  </a:extLst>
                </p14:cNvPr>
                <p14:cNvContentPartPr/>
                <p14:nvPr/>
              </p14:nvContentPartPr>
              <p14:xfrm>
                <a:off x="5730760" y="1483080"/>
                <a:ext cx="429120" cy="396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DCB69C6-AC21-4DA5-BC56-6117CFBF93F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26440" y="1478760"/>
                  <a:ext cx="4377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19D5001-B26E-42F9-B98E-3EDB461A3179}"/>
                    </a:ext>
                  </a:extLst>
                </p14:cNvPr>
                <p14:cNvContentPartPr/>
                <p14:nvPr/>
              </p14:nvContentPartPr>
              <p14:xfrm>
                <a:off x="5640400" y="1036680"/>
                <a:ext cx="1317240" cy="973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19D5001-B26E-42F9-B98E-3EDB461A31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36080" y="1032360"/>
                  <a:ext cx="1325880" cy="9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3A9299A-4D60-4F0B-A3F2-3178BB485FA9}"/>
                    </a:ext>
                  </a:extLst>
                </p14:cNvPr>
                <p14:cNvContentPartPr/>
                <p14:nvPr/>
              </p14:nvContentPartPr>
              <p14:xfrm>
                <a:off x="5831200" y="2037480"/>
                <a:ext cx="45720" cy="248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3A9299A-4D60-4F0B-A3F2-3178BB485FA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26880" y="2033160"/>
                  <a:ext cx="54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1995D60-5D72-46B9-A448-BCAEDC583B5F}"/>
                    </a:ext>
                  </a:extLst>
                </p14:cNvPr>
                <p14:cNvContentPartPr/>
                <p14:nvPr/>
              </p14:nvContentPartPr>
              <p14:xfrm>
                <a:off x="5882680" y="2223240"/>
                <a:ext cx="88200" cy="14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1995D60-5D72-46B9-A448-BCAEDC583B5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78360" y="2218920"/>
                  <a:ext cx="96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8C14EC8-B5E1-4F50-A074-D1C6D2733551}"/>
                    </a:ext>
                  </a:extLst>
                </p14:cNvPr>
                <p14:cNvContentPartPr/>
                <p14:nvPr/>
              </p14:nvContentPartPr>
              <p14:xfrm>
                <a:off x="5895280" y="2262840"/>
                <a:ext cx="83160" cy="18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8C14EC8-B5E1-4F50-A074-D1C6D273355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90960" y="2258520"/>
                  <a:ext cx="91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E095054-F2C8-4674-BDDD-E70CC082F87D}"/>
                    </a:ext>
                  </a:extLst>
                </p14:cNvPr>
                <p14:cNvContentPartPr/>
                <p14:nvPr/>
              </p14:nvContentPartPr>
              <p14:xfrm>
                <a:off x="6020200" y="2160960"/>
                <a:ext cx="100440" cy="155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E095054-F2C8-4674-BDDD-E70CC082F87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15880" y="2156640"/>
                  <a:ext cx="109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85A8F37-9883-4F2C-8471-3FF1F240F7D2}"/>
                    </a:ext>
                  </a:extLst>
                </p14:cNvPr>
                <p14:cNvContentPartPr/>
                <p14:nvPr/>
              </p14:nvContentPartPr>
              <p14:xfrm>
                <a:off x="5891680" y="1077360"/>
                <a:ext cx="137520" cy="32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85A8F37-9883-4F2C-8471-3FF1F240F7D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87360" y="1073040"/>
                  <a:ext cx="146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2FA6719-8098-4102-94C5-9EA2FC496EFC}"/>
                    </a:ext>
                  </a:extLst>
                </p14:cNvPr>
                <p14:cNvContentPartPr/>
                <p14:nvPr/>
              </p14:nvContentPartPr>
              <p14:xfrm>
                <a:off x="5944240" y="1097520"/>
                <a:ext cx="117720" cy="207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2FA6719-8098-4102-94C5-9EA2FC496EF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39920" y="1093200"/>
                  <a:ext cx="126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09B7E60-81CD-46F5-A0A1-8EE00402564A}"/>
                    </a:ext>
                  </a:extLst>
                </p14:cNvPr>
                <p14:cNvContentPartPr/>
                <p14:nvPr/>
              </p14:nvContentPartPr>
              <p14:xfrm>
                <a:off x="6941440" y="1069440"/>
                <a:ext cx="309960" cy="379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09B7E60-81CD-46F5-A0A1-8EE00402564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37120" y="1065120"/>
                  <a:ext cx="3186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A58B40E-C95D-4564-82F0-9606A727EF16}"/>
                    </a:ext>
                  </a:extLst>
                </p14:cNvPr>
                <p14:cNvContentPartPr/>
                <p14:nvPr/>
              </p14:nvContentPartPr>
              <p14:xfrm>
                <a:off x="4903120" y="1196160"/>
                <a:ext cx="856440" cy="127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A58B40E-C95D-4564-82F0-9606A727EF1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98800" y="1191840"/>
                  <a:ext cx="865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13FAA07-53D8-468C-B44C-51D358BE7307}"/>
                    </a:ext>
                  </a:extLst>
                </p14:cNvPr>
                <p14:cNvContentPartPr/>
                <p14:nvPr/>
              </p14:nvContentPartPr>
              <p14:xfrm>
                <a:off x="4784320" y="1160880"/>
                <a:ext cx="295200" cy="219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13FAA07-53D8-468C-B44C-51D358BE730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80000" y="1156560"/>
                  <a:ext cx="303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EFA8BF8-02E4-45C7-904C-AA5022BC5184}"/>
                    </a:ext>
                  </a:extLst>
                </p14:cNvPr>
                <p14:cNvContentPartPr/>
                <p14:nvPr/>
              </p14:nvContentPartPr>
              <p14:xfrm>
                <a:off x="4943440" y="874320"/>
                <a:ext cx="2127240" cy="329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EFA8BF8-02E4-45C7-904C-AA5022BC518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39120" y="870000"/>
                  <a:ext cx="21358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301466B-D0F4-46CA-B383-00DA0A59FB04}"/>
                    </a:ext>
                  </a:extLst>
                </p14:cNvPr>
                <p14:cNvContentPartPr/>
                <p14:nvPr/>
              </p14:nvContentPartPr>
              <p14:xfrm>
                <a:off x="4852360" y="1044600"/>
                <a:ext cx="271440" cy="231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301466B-D0F4-46CA-B383-00DA0A59FB0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48040" y="1040280"/>
                  <a:ext cx="280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2A641CD-572F-47BC-9257-B6CDBDA939C9}"/>
                    </a:ext>
                  </a:extLst>
                </p14:cNvPr>
                <p14:cNvContentPartPr/>
                <p14:nvPr/>
              </p14:nvContentPartPr>
              <p14:xfrm>
                <a:off x="7661440" y="1153680"/>
                <a:ext cx="63360" cy="25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2A641CD-572F-47BC-9257-B6CDBDA939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57120" y="1149360"/>
                  <a:ext cx="72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B62B3FE-420C-4167-9D60-D97D68F6B952}"/>
                    </a:ext>
                  </a:extLst>
                </p14:cNvPr>
                <p14:cNvContentPartPr/>
                <p14:nvPr/>
              </p14:nvContentPartPr>
              <p14:xfrm>
                <a:off x="4763800" y="1070520"/>
                <a:ext cx="3369600" cy="10404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B62B3FE-420C-4167-9D60-D97D68F6B95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59480" y="1066200"/>
                  <a:ext cx="3378240" cy="10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0DEC654-03E6-4FA9-BE5B-86498FDBF7F3}"/>
                    </a:ext>
                  </a:extLst>
                </p14:cNvPr>
                <p14:cNvContentPartPr/>
                <p14:nvPr/>
              </p14:nvContentPartPr>
              <p14:xfrm>
                <a:off x="8387920" y="3807240"/>
                <a:ext cx="1424880" cy="1588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0DEC654-03E6-4FA9-BE5B-86498FDBF7F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83600" y="3802920"/>
                  <a:ext cx="1433520" cy="15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E85C425-61A6-4EA8-B79C-691A0D2CD0FB}"/>
                    </a:ext>
                  </a:extLst>
                </p14:cNvPr>
                <p14:cNvContentPartPr/>
                <p14:nvPr/>
              </p14:nvContentPartPr>
              <p14:xfrm>
                <a:off x="9708400" y="3687000"/>
                <a:ext cx="185760" cy="262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E85C425-61A6-4EA8-B79C-691A0D2CD0F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04080" y="3682680"/>
                  <a:ext cx="1944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C7169A1-27FC-474E-9344-501D372E207C}"/>
                    </a:ext>
                  </a:extLst>
                </p14:cNvPr>
                <p14:cNvContentPartPr/>
                <p14:nvPr/>
              </p14:nvContentPartPr>
              <p14:xfrm>
                <a:off x="8971480" y="331080"/>
                <a:ext cx="236880" cy="264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C7169A1-27FC-474E-9344-501D372E207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67160" y="326760"/>
                  <a:ext cx="245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C46E491-3DFA-4975-8CD4-29CEF07B456D}"/>
                    </a:ext>
                  </a:extLst>
                </p14:cNvPr>
                <p14:cNvContentPartPr/>
                <p14:nvPr/>
              </p14:nvContentPartPr>
              <p14:xfrm>
                <a:off x="8629840" y="383280"/>
                <a:ext cx="1238400" cy="414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C46E491-3DFA-4975-8CD4-29CEF07B45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25520" y="378960"/>
                  <a:ext cx="12470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9F73F6A-08BB-4ADE-B5C6-1490B24B23E9}"/>
                    </a:ext>
                  </a:extLst>
                </p14:cNvPr>
                <p14:cNvContentPartPr/>
                <p14:nvPr/>
              </p14:nvContentPartPr>
              <p14:xfrm>
                <a:off x="9196480" y="640680"/>
                <a:ext cx="100080" cy="108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9F73F6A-08BB-4ADE-B5C6-1490B24B23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192160" y="636360"/>
                  <a:ext cx="108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8BD862E-2CFD-4DD8-B6B1-44CB8DACACCA}"/>
                    </a:ext>
                  </a:extLst>
                </p14:cNvPr>
                <p14:cNvContentPartPr/>
                <p14:nvPr/>
              </p14:nvContentPartPr>
              <p14:xfrm>
                <a:off x="9150040" y="730680"/>
                <a:ext cx="276120" cy="135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8BD862E-2CFD-4DD8-B6B1-44CB8DACACC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45720" y="726360"/>
                  <a:ext cx="284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74778A0-4852-4255-AA25-B66E748DF03D}"/>
                    </a:ext>
                  </a:extLst>
                </p14:cNvPr>
                <p14:cNvContentPartPr/>
                <p14:nvPr/>
              </p14:nvContentPartPr>
              <p14:xfrm>
                <a:off x="9275680" y="814560"/>
                <a:ext cx="75960" cy="139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74778A0-4852-4255-AA25-B66E748DF03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71360" y="810240"/>
                  <a:ext cx="84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52E7A58-D5FA-431C-BCE8-E0F68DC886AD}"/>
                    </a:ext>
                  </a:extLst>
                </p14:cNvPr>
                <p14:cNvContentPartPr/>
                <p14:nvPr/>
              </p14:nvContentPartPr>
              <p14:xfrm>
                <a:off x="9259840" y="876840"/>
                <a:ext cx="180360" cy="22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52E7A58-D5FA-431C-BCE8-E0F68DC886A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55520" y="872520"/>
                  <a:ext cx="189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D4CEDAF-2F71-460C-AF50-B40C50EB3224}"/>
                    </a:ext>
                  </a:extLst>
                </p14:cNvPr>
                <p14:cNvContentPartPr/>
                <p14:nvPr/>
              </p14:nvContentPartPr>
              <p14:xfrm>
                <a:off x="10082080" y="409920"/>
                <a:ext cx="177120" cy="34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D4CEDAF-2F71-460C-AF50-B40C50EB322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77760" y="405600"/>
                  <a:ext cx="185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C0C40E-2447-48C9-BDB8-57D8275E25A7}"/>
                    </a:ext>
                  </a:extLst>
                </p14:cNvPr>
                <p14:cNvContentPartPr/>
                <p14:nvPr/>
              </p14:nvContentPartPr>
              <p14:xfrm>
                <a:off x="10082080" y="440160"/>
                <a:ext cx="295200" cy="65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C0C40E-2447-48C9-BDB8-57D8275E25A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77760" y="435840"/>
                  <a:ext cx="303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E178916-E649-4FA8-91B8-98CA02854B2F}"/>
                    </a:ext>
                  </a:extLst>
                </p14:cNvPr>
                <p14:cNvContentPartPr/>
                <p14:nvPr/>
              </p14:nvContentPartPr>
              <p14:xfrm>
                <a:off x="10616680" y="287160"/>
                <a:ext cx="107280" cy="122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E178916-E649-4FA8-91B8-98CA02854B2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12360" y="282840"/>
                  <a:ext cx="115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FF29BFE-6279-4705-B17F-780880ED19EC}"/>
                    </a:ext>
                  </a:extLst>
                </p14:cNvPr>
                <p14:cNvContentPartPr/>
                <p14:nvPr/>
              </p14:nvContentPartPr>
              <p14:xfrm>
                <a:off x="10591480" y="317760"/>
                <a:ext cx="271440" cy="73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FF29BFE-6279-4705-B17F-780880ED19E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87160" y="313440"/>
                  <a:ext cx="280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C9904A0-69E1-44E1-BD47-93D5303600D8}"/>
                    </a:ext>
                  </a:extLst>
                </p14:cNvPr>
                <p14:cNvContentPartPr/>
                <p14:nvPr/>
              </p14:nvContentPartPr>
              <p14:xfrm>
                <a:off x="8840080" y="1414680"/>
                <a:ext cx="59400" cy="167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C9904A0-69E1-44E1-BD47-93D5303600D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35760" y="1410360"/>
                  <a:ext cx="68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E1FB745-A7B2-4854-AAC8-FE319B3DD976}"/>
                    </a:ext>
                  </a:extLst>
                </p14:cNvPr>
                <p14:cNvContentPartPr/>
                <p14:nvPr/>
              </p14:nvContentPartPr>
              <p14:xfrm>
                <a:off x="8849080" y="1381920"/>
                <a:ext cx="118080" cy="196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E1FB745-A7B2-4854-AAC8-FE319B3DD97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44760" y="1377600"/>
                  <a:ext cx="126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B2F4768-6513-4466-A584-4008FF33F642}"/>
                    </a:ext>
                  </a:extLst>
                </p14:cNvPr>
                <p14:cNvContentPartPr/>
                <p14:nvPr/>
              </p14:nvContentPartPr>
              <p14:xfrm>
                <a:off x="9001720" y="1431960"/>
                <a:ext cx="334800" cy="123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B2F4768-6513-4466-A584-4008FF33F64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997400" y="1427640"/>
                  <a:ext cx="343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0835B34-7199-48A9-A2BB-AEA923887587}"/>
                    </a:ext>
                  </a:extLst>
                </p14:cNvPr>
                <p14:cNvContentPartPr/>
                <p14:nvPr/>
              </p14:nvContentPartPr>
              <p14:xfrm>
                <a:off x="9397720" y="1324680"/>
                <a:ext cx="242640" cy="100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0835B34-7199-48A9-A2BB-AEA92388758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93400" y="1320360"/>
                  <a:ext cx="251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EB9A38E-60A5-4F67-A033-1DDF111FE6AE}"/>
                    </a:ext>
                  </a:extLst>
                </p14:cNvPr>
                <p14:cNvContentPartPr/>
                <p14:nvPr/>
              </p14:nvContentPartPr>
              <p14:xfrm>
                <a:off x="9608680" y="1242960"/>
                <a:ext cx="33480" cy="19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EB9A38E-60A5-4F67-A033-1DDF111FE6A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04360" y="1238640"/>
                  <a:ext cx="42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0D6F90A-58C5-4EAD-A782-DFED1EA142F7}"/>
                    </a:ext>
                  </a:extLst>
                </p14:cNvPr>
                <p14:cNvContentPartPr/>
                <p14:nvPr/>
              </p14:nvContentPartPr>
              <p14:xfrm>
                <a:off x="9686080" y="1277880"/>
                <a:ext cx="104760" cy="84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0D6F90A-58C5-4EAD-A782-DFED1EA142F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81760" y="1273560"/>
                  <a:ext cx="113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20E1FE8-DDB1-4D63-8C2B-6F214EBDDF51}"/>
                    </a:ext>
                  </a:extLst>
                </p14:cNvPr>
                <p14:cNvContentPartPr/>
                <p14:nvPr/>
              </p14:nvContentPartPr>
              <p14:xfrm>
                <a:off x="9943120" y="1163400"/>
                <a:ext cx="189360" cy="94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20E1FE8-DDB1-4D63-8C2B-6F214EBDDF5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38800" y="1159080"/>
                  <a:ext cx="198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BAC170D-D3B4-4928-A531-29EEE71C87FF}"/>
                    </a:ext>
                  </a:extLst>
                </p14:cNvPr>
                <p14:cNvContentPartPr/>
                <p14:nvPr/>
              </p14:nvContentPartPr>
              <p14:xfrm>
                <a:off x="10173880" y="1101480"/>
                <a:ext cx="99720" cy="105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BAC170D-D3B4-4928-A531-29EEE71C87F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69560" y="1097160"/>
                  <a:ext cx="108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2AEC447-CF15-4441-81E9-3B1BCC5A97FE}"/>
                    </a:ext>
                  </a:extLst>
                </p14:cNvPr>
                <p14:cNvContentPartPr/>
                <p14:nvPr/>
              </p14:nvContentPartPr>
              <p14:xfrm>
                <a:off x="10263880" y="1067640"/>
                <a:ext cx="239760" cy="81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2AEC447-CF15-4441-81E9-3B1BCC5A97F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59560" y="1063320"/>
                  <a:ext cx="248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4B987C4-7470-4A16-B920-05730A79C594}"/>
                    </a:ext>
                  </a:extLst>
                </p14:cNvPr>
                <p14:cNvContentPartPr/>
                <p14:nvPr/>
              </p14:nvContentPartPr>
              <p14:xfrm>
                <a:off x="9703000" y="1689000"/>
                <a:ext cx="94680" cy="131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4B987C4-7470-4A16-B920-05730A79C59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698680" y="1684680"/>
                  <a:ext cx="103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251892E-CA06-4828-8977-7265B3C0A60E}"/>
                    </a:ext>
                  </a:extLst>
                </p14:cNvPr>
                <p14:cNvContentPartPr/>
                <p14:nvPr/>
              </p14:nvContentPartPr>
              <p14:xfrm>
                <a:off x="9687880" y="1827960"/>
                <a:ext cx="155160" cy="75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251892E-CA06-4828-8977-7265B3C0A60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83560" y="1823640"/>
                  <a:ext cx="163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F9C31E6-A883-4482-957B-497596DE72F0}"/>
                    </a:ext>
                  </a:extLst>
                </p14:cNvPr>
                <p14:cNvContentPartPr/>
                <p14:nvPr/>
              </p14:nvContentPartPr>
              <p14:xfrm>
                <a:off x="9758080" y="1933080"/>
                <a:ext cx="105840" cy="76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F9C31E6-A883-4482-957B-497596DE72F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53760" y="1928760"/>
                  <a:ext cx="114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5516098-884C-4F3B-A531-A60F29ADB80D}"/>
                    </a:ext>
                  </a:extLst>
                </p14:cNvPr>
                <p14:cNvContentPartPr/>
                <p14:nvPr/>
              </p14:nvContentPartPr>
              <p14:xfrm>
                <a:off x="9795520" y="1649400"/>
                <a:ext cx="107280" cy="406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5516098-884C-4F3B-A531-A60F29ADB80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91200" y="1645080"/>
                  <a:ext cx="115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46EA624-2673-4C61-AE93-02A306D4FC0A}"/>
                    </a:ext>
                  </a:extLst>
                </p14:cNvPr>
                <p14:cNvContentPartPr/>
                <p14:nvPr/>
              </p14:nvContentPartPr>
              <p14:xfrm>
                <a:off x="9537760" y="1736880"/>
                <a:ext cx="182880" cy="336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46EA624-2673-4C61-AE93-02A306D4FC0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33440" y="1732560"/>
                  <a:ext cx="1915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338706C-361B-4964-89DA-899B614CC8E2}"/>
                    </a:ext>
                  </a:extLst>
                </p14:cNvPr>
                <p14:cNvContentPartPr/>
                <p14:nvPr/>
              </p14:nvContentPartPr>
              <p14:xfrm>
                <a:off x="9813880" y="1503240"/>
                <a:ext cx="88920" cy="45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338706C-361B-4964-89DA-899B614CC8E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09560" y="1498920"/>
                  <a:ext cx="97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3FBCAF4-7BCC-4A43-85D0-197C10A90D81}"/>
                    </a:ext>
                  </a:extLst>
                </p14:cNvPr>
                <p14:cNvContentPartPr/>
                <p14:nvPr/>
              </p14:nvContentPartPr>
              <p14:xfrm>
                <a:off x="9930160" y="1428000"/>
                <a:ext cx="80280" cy="107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3FBCAF4-7BCC-4A43-85D0-197C10A90D8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25840" y="1423680"/>
                  <a:ext cx="88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3335EF6-D567-4575-AF1C-AC4317AC5F1C}"/>
                    </a:ext>
                  </a:extLst>
                </p14:cNvPr>
                <p14:cNvContentPartPr/>
                <p14:nvPr/>
              </p14:nvContentPartPr>
              <p14:xfrm>
                <a:off x="10193320" y="1470120"/>
                <a:ext cx="146520" cy="414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3335EF6-D567-4575-AF1C-AC4317AC5F1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89000" y="1465800"/>
                  <a:ext cx="1551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A0A262F-F64D-4249-9E90-2A94FA3E77EB}"/>
                    </a:ext>
                  </a:extLst>
                </p14:cNvPr>
                <p14:cNvContentPartPr/>
                <p14:nvPr/>
              </p14:nvContentPartPr>
              <p14:xfrm>
                <a:off x="10358200" y="1506840"/>
                <a:ext cx="61200" cy="195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A0A262F-F64D-4249-9E90-2A94FA3E77E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53880" y="1502520"/>
                  <a:ext cx="69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8DDA1D6-DC36-4171-BB61-2755E916E68A}"/>
                    </a:ext>
                  </a:extLst>
                </p14:cNvPr>
                <p14:cNvContentPartPr/>
                <p14:nvPr/>
              </p14:nvContentPartPr>
              <p14:xfrm>
                <a:off x="10340560" y="1512240"/>
                <a:ext cx="75960" cy="203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8DDA1D6-DC36-4171-BB61-2755E916E68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36240" y="1507920"/>
                  <a:ext cx="84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67A2070-41DB-4772-B4AC-BDA4FBBCEA14}"/>
                    </a:ext>
                  </a:extLst>
                </p14:cNvPr>
                <p14:cNvContentPartPr/>
                <p14:nvPr/>
              </p14:nvContentPartPr>
              <p14:xfrm>
                <a:off x="10312120" y="1584600"/>
                <a:ext cx="152640" cy="55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67A2070-41DB-4772-B4AC-BDA4FBBCEA1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07800" y="1580280"/>
                  <a:ext cx="161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BF0D090-18D8-4434-BC71-F56D96FEEE0C}"/>
                    </a:ext>
                  </a:extLst>
                </p14:cNvPr>
                <p14:cNvContentPartPr/>
                <p14:nvPr/>
              </p14:nvContentPartPr>
              <p14:xfrm>
                <a:off x="10493200" y="1555800"/>
                <a:ext cx="44640" cy="99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BF0D090-18D8-4434-BC71-F56D96FEEE0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88880" y="1551480"/>
                  <a:ext cx="53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F4D714B-4A84-4C1F-8C93-FE0D1AE1AABA}"/>
                    </a:ext>
                  </a:extLst>
                </p14:cNvPr>
                <p14:cNvContentPartPr/>
                <p14:nvPr/>
              </p14:nvContentPartPr>
              <p14:xfrm>
                <a:off x="10406080" y="1375440"/>
                <a:ext cx="76320" cy="34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F4D714B-4A84-4C1F-8C93-FE0D1AE1AAB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401760" y="1371120"/>
                  <a:ext cx="84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20178A1-30C1-4FEB-977F-38BA79DFFBCC}"/>
                    </a:ext>
                  </a:extLst>
                </p14:cNvPr>
                <p14:cNvContentPartPr/>
                <p14:nvPr/>
              </p14:nvContentPartPr>
              <p14:xfrm>
                <a:off x="10503280" y="1305600"/>
                <a:ext cx="59400" cy="81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20178A1-30C1-4FEB-977F-38BA79DFFB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98960" y="1301280"/>
                  <a:ext cx="68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4B22BEA-C42B-414C-B0CC-32D78A156B18}"/>
                    </a:ext>
                  </a:extLst>
                </p14:cNvPr>
                <p14:cNvContentPartPr/>
                <p14:nvPr/>
              </p14:nvContentPartPr>
              <p14:xfrm>
                <a:off x="10653400" y="1396320"/>
                <a:ext cx="32040" cy="118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4B22BEA-C42B-414C-B0CC-32D78A156B1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649080" y="1392000"/>
                  <a:ext cx="40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49233C4-24A0-4B05-B460-692A505C6AA1}"/>
                    </a:ext>
                  </a:extLst>
                </p14:cNvPr>
                <p14:cNvContentPartPr/>
                <p14:nvPr/>
              </p14:nvContentPartPr>
              <p14:xfrm>
                <a:off x="10618480" y="1393800"/>
                <a:ext cx="133200" cy="68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49233C4-24A0-4B05-B460-692A505C6AA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14160" y="1389480"/>
                  <a:ext cx="141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2784640-CB3B-47D7-BA2E-0D5A0930FC0E}"/>
                    </a:ext>
                  </a:extLst>
                </p14:cNvPr>
                <p14:cNvContentPartPr/>
                <p14:nvPr/>
              </p14:nvContentPartPr>
              <p14:xfrm>
                <a:off x="10741240" y="1312800"/>
                <a:ext cx="100440" cy="134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2784640-CB3B-47D7-BA2E-0D5A0930FC0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36920" y="1308480"/>
                  <a:ext cx="109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6268085-98A4-4D13-86B0-1497CFC600FF}"/>
                    </a:ext>
                  </a:extLst>
                </p14:cNvPr>
                <p14:cNvContentPartPr/>
                <p14:nvPr/>
              </p14:nvContentPartPr>
              <p14:xfrm>
                <a:off x="10865080" y="1383720"/>
                <a:ext cx="75600" cy="121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6268085-98A4-4D13-86B0-1497CFC600F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60760" y="1379400"/>
                  <a:ext cx="84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0721963-A8CD-4F00-93C3-6E7F8412BA35}"/>
                    </a:ext>
                  </a:extLst>
                </p14:cNvPr>
                <p14:cNvContentPartPr/>
                <p14:nvPr/>
              </p14:nvContentPartPr>
              <p14:xfrm>
                <a:off x="10810360" y="1163400"/>
                <a:ext cx="85320" cy="46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0721963-A8CD-4F00-93C3-6E7F8412BA3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06040" y="1159080"/>
                  <a:ext cx="93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549C772-8C36-450F-A082-6783F77992E3}"/>
                    </a:ext>
                  </a:extLst>
                </p14:cNvPr>
                <p14:cNvContentPartPr/>
                <p14:nvPr/>
              </p14:nvContentPartPr>
              <p14:xfrm>
                <a:off x="10906840" y="1088160"/>
                <a:ext cx="73800" cy="97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549C772-8C36-450F-A082-6783F77992E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02520" y="1083840"/>
                  <a:ext cx="82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736F12D-7BE2-4E87-B152-1666AB99D2A3}"/>
                    </a:ext>
                  </a:extLst>
                </p14:cNvPr>
                <p14:cNvContentPartPr/>
                <p14:nvPr/>
              </p14:nvContentPartPr>
              <p14:xfrm>
                <a:off x="11075320" y="1233960"/>
                <a:ext cx="49320" cy="59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736F12D-7BE2-4E87-B152-1666AB99D2A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71000" y="1229640"/>
                  <a:ext cx="57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FD06225-65F2-462C-B02F-552EF060255B}"/>
                    </a:ext>
                  </a:extLst>
                </p14:cNvPr>
                <p14:cNvContentPartPr/>
                <p14:nvPr/>
              </p14:nvContentPartPr>
              <p14:xfrm>
                <a:off x="11045800" y="1214520"/>
                <a:ext cx="121680" cy="50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FD06225-65F2-462C-B02F-552EF060255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041480" y="1210200"/>
                  <a:ext cx="130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ADF2969-AF67-45A7-8BF0-7771AD5C91EC}"/>
                    </a:ext>
                  </a:extLst>
                </p14:cNvPr>
                <p14:cNvContentPartPr/>
                <p14:nvPr/>
              </p14:nvContentPartPr>
              <p14:xfrm>
                <a:off x="11274760" y="1214520"/>
                <a:ext cx="48600" cy="35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ADF2969-AF67-45A7-8BF0-7771AD5C91E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270440" y="1210200"/>
                  <a:ext cx="57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AF84D50-5852-49E5-892C-20B64FBC1A40}"/>
                    </a:ext>
                  </a:extLst>
                </p14:cNvPr>
                <p14:cNvContentPartPr/>
                <p14:nvPr/>
              </p14:nvContentPartPr>
              <p14:xfrm>
                <a:off x="11365840" y="1147200"/>
                <a:ext cx="84240" cy="67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AF84D50-5852-49E5-892C-20B64FBC1A4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361520" y="1142880"/>
                  <a:ext cx="92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EC39E69-5CC8-48E3-BC9F-B5697E99AADF}"/>
                    </a:ext>
                  </a:extLst>
                </p14:cNvPr>
                <p14:cNvContentPartPr/>
                <p14:nvPr/>
              </p14:nvContentPartPr>
              <p14:xfrm>
                <a:off x="11504440" y="926160"/>
                <a:ext cx="50760" cy="150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EC39E69-5CC8-48E3-BC9F-B5697E99AAD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500120" y="921840"/>
                  <a:ext cx="59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1C74767-C8EE-41DB-8133-140BC2429028}"/>
                    </a:ext>
                  </a:extLst>
                </p14:cNvPr>
                <p14:cNvContentPartPr/>
                <p14:nvPr/>
              </p14:nvContentPartPr>
              <p14:xfrm>
                <a:off x="11473120" y="997080"/>
                <a:ext cx="134280" cy="26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1C74767-C8EE-41DB-8133-140BC242902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68800" y="992760"/>
                  <a:ext cx="142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EB9DD88-3A89-440D-86A8-897094B70B8B}"/>
                    </a:ext>
                  </a:extLst>
                </p14:cNvPr>
                <p14:cNvContentPartPr/>
                <p14:nvPr/>
              </p14:nvContentPartPr>
              <p14:xfrm>
                <a:off x="11616760" y="972600"/>
                <a:ext cx="93960" cy="950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EB9DD88-3A89-440D-86A8-897094B70B8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612440" y="968280"/>
                  <a:ext cx="102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284A053-8DD4-4B4A-99F5-3B9426A2674D}"/>
                    </a:ext>
                  </a:extLst>
                </p14:cNvPr>
                <p14:cNvContentPartPr/>
                <p14:nvPr/>
              </p14:nvContentPartPr>
              <p14:xfrm>
                <a:off x="11528920" y="770640"/>
                <a:ext cx="89640" cy="69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284A053-8DD4-4B4A-99F5-3B9426A2674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524600" y="766320"/>
                  <a:ext cx="98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C7560F0-8D64-4F03-8A52-1FAC9AC4DC53}"/>
                    </a:ext>
                  </a:extLst>
                </p14:cNvPr>
                <p14:cNvContentPartPr/>
                <p14:nvPr/>
              </p14:nvContentPartPr>
              <p14:xfrm>
                <a:off x="11639440" y="672720"/>
                <a:ext cx="69120" cy="114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C7560F0-8D64-4F03-8A52-1FAC9AC4DC5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635120" y="668400"/>
                  <a:ext cx="77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829FF85-3553-40D9-9F4A-617F55E0C3A8}"/>
                    </a:ext>
                  </a:extLst>
                </p14:cNvPr>
                <p14:cNvContentPartPr/>
                <p14:nvPr/>
              </p14:nvContentPartPr>
              <p14:xfrm>
                <a:off x="11750680" y="593880"/>
                <a:ext cx="123840" cy="444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829FF85-3553-40D9-9F4A-617F55E0C3A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746360" y="589560"/>
                  <a:ext cx="1324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B2E263F-828B-4A87-BCA3-BFEA468F8AF8}"/>
                    </a:ext>
                  </a:extLst>
                </p14:cNvPr>
                <p14:cNvContentPartPr/>
                <p14:nvPr/>
              </p14:nvContentPartPr>
              <p14:xfrm>
                <a:off x="11714680" y="243600"/>
                <a:ext cx="75960" cy="178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B2E263F-828B-4A87-BCA3-BFEA468F8AF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710360" y="239280"/>
                  <a:ext cx="84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9F6C081-5E55-4C57-83EC-0DC455D1C7DA}"/>
                    </a:ext>
                  </a:extLst>
                </p14:cNvPr>
                <p14:cNvContentPartPr/>
                <p14:nvPr/>
              </p14:nvContentPartPr>
              <p14:xfrm>
                <a:off x="11576080" y="361680"/>
                <a:ext cx="64440" cy="626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9F6C081-5E55-4C57-83EC-0DC455D1C7D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571760" y="357360"/>
                  <a:ext cx="73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63F6495-F5E3-468E-A745-E32727AE7638}"/>
                    </a:ext>
                  </a:extLst>
                </p14:cNvPr>
                <p14:cNvContentPartPr/>
                <p14:nvPr/>
              </p14:nvContentPartPr>
              <p14:xfrm>
                <a:off x="10025560" y="3413040"/>
                <a:ext cx="167760" cy="280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63F6495-F5E3-468E-A745-E32727AE763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021240" y="3408720"/>
                  <a:ext cx="176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DABED66-B4E7-409A-83E6-1A487C3B8CF9}"/>
                    </a:ext>
                  </a:extLst>
                </p14:cNvPr>
                <p14:cNvContentPartPr/>
                <p14:nvPr/>
              </p14:nvContentPartPr>
              <p14:xfrm>
                <a:off x="10156600" y="3379200"/>
                <a:ext cx="72360" cy="140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DABED66-B4E7-409A-83E6-1A487C3B8CF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52280" y="3374880"/>
                  <a:ext cx="81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E9AB265-CB91-417C-A7B3-500C21ADFFA3}"/>
                    </a:ext>
                  </a:extLst>
                </p14:cNvPr>
                <p14:cNvContentPartPr/>
                <p14:nvPr/>
              </p14:nvContentPartPr>
              <p14:xfrm>
                <a:off x="10086400" y="3356880"/>
                <a:ext cx="157680" cy="2185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E9AB265-CB91-417C-A7B3-500C21ADFFA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82080" y="3352560"/>
                  <a:ext cx="1663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3A63677-7A01-4D96-B142-48D3BEEBAE34}"/>
                    </a:ext>
                  </a:extLst>
                </p14:cNvPr>
                <p14:cNvContentPartPr/>
                <p14:nvPr/>
              </p14:nvContentPartPr>
              <p14:xfrm>
                <a:off x="10251280" y="3280920"/>
                <a:ext cx="100800" cy="1501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3A63677-7A01-4D96-B142-48D3BEEBAE3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46960" y="3276600"/>
                  <a:ext cx="109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D6A94DC-0CE8-48EF-985C-CA2E6AEA7956}"/>
                    </a:ext>
                  </a:extLst>
                </p14:cNvPr>
                <p14:cNvContentPartPr/>
                <p14:nvPr/>
              </p14:nvContentPartPr>
              <p14:xfrm>
                <a:off x="10182520" y="3222600"/>
                <a:ext cx="121320" cy="114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D6A94DC-0CE8-48EF-985C-CA2E6AEA795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78200" y="3218280"/>
                  <a:ext cx="129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B6254F5-3E42-480E-8AC5-A008B59A390F}"/>
                    </a:ext>
                  </a:extLst>
                </p14:cNvPr>
                <p14:cNvContentPartPr/>
                <p14:nvPr/>
              </p14:nvContentPartPr>
              <p14:xfrm>
                <a:off x="10408960" y="3093360"/>
                <a:ext cx="133200" cy="1465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B6254F5-3E42-480E-8AC5-A008B59A390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404640" y="3089040"/>
                  <a:ext cx="141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980230C-ECD7-40D0-9A72-A97EA0390400}"/>
                    </a:ext>
                  </a:extLst>
                </p14:cNvPr>
                <p14:cNvContentPartPr/>
                <p14:nvPr/>
              </p14:nvContentPartPr>
              <p14:xfrm>
                <a:off x="10567720" y="2881320"/>
                <a:ext cx="142920" cy="240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980230C-ECD7-40D0-9A72-A97EA039040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63400" y="2877000"/>
                  <a:ext cx="151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ECD6E25-768F-4737-9D9B-3F161E95FAB3}"/>
                    </a:ext>
                  </a:extLst>
                </p14:cNvPr>
                <p14:cNvContentPartPr/>
                <p14:nvPr/>
              </p14:nvContentPartPr>
              <p14:xfrm>
                <a:off x="10648000" y="2839920"/>
                <a:ext cx="40680" cy="738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ECD6E25-768F-4737-9D9B-3F161E95FAB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643680" y="2835600"/>
                  <a:ext cx="49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6E9CF32-A9A9-4D91-8424-B088E8AAA63E}"/>
                    </a:ext>
                  </a:extLst>
                </p14:cNvPr>
                <p14:cNvContentPartPr/>
                <p14:nvPr/>
              </p14:nvContentPartPr>
              <p14:xfrm>
                <a:off x="10677520" y="2804640"/>
                <a:ext cx="6840" cy="694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6E9CF32-A9A9-4D91-8424-B088E8AAA63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73200" y="2800320"/>
                  <a:ext cx="15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393C5DD-8852-4A8F-AE44-0997A9E55211}"/>
                    </a:ext>
                  </a:extLst>
                </p14:cNvPr>
                <p14:cNvContentPartPr/>
                <p14:nvPr/>
              </p14:nvContentPartPr>
              <p14:xfrm>
                <a:off x="10686880" y="2781960"/>
                <a:ext cx="52560" cy="88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393C5DD-8852-4A8F-AE44-0997A9E5521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82560" y="2777640"/>
                  <a:ext cx="61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46AD16D-0DFE-4DFB-B002-820036EAB2F1}"/>
                    </a:ext>
                  </a:extLst>
                </p14:cNvPr>
                <p14:cNvContentPartPr/>
                <p14:nvPr/>
              </p14:nvContentPartPr>
              <p14:xfrm>
                <a:off x="10660960" y="2712480"/>
                <a:ext cx="34920" cy="25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46AD16D-0DFE-4DFB-B002-820036EAB2F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56640" y="2708160"/>
                  <a:ext cx="4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D0C0143-92A0-41AF-B96A-9D1CD502CB96}"/>
                    </a:ext>
                  </a:extLst>
                </p14:cNvPr>
                <p14:cNvContentPartPr/>
                <p14:nvPr/>
              </p14:nvContentPartPr>
              <p14:xfrm>
                <a:off x="10727200" y="2736960"/>
                <a:ext cx="33120" cy="57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D0C0143-92A0-41AF-B96A-9D1CD502CB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22880" y="2732640"/>
                  <a:ext cx="41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0419CD5-5CFC-4432-BD40-A9D949F3071B}"/>
                    </a:ext>
                  </a:extLst>
                </p14:cNvPr>
                <p14:cNvContentPartPr/>
                <p14:nvPr/>
              </p14:nvContentPartPr>
              <p14:xfrm>
                <a:off x="10776520" y="2581440"/>
                <a:ext cx="120960" cy="2106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0419CD5-5CFC-4432-BD40-A9D949F307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72200" y="2577120"/>
                  <a:ext cx="129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73ED2BA-128C-4534-8487-60B0DBA6DE1F}"/>
                    </a:ext>
                  </a:extLst>
                </p14:cNvPr>
                <p14:cNvContentPartPr/>
                <p14:nvPr/>
              </p14:nvContentPartPr>
              <p14:xfrm>
                <a:off x="10967320" y="2394240"/>
                <a:ext cx="164880" cy="169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73ED2BA-128C-4534-8487-60B0DBA6DE1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963000" y="2389920"/>
                  <a:ext cx="173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8EA60B9-4EDD-4821-A817-EC1D5D95051E}"/>
                    </a:ext>
                  </a:extLst>
                </p14:cNvPr>
                <p14:cNvContentPartPr/>
                <p14:nvPr/>
              </p14:nvContentPartPr>
              <p14:xfrm>
                <a:off x="11124280" y="2326200"/>
                <a:ext cx="76320" cy="80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8EA60B9-4EDD-4821-A817-EC1D5D95051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119960" y="2321880"/>
                  <a:ext cx="84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287AB61-6A23-4C2F-96B2-4F7E82B87DEE}"/>
                    </a:ext>
                  </a:extLst>
                </p14:cNvPr>
                <p14:cNvContentPartPr/>
                <p14:nvPr/>
              </p14:nvContentPartPr>
              <p14:xfrm>
                <a:off x="11201680" y="2153400"/>
                <a:ext cx="203760" cy="146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287AB61-6A23-4C2F-96B2-4F7E82B87DE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97360" y="2149080"/>
                  <a:ext cx="212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FF64D5D-CC40-4CB2-B67F-0E442D6B14E0}"/>
                    </a:ext>
                  </a:extLst>
                </p14:cNvPr>
                <p14:cNvContentPartPr/>
                <p14:nvPr/>
              </p14:nvContentPartPr>
              <p14:xfrm>
                <a:off x="11314360" y="1998600"/>
                <a:ext cx="144000" cy="147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FF64D5D-CC40-4CB2-B67F-0E442D6B14E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310040" y="1994280"/>
                  <a:ext cx="152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4135FCC-6B0C-406C-975B-3FD726C90C87}"/>
                    </a:ext>
                  </a:extLst>
                </p14:cNvPr>
                <p14:cNvContentPartPr/>
                <p14:nvPr/>
              </p14:nvContentPartPr>
              <p14:xfrm>
                <a:off x="11389600" y="1969080"/>
                <a:ext cx="52200" cy="16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4135FCC-6B0C-406C-975B-3FD726C90C8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385280" y="1964760"/>
                  <a:ext cx="60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831F181-0122-49C7-A175-42A6489DAADF}"/>
                    </a:ext>
                  </a:extLst>
                </p14:cNvPr>
                <p14:cNvContentPartPr/>
                <p14:nvPr/>
              </p14:nvContentPartPr>
              <p14:xfrm>
                <a:off x="11456200" y="1917960"/>
                <a:ext cx="109080" cy="96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831F181-0122-49C7-A175-42A6489DAAD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451880" y="1913640"/>
                  <a:ext cx="117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FB0FDB8-A4BE-473B-9457-3570C7555C7E}"/>
                    </a:ext>
                  </a:extLst>
                </p14:cNvPr>
                <p14:cNvContentPartPr/>
                <p14:nvPr/>
              </p14:nvContentPartPr>
              <p14:xfrm>
                <a:off x="10838440" y="3108480"/>
                <a:ext cx="158040" cy="2149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FB0FDB8-A4BE-473B-9457-3570C7555C7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34120" y="3104160"/>
                  <a:ext cx="166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0EDB219-6A0B-4BC3-A352-D1F4044CCFD6}"/>
                    </a:ext>
                  </a:extLst>
                </p14:cNvPr>
                <p14:cNvContentPartPr/>
                <p14:nvPr/>
              </p14:nvContentPartPr>
              <p14:xfrm>
                <a:off x="10908280" y="2870160"/>
                <a:ext cx="243360" cy="258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0EDB219-6A0B-4BC3-A352-D1F4044CCFD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03960" y="2865840"/>
                  <a:ext cx="252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1DD8050-D3A7-48EB-9A81-D24E42ABA4E6}"/>
                    </a:ext>
                  </a:extLst>
                </p14:cNvPr>
                <p14:cNvContentPartPr/>
                <p14:nvPr/>
              </p14:nvContentPartPr>
              <p14:xfrm>
                <a:off x="11138680" y="2541480"/>
                <a:ext cx="214560" cy="2959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1DD8050-D3A7-48EB-9A81-D24E42ABA4E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134360" y="2537160"/>
                  <a:ext cx="223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A0BF97C-785E-4F43-BB0C-75F719650BAC}"/>
                    </a:ext>
                  </a:extLst>
                </p14:cNvPr>
                <p14:cNvContentPartPr/>
                <p14:nvPr/>
              </p14:nvContentPartPr>
              <p14:xfrm>
                <a:off x="11384200" y="2473080"/>
                <a:ext cx="77040" cy="1022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A0BF97C-785E-4F43-BB0C-75F719650BA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379880" y="2468760"/>
                  <a:ext cx="85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43DB1A0-905B-4FD9-A9EB-DFE2BC89D25C}"/>
                    </a:ext>
                  </a:extLst>
                </p14:cNvPr>
                <p14:cNvContentPartPr/>
                <p14:nvPr/>
              </p14:nvContentPartPr>
              <p14:xfrm>
                <a:off x="11472040" y="2378400"/>
                <a:ext cx="52920" cy="79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43DB1A0-905B-4FD9-A9EB-DFE2BC89D25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467720" y="2374080"/>
                  <a:ext cx="61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C2254FC-7A78-4A4B-B24E-9E4C98C71A0C}"/>
                    </a:ext>
                  </a:extLst>
                </p14:cNvPr>
                <p14:cNvContentPartPr/>
                <p14:nvPr/>
              </p14:nvContentPartPr>
              <p14:xfrm>
                <a:off x="11517400" y="2355360"/>
                <a:ext cx="66960" cy="64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C2254FC-7A78-4A4B-B24E-9E4C98C71A0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513080" y="2351040"/>
                  <a:ext cx="75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D0BCA06-AEAC-4EF9-BFCE-4B7A955BD871}"/>
                    </a:ext>
                  </a:extLst>
                </p14:cNvPr>
                <p14:cNvContentPartPr/>
                <p14:nvPr/>
              </p14:nvContentPartPr>
              <p14:xfrm>
                <a:off x="11566000" y="2195880"/>
                <a:ext cx="106560" cy="1476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D0BCA06-AEAC-4EF9-BFCE-4B7A955BD87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561680" y="2191560"/>
                  <a:ext cx="115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05F7F1C-EEED-4073-AAEF-B2569DB3CED3}"/>
                    </a:ext>
                  </a:extLst>
                </p14:cNvPr>
                <p14:cNvContentPartPr/>
                <p14:nvPr/>
              </p14:nvContentPartPr>
              <p14:xfrm>
                <a:off x="11675800" y="2126040"/>
                <a:ext cx="63360" cy="1756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05F7F1C-EEED-4073-AAEF-B2569DB3CED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671480" y="2121720"/>
                  <a:ext cx="72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FD43DFF-8F9B-4331-9983-29CF052EECBB}"/>
                    </a:ext>
                  </a:extLst>
                </p14:cNvPr>
                <p14:cNvContentPartPr/>
                <p14:nvPr/>
              </p14:nvContentPartPr>
              <p14:xfrm>
                <a:off x="11705680" y="1950360"/>
                <a:ext cx="103680" cy="190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FD43DFF-8F9B-4331-9983-29CF052EECB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701360" y="1946040"/>
                  <a:ext cx="112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EEB36F1-C413-46F3-95E9-12F38B397B1F}"/>
                    </a:ext>
                  </a:extLst>
                </p14:cNvPr>
                <p14:cNvContentPartPr/>
                <p14:nvPr/>
              </p14:nvContentPartPr>
              <p14:xfrm>
                <a:off x="11828440" y="1916880"/>
                <a:ext cx="112320" cy="806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EEB36F1-C413-46F3-95E9-12F38B397B1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824120" y="1912560"/>
                  <a:ext cx="120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A7F95AC-A58F-4496-B8FB-83B28BAB9959}"/>
                    </a:ext>
                  </a:extLst>
                </p14:cNvPr>
                <p14:cNvContentPartPr/>
                <p14:nvPr/>
              </p14:nvContentPartPr>
              <p14:xfrm>
                <a:off x="10697680" y="3293160"/>
                <a:ext cx="91440" cy="78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A7F95AC-A58F-4496-B8FB-83B28BAB995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693360" y="3288840"/>
                  <a:ext cx="100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9984213-3853-4545-855B-C936BA982587}"/>
                    </a:ext>
                  </a:extLst>
                </p14:cNvPr>
                <p14:cNvContentPartPr/>
                <p14:nvPr/>
              </p14:nvContentPartPr>
              <p14:xfrm>
                <a:off x="10703800" y="3253560"/>
                <a:ext cx="71280" cy="109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9984213-3853-4545-855B-C936BA98258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99480" y="3249240"/>
                  <a:ext cx="79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75C6F06-D1CA-440A-81B7-2F05D9FFECFC}"/>
                    </a:ext>
                  </a:extLst>
                </p14:cNvPr>
                <p14:cNvContentPartPr/>
                <p14:nvPr/>
              </p14:nvContentPartPr>
              <p14:xfrm>
                <a:off x="10902520" y="3507360"/>
                <a:ext cx="117360" cy="1054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75C6F06-D1CA-440A-81B7-2F05D9FFECF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98200" y="3503040"/>
                  <a:ext cx="126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36E6E0E-5C45-4709-84F0-6C9ACCB21848}"/>
                    </a:ext>
                  </a:extLst>
                </p14:cNvPr>
                <p14:cNvContentPartPr/>
                <p14:nvPr/>
              </p14:nvContentPartPr>
              <p14:xfrm>
                <a:off x="10887400" y="3456600"/>
                <a:ext cx="96120" cy="133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36E6E0E-5C45-4709-84F0-6C9ACCB2184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83080" y="3452280"/>
                  <a:ext cx="104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5FB1FD-4DA4-483B-B9F5-FDF979CA4CB3}"/>
                    </a:ext>
                  </a:extLst>
                </p14:cNvPr>
                <p14:cNvContentPartPr/>
                <p14:nvPr/>
              </p14:nvContentPartPr>
              <p14:xfrm>
                <a:off x="11033560" y="3354000"/>
                <a:ext cx="94680" cy="66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5FB1FD-4DA4-483B-B9F5-FDF979CA4CB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029240" y="3349680"/>
                  <a:ext cx="103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225B314-2440-4276-B67F-767FD8D04933}"/>
                    </a:ext>
                  </a:extLst>
                </p14:cNvPr>
                <p14:cNvContentPartPr/>
                <p14:nvPr/>
              </p14:nvContentPartPr>
              <p14:xfrm>
                <a:off x="11067760" y="3321240"/>
                <a:ext cx="70560" cy="145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225B314-2440-4276-B67F-767FD8D0493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063440" y="3316920"/>
                  <a:ext cx="79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5B2BA9D-A97C-4EBB-A2F7-9AAA72015F23}"/>
                    </a:ext>
                  </a:extLst>
                </p14:cNvPr>
                <p14:cNvContentPartPr/>
                <p14:nvPr/>
              </p14:nvContentPartPr>
              <p14:xfrm>
                <a:off x="10983880" y="3223320"/>
                <a:ext cx="236520" cy="1198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5B2BA9D-A97C-4EBB-A2F7-9AAA72015F2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979560" y="3219000"/>
                  <a:ext cx="245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A8AEC92-8ECD-47B0-A1CC-33508202991E}"/>
                    </a:ext>
                  </a:extLst>
                </p14:cNvPr>
                <p14:cNvContentPartPr/>
                <p14:nvPr/>
              </p14:nvContentPartPr>
              <p14:xfrm>
                <a:off x="11205280" y="3053040"/>
                <a:ext cx="136080" cy="1688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A8AEC92-8ECD-47B0-A1CC-33508202991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200960" y="3048720"/>
                  <a:ext cx="144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33E92A3-2849-42CF-8D85-F978B6215BE7}"/>
                    </a:ext>
                  </a:extLst>
                </p14:cNvPr>
                <p14:cNvContentPartPr/>
                <p14:nvPr/>
              </p14:nvContentPartPr>
              <p14:xfrm>
                <a:off x="11311840" y="3015960"/>
                <a:ext cx="78840" cy="86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33E92A3-2849-42CF-8D85-F978B6215BE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307520" y="3011640"/>
                  <a:ext cx="87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9815D7C-3BED-4488-91B5-E16119BF8DAC}"/>
                    </a:ext>
                  </a:extLst>
                </p14:cNvPr>
                <p14:cNvContentPartPr/>
                <p14:nvPr/>
              </p14:nvContentPartPr>
              <p14:xfrm>
                <a:off x="11294200" y="2735160"/>
                <a:ext cx="313200" cy="2739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9815D7C-3BED-4488-91B5-E16119BF8DA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289880" y="2730840"/>
                  <a:ext cx="321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20DA228-0CE1-416E-908F-136ED4868787}"/>
                    </a:ext>
                  </a:extLst>
                </p14:cNvPr>
                <p14:cNvContentPartPr/>
                <p14:nvPr/>
              </p14:nvContentPartPr>
              <p14:xfrm>
                <a:off x="11598760" y="2621040"/>
                <a:ext cx="143640" cy="98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20DA228-0CE1-416E-908F-136ED486878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594440" y="2616720"/>
                  <a:ext cx="152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88125FB-FAAE-4999-A7AA-6967644484A1}"/>
                    </a:ext>
                  </a:extLst>
                </p14:cNvPr>
                <p14:cNvContentPartPr/>
                <p14:nvPr/>
              </p14:nvContentPartPr>
              <p14:xfrm>
                <a:off x="11116000" y="3730200"/>
                <a:ext cx="100800" cy="64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88125FB-FAAE-4999-A7AA-6967644484A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111680" y="3725880"/>
                  <a:ext cx="109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164F592-C060-4AA1-B107-3F4711858AAE}"/>
                    </a:ext>
                  </a:extLst>
                </p14:cNvPr>
                <p14:cNvContentPartPr/>
                <p14:nvPr/>
              </p14:nvContentPartPr>
              <p14:xfrm>
                <a:off x="11119960" y="3690240"/>
                <a:ext cx="84600" cy="117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164F592-C060-4AA1-B107-3F4711858AA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115640" y="3685920"/>
                  <a:ext cx="93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9205350-155A-4035-81FC-761AFDC219CA}"/>
                    </a:ext>
                  </a:extLst>
                </p14:cNvPr>
                <p14:cNvContentPartPr/>
                <p14:nvPr/>
              </p14:nvContentPartPr>
              <p14:xfrm>
                <a:off x="11270080" y="3539760"/>
                <a:ext cx="86040" cy="41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9205350-155A-4035-81FC-761AFDC219C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265760" y="3535440"/>
                  <a:ext cx="94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F19DDE2-3062-45DA-9BB9-670B64D5BFE9}"/>
                    </a:ext>
                  </a:extLst>
                </p14:cNvPr>
                <p14:cNvContentPartPr/>
                <p14:nvPr/>
              </p14:nvContentPartPr>
              <p14:xfrm>
                <a:off x="11259640" y="3457680"/>
                <a:ext cx="95040" cy="1162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F19DDE2-3062-45DA-9BB9-670B64D5BFE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255320" y="3453360"/>
                  <a:ext cx="103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671844A-C774-4678-ACB8-50973A766A23}"/>
                    </a:ext>
                  </a:extLst>
                </p14:cNvPr>
                <p14:cNvContentPartPr/>
                <p14:nvPr/>
              </p14:nvContentPartPr>
              <p14:xfrm>
                <a:off x="11355040" y="3485040"/>
                <a:ext cx="56880" cy="925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671844A-C774-4678-ACB8-50973A766A2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350720" y="3480720"/>
                  <a:ext cx="65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D1B82E1-06AF-4794-B14A-49CC8EDAE0EB}"/>
                    </a:ext>
                  </a:extLst>
                </p14:cNvPr>
                <p14:cNvContentPartPr/>
                <p14:nvPr/>
              </p14:nvContentPartPr>
              <p14:xfrm>
                <a:off x="11402560" y="3215040"/>
                <a:ext cx="184320" cy="298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D1B82E1-06AF-4794-B14A-49CC8EDAE0E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398240" y="3210720"/>
                  <a:ext cx="192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9AABF52-4C5C-4EAD-A653-B18BA2FD31B1}"/>
                    </a:ext>
                  </a:extLst>
                </p14:cNvPr>
                <p14:cNvContentPartPr/>
                <p14:nvPr/>
              </p14:nvContentPartPr>
              <p14:xfrm>
                <a:off x="11612440" y="3021360"/>
                <a:ext cx="91440" cy="885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9AABF52-4C5C-4EAD-A653-B18BA2FD31B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608120" y="3017040"/>
                  <a:ext cx="100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FE5E811-B9E0-402B-A104-540F3F1025BC}"/>
                    </a:ext>
                  </a:extLst>
                </p14:cNvPr>
                <p14:cNvContentPartPr/>
                <p14:nvPr/>
              </p14:nvContentPartPr>
              <p14:xfrm>
                <a:off x="11635120" y="3050880"/>
                <a:ext cx="85320" cy="117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FE5E811-B9E0-402B-A104-540F3F1025B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630800" y="3046560"/>
                  <a:ext cx="93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0D4BE51-4654-4133-A0B8-EE37A85A7228}"/>
                    </a:ext>
                  </a:extLst>
                </p14:cNvPr>
                <p14:cNvContentPartPr/>
                <p14:nvPr/>
              </p14:nvContentPartPr>
              <p14:xfrm>
                <a:off x="11540440" y="2943960"/>
                <a:ext cx="104400" cy="115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0D4BE51-4654-4133-A0B8-EE37A85A722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536120" y="2939640"/>
                  <a:ext cx="113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4F419B1-14CC-4479-8AC5-02F0088C57B8}"/>
                    </a:ext>
                  </a:extLst>
                </p14:cNvPr>
                <p14:cNvContentPartPr/>
                <p14:nvPr/>
              </p14:nvContentPartPr>
              <p14:xfrm>
                <a:off x="11694520" y="2843520"/>
                <a:ext cx="196920" cy="164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4F419B1-14CC-4479-8AC5-02F0088C57B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690200" y="2839200"/>
                  <a:ext cx="205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4684BB0-AE4E-4772-87AB-FF5747D0A6C7}"/>
                    </a:ext>
                  </a:extLst>
                </p14:cNvPr>
                <p14:cNvContentPartPr/>
                <p14:nvPr/>
              </p14:nvContentPartPr>
              <p14:xfrm>
                <a:off x="10642600" y="1935240"/>
                <a:ext cx="915480" cy="11257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4684BB0-AE4E-4772-87AB-FF5747D0A6C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638280" y="1930920"/>
                  <a:ext cx="924120" cy="11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7DFA993-24F7-4DE5-8F2C-D6EC8CA7D716}"/>
                    </a:ext>
                  </a:extLst>
                </p14:cNvPr>
                <p14:cNvContentPartPr/>
                <p14:nvPr/>
              </p14:nvContentPartPr>
              <p14:xfrm>
                <a:off x="10072720" y="3341400"/>
                <a:ext cx="371160" cy="551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7DFA993-24F7-4DE5-8F2C-D6EC8CA7D71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068400" y="3337080"/>
                  <a:ext cx="37980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AC8BFA1-6EA2-465C-B972-115A5676061E}"/>
                    </a:ext>
                  </a:extLst>
                </p14:cNvPr>
                <p14:cNvContentPartPr/>
                <p14:nvPr/>
              </p14:nvContentPartPr>
              <p14:xfrm>
                <a:off x="10257400" y="3837840"/>
                <a:ext cx="50760" cy="1350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AC8BFA1-6EA2-465C-B972-115A5676061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253080" y="3833520"/>
                  <a:ext cx="59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5A4F30D-561C-4CC1-903C-9495B07C6CC8}"/>
                    </a:ext>
                  </a:extLst>
                </p14:cNvPr>
                <p14:cNvContentPartPr/>
                <p14:nvPr/>
              </p14:nvContentPartPr>
              <p14:xfrm>
                <a:off x="10172080" y="3716520"/>
                <a:ext cx="110880" cy="1573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5A4F30D-561C-4CC1-903C-9495B07C6CC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167760" y="3712200"/>
                  <a:ext cx="119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27AEB56-3FD0-458D-AFDA-5F83F828B6A0}"/>
                    </a:ext>
                  </a:extLst>
                </p14:cNvPr>
                <p14:cNvContentPartPr/>
                <p14:nvPr/>
              </p14:nvContentPartPr>
              <p14:xfrm>
                <a:off x="10095760" y="4042680"/>
                <a:ext cx="141120" cy="1796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27AEB56-3FD0-458D-AFDA-5F83F828B6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091440" y="4038360"/>
                  <a:ext cx="149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E310747-453B-4E09-ACAF-682A8B22550B}"/>
                    </a:ext>
                  </a:extLst>
                </p14:cNvPr>
                <p14:cNvContentPartPr/>
                <p14:nvPr/>
              </p14:nvContentPartPr>
              <p14:xfrm>
                <a:off x="10216000" y="4055640"/>
                <a:ext cx="65880" cy="1184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E310747-453B-4E09-ACAF-682A8B22550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211680" y="4051320"/>
                  <a:ext cx="74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0F3D9C9-AFA4-40DC-A656-7D0E53853C95}"/>
                    </a:ext>
                  </a:extLst>
                </p14:cNvPr>
                <p14:cNvContentPartPr/>
                <p14:nvPr/>
              </p14:nvContentPartPr>
              <p14:xfrm>
                <a:off x="10172440" y="4042680"/>
                <a:ext cx="101520" cy="1238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0F3D9C9-AFA4-40DC-A656-7D0E53853C9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168120" y="4038360"/>
                  <a:ext cx="110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26E529C-C26B-4FBF-82C4-A5840E6FAFC0}"/>
                    </a:ext>
                  </a:extLst>
                </p14:cNvPr>
                <p14:cNvContentPartPr/>
                <p14:nvPr/>
              </p14:nvContentPartPr>
              <p14:xfrm>
                <a:off x="10250200" y="3982560"/>
                <a:ext cx="104040" cy="142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26E529C-C26B-4FBF-82C4-A5840E6FAFC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245880" y="3978240"/>
                  <a:ext cx="112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DB6FE0E-DCA1-4B23-AF51-410E3194CC16}"/>
                    </a:ext>
                  </a:extLst>
                </p14:cNvPr>
                <p14:cNvContentPartPr/>
                <p14:nvPr/>
              </p14:nvContentPartPr>
              <p14:xfrm>
                <a:off x="10375840" y="3935040"/>
                <a:ext cx="111960" cy="1090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DB6FE0E-DCA1-4B23-AF51-410E3194CC1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371520" y="3930720"/>
                  <a:ext cx="120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73056A1-CF7E-4C74-A075-28C6743D2AF1}"/>
                    </a:ext>
                  </a:extLst>
                </p14:cNvPr>
                <p14:cNvContentPartPr/>
                <p14:nvPr/>
              </p14:nvContentPartPr>
              <p14:xfrm>
                <a:off x="10385560" y="3928200"/>
                <a:ext cx="91080" cy="129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73056A1-CF7E-4C74-A075-28C6743D2AF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381240" y="3923880"/>
                  <a:ext cx="99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38819A8-6C3F-4576-8144-77E7EF41B25C}"/>
                    </a:ext>
                  </a:extLst>
                </p14:cNvPr>
                <p14:cNvContentPartPr/>
                <p14:nvPr/>
              </p14:nvContentPartPr>
              <p14:xfrm>
                <a:off x="10496080" y="3911280"/>
                <a:ext cx="70200" cy="70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38819A8-6C3F-4576-8144-77E7EF41B25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491760" y="3906960"/>
                  <a:ext cx="78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2AAE16C-2526-4244-B0BA-EE91D1992C01}"/>
                    </a:ext>
                  </a:extLst>
                </p14:cNvPr>
                <p14:cNvContentPartPr/>
                <p14:nvPr/>
              </p14:nvContentPartPr>
              <p14:xfrm>
                <a:off x="10507600" y="3814800"/>
                <a:ext cx="118440" cy="2156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2AAE16C-2526-4244-B0BA-EE91D1992C0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503280" y="3810480"/>
                  <a:ext cx="127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18C413F-AC5B-45AD-8FF2-6EBE7C5770DE}"/>
                    </a:ext>
                  </a:extLst>
                </p14:cNvPr>
                <p14:cNvContentPartPr/>
                <p14:nvPr/>
              </p14:nvContentPartPr>
              <p14:xfrm>
                <a:off x="10537480" y="3813360"/>
                <a:ext cx="97560" cy="1004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18C413F-AC5B-45AD-8FF2-6EBE7C5770D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533160" y="3809040"/>
                  <a:ext cx="106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9B85D74-C386-4C97-BF2C-C87DDA9FEDB6}"/>
                    </a:ext>
                  </a:extLst>
                </p14:cNvPr>
                <p14:cNvContentPartPr/>
                <p14:nvPr/>
              </p14:nvContentPartPr>
              <p14:xfrm>
                <a:off x="10619560" y="3814080"/>
                <a:ext cx="41040" cy="820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9B85D74-C386-4C97-BF2C-C87DDA9FEDB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615240" y="3809760"/>
                  <a:ext cx="49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89A2FF9-3F2A-4815-A838-35386DD3D01E}"/>
                    </a:ext>
                  </a:extLst>
                </p14:cNvPr>
                <p14:cNvContentPartPr/>
                <p14:nvPr/>
              </p14:nvContentPartPr>
              <p14:xfrm>
                <a:off x="10614520" y="3703200"/>
                <a:ext cx="102600" cy="117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89A2FF9-3F2A-4815-A838-35386DD3D01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610200" y="3698880"/>
                  <a:ext cx="111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E4ECF8F-AA44-45E7-815E-3B3BB37F9BB0}"/>
                    </a:ext>
                  </a:extLst>
                </p14:cNvPr>
                <p14:cNvContentPartPr/>
                <p14:nvPr/>
              </p14:nvContentPartPr>
              <p14:xfrm>
                <a:off x="10700920" y="3668640"/>
                <a:ext cx="72000" cy="1245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E4ECF8F-AA44-45E7-815E-3B3BB37F9BB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696600" y="3664320"/>
                  <a:ext cx="80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1484404-8FEE-4864-8370-627F170C50EC}"/>
                    </a:ext>
                  </a:extLst>
                </p14:cNvPr>
                <p14:cNvContentPartPr/>
                <p14:nvPr/>
              </p14:nvContentPartPr>
              <p14:xfrm>
                <a:off x="10467280" y="2566680"/>
                <a:ext cx="56520" cy="1717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1484404-8FEE-4864-8370-627F170C50E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462960" y="2562360"/>
                  <a:ext cx="65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8F05E76-2959-436A-86A0-9F900192DC60}"/>
                    </a:ext>
                  </a:extLst>
                </p14:cNvPr>
                <p14:cNvContentPartPr/>
                <p14:nvPr/>
              </p14:nvContentPartPr>
              <p14:xfrm>
                <a:off x="10438120" y="2595840"/>
                <a:ext cx="156240" cy="1666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8F05E76-2959-436A-86A0-9F900192DC6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433800" y="2591520"/>
                  <a:ext cx="164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13FEF3D-C7B1-45E6-BC8D-2D9435E23E6A}"/>
                    </a:ext>
                  </a:extLst>
                </p14:cNvPr>
                <p14:cNvContentPartPr/>
                <p14:nvPr/>
              </p14:nvContentPartPr>
              <p14:xfrm>
                <a:off x="10167760" y="2414760"/>
                <a:ext cx="137880" cy="234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13FEF3D-C7B1-45E6-BC8D-2D9435E23E6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163440" y="2410440"/>
                  <a:ext cx="146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F6FF95A-2A7A-487B-BBE0-61B66B44EC21}"/>
                    </a:ext>
                  </a:extLst>
                </p14:cNvPr>
                <p14:cNvContentPartPr/>
                <p14:nvPr/>
              </p14:nvContentPartPr>
              <p14:xfrm>
                <a:off x="10266400" y="2371920"/>
                <a:ext cx="62640" cy="846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F6FF95A-2A7A-487B-BBE0-61B66B44EC2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262080" y="2367600"/>
                  <a:ext cx="71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AED6E31-FEFE-4263-A3AA-BF5CB4EE2C51}"/>
                    </a:ext>
                  </a:extLst>
                </p14:cNvPr>
                <p14:cNvContentPartPr/>
                <p14:nvPr/>
              </p14:nvContentPartPr>
              <p14:xfrm>
                <a:off x="10310680" y="2263920"/>
                <a:ext cx="107280" cy="122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AED6E31-FEFE-4263-A3AA-BF5CB4EE2C5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306360" y="2259600"/>
                  <a:ext cx="115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3AEE9F2-658E-4507-B487-25A369B21DB6}"/>
                    </a:ext>
                  </a:extLst>
                </p14:cNvPr>
                <p14:cNvContentPartPr/>
                <p14:nvPr/>
              </p14:nvContentPartPr>
              <p14:xfrm>
                <a:off x="10421200" y="2108760"/>
                <a:ext cx="162720" cy="2041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3AEE9F2-658E-4507-B487-25A369B21DB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416880" y="2104440"/>
                  <a:ext cx="171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9A89265-3F6D-48E6-991D-74646DEC05DF}"/>
                    </a:ext>
                  </a:extLst>
                </p14:cNvPr>
                <p14:cNvContentPartPr/>
                <p14:nvPr/>
              </p14:nvContentPartPr>
              <p14:xfrm>
                <a:off x="10629640" y="2037120"/>
                <a:ext cx="88920" cy="842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9A89265-3F6D-48E6-991D-74646DEC05D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625320" y="2032800"/>
                  <a:ext cx="97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B8690C3-2DFA-4B2A-B9AB-36653E89DE94}"/>
                    </a:ext>
                  </a:extLst>
                </p14:cNvPr>
                <p14:cNvContentPartPr/>
                <p14:nvPr/>
              </p14:nvContentPartPr>
              <p14:xfrm>
                <a:off x="10725760" y="1950000"/>
                <a:ext cx="102600" cy="100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B8690C3-2DFA-4B2A-B9AB-36653E89DE9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721440" y="1945680"/>
                  <a:ext cx="111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71B1D34-0FED-4F04-A43D-FE6344439170}"/>
                    </a:ext>
                  </a:extLst>
                </p14:cNvPr>
                <p14:cNvContentPartPr/>
                <p14:nvPr/>
              </p14:nvContentPartPr>
              <p14:xfrm>
                <a:off x="10825120" y="1886640"/>
                <a:ext cx="51120" cy="781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71B1D34-0FED-4F04-A43D-FE634443917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820800" y="1882320"/>
                  <a:ext cx="59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25F9846-22C4-4CD8-90FF-F8B288CBE3FD}"/>
                    </a:ext>
                  </a:extLst>
                </p14:cNvPr>
                <p14:cNvContentPartPr/>
                <p14:nvPr/>
              </p14:nvContentPartPr>
              <p14:xfrm>
                <a:off x="10893880" y="1721040"/>
                <a:ext cx="171360" cy="1540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25F9846-22C4-4CD8-90FF-F8B288CBE3F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889560" y="1716720"/>
                  <a:ext cx="180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7686B1A-61C6-45CC-B2C0-8C1BE6172237}"/>
                    </a:ext>
                  </a:extLst>
                </p14:cNvPr>
                <p14:cNvContentPartPr/>
                <p14:nvPr/>
              </p14:nvContentPartPr>
              <p14:xfrm>
                <a:off x="11063440" y="1595040"/>
                <a:ext cx="103320" cy="1105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7686B1A-61C6-45CC-B2C0-8C1BE617223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059120" y="1590720"/>
                  <a:ext cx="111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86E35A0-2BCC-4A02-BB51-5A9BFAC75ABA}"/>
                    </a:ext>
                  </a:extLst>
                </p14:cNvPr>
                <p14:cNvContentPartPr/>
                <p14:nvPr/>
              </p14:nvContentPartPr>
              <p14:xfrm>
                <a:off x="11136160" y="1531320"/>
                <a:ext cx="24480" cy="21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86E35A0-2BCC-4A02-BB51-5A9BFAC75AB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131840" y="1527000"/>
                  <a:ext cx="33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F3CC6C8-3690-4AD1-9926-17E9B265D0BE}"/>
                    </a:ext>
                  </a:extLst>
                </p14:cNvPr>
                <p14:cNvContentPartPr/>
                <p14:nvPr/>
              </p14:nvContentPartPr>
              <p14:xfrm>
                <a:off x="11180440" y="1533480"/>
                <a:ext cx="100080" cy="824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F3CC6C8-3690-4AD1-9926-17E9B265D0B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176120" y="1529160"/>
                  <a:ext cx="108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AB052FC-D279-4A5C-BB21-26C9CF6BAC5A}"/>
                    </a:ext>
                  </a:extLst>
                </p14:cNvPr>
                <p14:cNvContentPartPr/>
                <p14:nvPr/>
              </p14:nvContentPartPr>
              <p14:xfrm>
                <a:off x="10807120" y="2054400"/>
                <a:ext cx="109440" cy="1911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AB052FC-D279-4A5C-BB21-26C9CF6BAC5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802800" y="2050080"/>
                  <a:ext cx="118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DF77A1B-36EA-4884-B691-2E58AFC4F660}"/>
                    </a:ext>
                  </a:extLst>
                </p14:cNvPr>
                <p14:cNvContentPartPr/>
                <p14:nvPr/>
              </p14:nvContentPartPr>
              <p14:xfrm>
                <a:off x="10901440" y="1919760"/>
                <a:ext cx="118800" cy="2250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DF77A1B-36EA-4884-B691-2E58AFC4F66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897120" y="1915440"/>
                  <a:ext cx="127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F59B87A-F0E3-4574-AB70-AB967AA92E86}"/>
                    </a:ext>
                  </a:extLst>
                </p14:cNvPr>
                <p14:cNvContentPartPr/>
                <p14:nvPr/>
              </p14:nvContentPartPr>
              <p14:xfrm>
                <a:off x="11033560" y="1686480"/>
                <a:ext cx="246960" cy="3229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F59B87A-F0E3-4574-AB70-AB967AA92E8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029240" y="1682160"/>
                  <a:ext cx="2556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44F53DB-8F01-44BB-A676-8AA7FE11F1E9}"/>
                    </a:ext>
                  </a:extLst>
                </p14:cNvPr>
                <p14:cNvContentPartPr/>
                <p14:nvPr/>
              </p14:nvContentPartPr>
              <p14:xfrm>
                <a:off x="7839280" y="2710320"/>
                <a:ext cx="2166840" cy="31946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44F53DB-8F01-44BB-A676-8AA7FE11F1E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34960" y="2706000"/>
                  <a:ext cx="2175480" cy="32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371BB81-CB5B-4BAB-95AF-04320C1A3976}"/>
                    </a:ext>
                  </a:extLst>
                </p14:cNvPr>
                <p14:cNvContentPartPr/>
                <p14:nvPr/>
              </p14:nvContentPartPr>
              <p14:xfrm>
                <a:off x="7974280" y="5757720"/>
                <a:ext cx="160920" cy="265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371BB81-CB5B-4BAB-95AF-04320C1A397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969960" y="5753400"/>
                  <a:ext cx="169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86EF0B0-7618-4EB3-9148-9CC5E88A23FB}"/>
                    </a:ext>
                  </a:extLst>
                </p14:cNvPr>
                <p14:cNvContentPartPr/>
                <p14:nvPr/>
              </p14:nvContentPartPr>
              <p14:xfrm>
                <a:off x="7875640" y="5466480"/>
                <a:ext cx="176760" cy="4975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86EF0B0-7618-4EB3-9148-9CC5E88A23F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71320" y="5462160"/>
                  <a:ext cx="1854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3F541BC-C889-4C76-ACAA-B0865A48EFF6}"/>
                    </a:ext>
                  </a:extLst>
                </p14:cNvPr>
                <p14:cNvContentPartPr/>
                <p14:nvPr/>
              </p14:nvContentPartPr>
              <p14:xfrm>
                <a:off x="7962040" y="5849160"/>
                <a:ext cx="158400" cy="1814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3F541BC-C889-4C76-ACAA-B0865A48EFF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957720" y="5844840"/>
                  <a:ext cx="167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E6025CE-D78C-4D37-B9E9-C260BC815A4F}"/>
                    </a:ext>
                  </a:extLst>
                </p14:cNvPr>
                <p14:cNvContentPartPr/>
                <p14:nvPr/>
              </p14:nvContentPartPr>
              <p14:xfrm>
                <a:off x="7942240" y="5848080"/>
                <a:ext cx="169200" cy="153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E6025CE-D78C-4D37-B9E9-C260BC815A4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937920" y="5843760"/>
                  <a:ext cx="177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28451C3-1060-43D5-9E8A-2D1244BA1D1A}"/>
                    </a:ext>
                  </a:extLst>
                </p14:cNvPr>
                <p14:cNvContentPartPr/>
                <p14:nvPr/>
              </p14:nvContentPartPr>
              <p14:xfrm>
                <a:off x="7421320" y="5505360"/>
                <a:ext cx="1193760" cy="10612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28451C3-1060-43D5-9E8A-2D1244BA1D1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417000" y="5501040"/>
                  <a:ext cx="1202400" cy="106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102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23403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Fundamental problems: Price level measurement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239204" y="562248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Substitution effect:	Quantity of consumption or demand in general depends 			on prices.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New goods</a:t>
                </a:r>
                <a:endParaRPr lang="de-DE" sz="2200" dirty="0"/>
              </a:p>
              <a:p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Quality change of goods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de-DE" sz="220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de-DE" sz="2200" dirty="0"/>
                  <a:t>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200" dirty="0"/>
                  <a:t> </a:t>
                </a:r>
                <a:r>
                  <a:rPr lang="de-DE" sz="2200"/>
                  <a:t>negatively correlated assuming the usual behavior of consumption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200" b="1"/>
                  <a:t>Laspeyres index overestimates</a:t>
                </a:r>
                <a:r>
                  <a:rPr lang="de-DE" sz="2200"/>
                  <a:t> in general the price level increase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de-DE" sz="22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200" b="1"/>
                  <a:t>Paasche index underestimates </a:t>
                </a:r>
                <a:r>
                  <a:rPr lang="de-DE" sz="2200"/>
                  <a:t>in general the price level increase</a:t>
                </a:r>
                <a:endParaRPr lang="de-DE" sz="2200" dirty="0"/>
              </a:p>
              <a:p>
                <a:pPr lvl="1"/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4" y="562248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733" t="-714" r="-1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9395445B-1AFC-A584-5A8F-8F3EC7420E64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DEB489A-0F97-4058-8516-C1D80D5BF15E}"/>
                  </a:ext>
                </a:extLst>
              </p14:cNvPr>
              <p14:cNvContentPartPr/>
              <p14:nvPr/>
            </p14:nvContentPartPr>
            <p14:xfrm>
              <a:off x="9582400" y="859560"/>
              <a:ext cx="403560" cy="6393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DEB489A-0F97-4058-8516-C1D80D5BF1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8080" y="855240"/>
                <a:ext cx="412200" cy="64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312FECE-5E96-4458-80D7-08F08DFD05E4}"/>
              </a:ext>
            </a:extLst>
          </p:cNvPr>
          <p:cNvGrpSpPr/>
          <p:nvPr/>
        </p:nvGrpSpPr>
        <p:grpSpPr>
          <a:xfrm>
            <a:off x="9609400" y="869280"/>
            <a:ext cx="725400" cy="634680"/>
            <a:chOff x="9609400" y="869280"/>
            <a:chExt cx="725400" cy="63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8C079BA-DD8D-4205-987B-19AA16206173}"/>
                    </a:ext>
                  </a:extLst>
                </p14:cNvPr>
                <p14:cNvContentPartPr/>
                <p14:nvPr/>
              </p14:nvContentPartPr>
              <p14:xfrm>
                <a:off x="9773920" y="980880"/>
                <a:ext cx="109440" cy="297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8C079BA-DD8D-4205-987B-19AA1620617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69600" y="976560"/>
                  <a:ext cx="118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2BD44BC-A91A-4C4C-AF34-3ACA26FCF698}"/>
                    </a:ext>
                  </a:extLst>
                </p14:cNvPr>
                <p14:cNvContentPartPr/>
                <p14:nvPr/>
              </p14:nvContentPartPr>
              <p14:xfrm>
                <a:off x="9687880" y="1065120"/>
                <a:ext cx="212040" cy="179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2BD44BC-A91A-4C4C-AF34-3ACA26FCF6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83560" y="1060800"/>
                  <a:ext cx="220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054D0BB-F8BF-4008-A16E-4BE8A5A8B68F}"/>
                    </a:ext>
                  </a:extLst>
                </p14:cNvPr>
                <p14:cNvContentPartPr/>
                <p14:nvPr/>
              </p14:nvContentPartPr>
              <p14:xfrm>
                <a:off x="9990280" y="869280"/>
                <a:ext cx="128160" cy="373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054D0BB-F8BF-4008-A16E-4BE8A5A8B68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85960" y="864960"/>
                  <a:ext cx="1368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F4B0118-5123-4DAD-B52B-1CE0A4153BDD}"/>
                    </a:ext>
                  </a:extLst>
                </p14:cNvPr>
                <p14:cNvContentPartPr/>
                <p14:nvPr/>
              </p14:nvContentPartPr>
              <p14:xfrm>
                <a:off x="10186480" y="983040"/>
                <a:ext cx="148320" cy="291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F4B0118-5123-4DAD-B52B-1CE0A4153B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82160" y="978720"/>
                  <a:ext cx="156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620A072-1F4F-4427-A689-4C85F0279B03}"/>
                    </a:ext>
                  </a:extLst>
                </p14:cNvPr>
                <p14:cNvContentPartPr/>
                <p14:nvPr/>
              </p14:nvContentPartPr>
              <p14:xfrm>
                <a:off x="9609400" y="898800"/>
                <a:ext cx="349560" cy="605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620A072-1F4F-4427-A689-4C85F0279B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05080" y="894480"/>
                  <a:ext cx="358200" cy="61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918864F-5733-4B6E-BFC7-0CABBBAB5F4C}"/>
              </a:ext>
            </a:extLst>
          </p:cNvPr>
          <p:cNvGrpSpPr/>
          <p:nvPr/>
        </p:nvGrpSpPr>
        <p:grpSpPr>
          <a:xfrm>
            <a:off x="10390240" y="803760"/>
            <a:ext cx="467640" cy="497160"/>
            <a:chOff x="10390240" y="803760"/>
            <a:chExt cx="467640" cy="49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2EB862A-EE59-47FA-B468-83CA06121BDD}"/>
                    </a:ext>
                  </a:extLst>
                </p14:cNvPr>
                <p14:cNvContentPartPr/>
                <p14:nvPr/>
              </p14:nvContentPartPr>
              <p14:xfrm>
                <a:off x="10390240" y="1159440"/>
                <a:ext cx="15120" cy="106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2EB862A-EE59-47FA-B468-83CA06121BD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85920" y="1155120"/>
                  <a:ext cx="23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BA180A-5A81-47D3-BF10-936559871588}"/>
                    </a:ext>
                  </a:extLst>
                </p14:cNvPr>
                <p14:cNvContentPartPr/>
                <p14:nvPr/>
              </p14:nvContentPartPr>
              <p14:xfrm>
                <a:off x="10563400" y="982320"/>
                <a:ext cx="142560" cy="283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BA180A-5A81-47D3-BF10-9365598715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59080" y="978000"/>
                  <a:ext cx="151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6038F7F-5A2C-45D7-B584-E79C4F7F61E6}"/>
                    </a:ext>
                  </a:extLst>
                </p14:cNvPr>
                <p14:cNvContentPartPr/>
                <p14:nvPr/>
              </p14:nvContentPartPr>
              <p14:xfrm>
                <a:off x="10537840" y="854880"/>
                <a:ext cx="186840" cy="37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6038F7F-5A2C-45D7-B584-E79C4F7F61E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33520" y="850560"/>
                  <a:ext cx="195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839E951-273B-415F-8628-515B0C3EDF4F}"/>
                    </a:ext>
                  </a:extLst>
                </p14:cNvPr>
                <p14:cNvContentPartPr/>
                <p14:nvPr/>
              </p14:nvContentPartPr>
              <p14:xfrm>
                <a:off x="10720720" y="803760"/>
                <a:ext cx="137160" cy="497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839E951-273B-415F-8628-515B0C3EDF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16400" y="799440"/>
                  <a:ext cx="145800" cy="50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0C4DCC3-592E-4995-B777-2307626A8059}"/>
                  </a:ext>
                </a:extLst>
              </p14:cNvPr>
              <p14:cNvContentPartPr/>
              <p14:nvPr/>
            </p14:nvContentPartPr>
            <p14:xfrm>
              <a:off x="651880" y="914280"/>
              <a:ext cx="2147040" cy="648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0C4DCC3-592E-4995-B777-2307626A80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7560" y="909960"/>
                <a:ext cx="21556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F112A5A-9776-4E0B-A49C-11BD49830824}"/>
                  </a:ext>
                </a:extLst>
              </p14:cNvPr>
              <p14:cNvContentPartPr/>
              <p14:nvPr/>
            </p14:nvContentPartPr>
            <p14:xfrm>
              <a:off x="543880" y="1960080"/>
              <a:ext cx="1536480" cy="954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F112A5A-9776-4E0B-A49C-11BD4983082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9560" y="1955760"/>
                <a:ext cx="1545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D28E889-7456-4519-8976-D377C20492CD}"/>
                  </a:ext>
                </a:extLst>
              </p14:cNvPr>
              <p14:cNvContentPartPr/>
              <p14:nvPr/>
            </p14:nvContentPartPr>
            <p14:xfrm>
              <a:off x="628120" y="2563440"/>
              <a:ext cx="2696040" cy="2174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D28E889-7456-4519-8976-D377C20492C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3800" y="2559120"/>
                <a:ext cx="27046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6DFE800-222D-485F-B45A-9F79E8569DC7}"/>
                  </a:ext>
                </a:extLst>
              </p14:cNvPr>
              <p14:cNvContentPartPr/>
              <p14:nvPr/>
            </p14:nvContentPartPr>
            <p14:xfrm>
              <a:off x="646120" y="3456600"/>
              <a:ext cx="1253160" cy="662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6DFE800-222D-485F-B45A-9F79E8569D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1800" y="3452280"/>
                <a:ext cx="12618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72743D4-AE93-4035-A366-49833A11F5A7}"/>
                  </a:ext>
                </a:extLst>
              </p14:cNvPr>
              <p14:cNvContentPartPr/>
              <p14:nvPr/>
            </p14:nvContentPartPr>
            <p14:xfrm>
              <a:off x="1468000" y="3468480"/>
              <a:ext cx="325800" cy="716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72743D4-AE93-4035-A366-49833A11F5A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63680" y="3464160"/>
                <a:ext cx="3344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FC5A8B2-0DB9-4294-AEE9-854029381B9E}"/>
                  </a:ext>
                </a:extLst>
              </p14:cNvPr>
              <p14:cNvContentPartPr/>
              <p14:nvPr/>
            </p14:nvContentPartPr>
            <p14:xfrm>
              <a:off x="3377440" y="3441840"/>
              <a:ext cx="2391480" cy="1616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FC5A8B2-0DB9-4294-AEE9-854029381B9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73120" y="3437520"/>
                <a:ext cx="24001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A327264-95E6-4687-90FB-0E7565D1B139}"/>
                  </a:ext>
                </a:extLst>
              </p14:cNvPr>
              <p14:cNvContentPartPr/>
              <p14:nvPr/>
            </p14:nvContentPartPr>
            <p14:xfrm>
              <a:off x="10228960" y="767400"/>
              <a:ext cx="110520" cy="475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A327264-95E6-4687-90FB-0E7565D1B13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224640" y="763080"/>
                <a:ext cx="119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A5D4A33-1151-4B91-A9C9-BF785ABE342C}"/>
                  </a:ext>
                </a:extLst>
              </p14:cNvPr>
              <p14:cNvContentPartPr/>
              <p14:nvPr/>
            </p14:nvContentPartPr>
            <p14:xfrm>
              <a:off x="3824200" y="3377760"/>
              <a:ext cx="5727960" cy="1648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A5D4A33-1151-4B91-A9C9-BF785ABE34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19880" y="3373440"/>
                <a:ext cx="57366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28BEF43-1644-4A53-A35E-9C7D8180090C}"/>
                  </a:ext>
                </a:extLst>
              </p14:cNvPr>
              <p14:cNvContentPartPr/>
              <p14:nvPr/>
            </p14:nvContentPartPr>
            <p14:xfrm>
              <a:off x="1078120" y="4599960"/>
              <a:ext cx="1362600" cy="781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28BEF43-1644-4A53-A35E-9C7D8180090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73800" y="4595640"/>
                <a:ext cx="13712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3939AC2-9B13-40B7-A7E1-B552B9BA2BE9}"/>
                  </a:ext>
                </a:extLst>
              </p14:cNvPr>
              <p14:cNvContentPartPr/>
              <p14:nvPr/>
            </p14:nvContentPartPr>
            <p14:xfrm>
              <a:off x="1114120" y="4569720"/>
              <a:ext cx="1250280" cy="702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3939AC2-9B13-40B7-A7E1-B552B9BA2BE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09800" y="4565400"/>
                <a:ext cx="12589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1B39065-D488-437A-8D7F-5B7997B03B88}"/>
                  </a:ext>
                </a:extLst>
              </p14:cNvPr>
              <p14:cNvContentPartPr/>
              <p14:nvPr/>
            </p14:nvContentPartPr>
            <p14:xfrm>
              <a:off x="3121480" y="4574400"/>
              <a:ext cx="1607760" cy="151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1B39065-D488-437A-8D7F-5B7997B03B8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17160" y="4570080"/>
                <a:ext cx="1616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5797F95-954D-4576-BCB7-777BFE30A2FA}"/>
                  </a:ext>
                </a:extLst>
              </p14:cNvPr>
              <p14:cNvContentPartPr/>
              <p14:nvPr/>
            </p14:nvContentPartPr>
            <p14:xfrm>
              <a:off x="3042640" y="4103880"/>
              <a:ext cx="1738440" cy="7207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5797F95-954D-4576-BCB7-777BFE30A2F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38320" y="4099560"/>
                <a:ext cx="174708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D798122-EA2B-4500-BF20-02FB3DA258A6}"/>
                  </a:ext>
                </a:extLst>
              </p14:cNvPr>
              <p14:cNvContentPartPr/>
              <p14:nvPr/>
            </p14:nvContentPartPr>
            <p14:xfrm>
              <a:off x="771760" y="3946200"/>
              <a:ext cx="4459320" cy="16945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D798122-EA2B-4500-BF20-02FB3DA258A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7440" y="3941880"/>
                <a:ext cx="4467960" cy="17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82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Fisher Price index</a:t>
            </a:r>
            <a:endParaRPr lang="de-DE" sz="32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274320" y="663104"/>
                <a:ext cx="84836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de-DE" sz="23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3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de-DE" sz="23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3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de-DE" sz="23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3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</m:e>
                    </m:rad>
                  </m:oMath>
                </a14:m>
                <a:endParaRPr lang="de-DE" sz="2300" dirty="0"/>
              </a:p>
              <a:p>
                <a:pPr algn="ctr"/>
                <a:endParaRPr lang="de-DE" sz="23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300" dirty="0"/>
                  <a:t>The Fisher-Index </a:t>
                </a:r>
                <a:r>
                  <a:rPr lang="de-DE" sz="2300" dirty="0" err="1"/>
                  <a:t>is</a:t>
                </a:r>
                <a:r>
                  <a:rPr lang="de-DE" sz="2300" dirty="0"/>
                  <a:t> </a:t>
                </a:r>
                <a:r>
                  <a:rPr lang="de-DE" sz="2300" dirty="0" err="1"/>
                  <a:t>the</a:t>
                </a:r>
                <a:r>
                  <a:rPr lang="de-DE" sz="2300" dirty="0"/>
                  <a:t> </a:t>
                </a:r>
                <a:r>
                  <a:rPr lang="de-DE" sz="2300" dirty="0" err="1"/>
                  <a:t>geometric</a:t>
                </a:r>
                <a:r>
                  <a:rPr lang="de-DE" sz="2300" dirty="0"/>
                  <a:t> </a:t>
                </a:r>
                <a:r>
                  <a:rPr lang="de-DE" sz="2300" dirty="0" err="1"/>
                  <a:t>mean</a:t>
                </a:r>
                <a:r>
                  <a:rPr lang="de-DE" sz="2300" dirty="0"/>
                  <a:t> </a:t>
                </a:r>
                <a:r>
                  <a:rPr lang="de-DE" sz="2300" dirty="0" err="1"/>
                  <a:t>of</a:t>
                </a:r>
                <a:r>
                  <a:rPr lang="de-DE" sz="2300" dirty="0"/>
                  <a:t> </a:t>
                </a:r>
                <a:r>
                  <a:rPr lang="de-DE" sz="2300" dirty="0" err="1"/>
                  <a:t>Laspeyres</a:t>
                </a:r>
                <a:r>
                  <a:rPr lang="de-DE" sz="2300" dirty="0"/>
                  <a:t>- and </a:t>
                </a:r>
                <a:r>
                  <a:rPr lang="de-DE" sz="2300" dirty="0" err="1"/>
                  <a:t>Paasche</a:t>
                </a:r>
                <a:r>
                  <a:rPr lang="de-DE" sz="2300" dirty="0"/>
                  <a:t>-Index.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300" dirty="0"/>
              </a:p>
              <a:p>
                <a:r>
                  <a:rPr lang="de-DE" sz="2300" dirty="0" err="1"/>
                  <a:t>Example</a:t>
                </a:r>
                <a:r>
                  <a:rPr lang="de-DE" sz="23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3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de-DE" sz="23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3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223</m:t>
                            </m:r>
                          </m:num>
                          <m:den>
                            <m:r>
                              <a:rPr lang="de-DE" sz="2300">
                                <a:latin typeface="Cambria Math" panose="02040503050406030204" pitchFamily="18" charset="0"/>
                              </a:rPr>
                              <m:t>227</m:t>
                            </m:r>
                          </m:den>
                        </m:f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de-DE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270</m:t>
                            </m:r>
                          </m:num>
                          <m:den>
                            <m:r>
                              <a:rPr lang="de-DE" sz="2300">
                                <a:latin typeface="Cambria Math" panose="02040503050406030204" pitchFamily="18" charset="0"/>
                              </a:rPr>
                              <m:t>210</m:t>
                            </m:r>
                          </m:den>
                        </m:f>
                      </m:e>
                    </m:rad>
                    <m:r>
                      <a:rPr lang="de-DE" sz="23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3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300">
                            <a:latin typeface="Cambria Math" panose="02040503050406030204" pitchFamily="18" charset="0"/>
                          </a:rPr>
                          <m:t>0,982</m:t>
                        </m:r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de-DE" sz="2300">
                            <a:latin typeface="Cambria Math" panose="02040503050406030204" pitchFamily="18" charset="0"/>
                          </a:rPr>
                          <m:t>1,286</m:t>
                        </m:r>
                      </m:e>
                    </m:rad>
                    <m:r>
                      <a:rPr lang="de-DE" sz="2300" i="1">
                        <a:latin typeface="Cambria Math" panose="02040503050406030204" pitchFamily="18" charset="0"/>
                      </a:rPr>
                      <m:t>=1,263</m:t>
                    </m:r>
                  </m:oMath>
                </a14:m>
                <a:endParaRPr lang="de-DE" sz="2300" dirty="0"/>
              </a:p>
              <a:p>
                <a:endParaRPr lang="de-DE" sz="2300" dirty="0"/>
              </a:p>
              <a:p>
                <a:endParaRPr lang="de-DE" sz="23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300" dirty="0"/>
                  <a:t>The Fisher-Index </a:t>
                </a:r>
                <a:r>
                  <a:rPr lang="de-DE" sz="2300" dirty="0" err="1"/>
                  <a:t>is</a:t>
                </a:r>
                <a:r>
                  <a:rPr lang="de-DE" sz="2300" dirty="0"/>
                  <a:t> </a:t>
                </a:r>
                <a:r>
                  <a:rPr lang="de-DE" sz="2300" dirty="0" err="1"/>
                  <a:t>used</a:t>
                </a:r>
                <a:r>
                  <a:rPr lang="de-DE" sz="2300" dirty="0"/>
                  <a:t> </a:t>
                </a:r>
                <a:r>
                  <a:rPr lang="de-DE" sz="2300" dirty="0" err="1"/>
                  <a:t>for</a:t>
                </a:r>
                <a:r>
                  <a:rPr lang="de-DE" sz="2300" dirty="0"/>
                  <a:t> </a:t>
                </a:r>
                <a:r>
                  <a:rPr lang="de-DE" sz="2300" dirty="0" err="1"/>
                  <a:t>the</a:t>
                </a:r>
                <a:r>
                  <a:rPr lang="de-DE" sz="2300" dirty="0"/>
                  <a:t> </a:t>
                </a:r>
                <a:r>
                  <a:rPr lang="de-DE" sz="2300" dirty="0" err="1"/>
                  <a:t>price</a:t>
                </a:r>
                <a:r>
                  <a:rPr lang="de-DE" sz="2300" dirty="0"/>
                  <a:t> </a:t>
                </a:r>
                <a:r>
                  <a:rPr lang="de-DE" sz="2300" dirty="0" err="1"/>
                  <a:t>adjustment</a:t>
                </a:r>
                <a:r>
                  <a:rPr lang="de-DE" sz="2300" dirty="0"/>
                  <a:t> </a:t>
                </a:r>
                <a:r>
                  <a:rPr lang="de-DE" sz="2300" dirty="0" err="1"/>
                  <a:t>of</a:t>
                </a:r>
                <a:r>
                  <a:rPr lang="de-DE" sz="2300" dirty="0"/>
                  <a:t> GDP in </a:t>
                </a:r>
                <a:r>
                  <a:rPr lang="de-DE" sz="2300" dirty="0" err="1"/>
                  <a:t>the</a:t>
                </a:r>
                <a:r>
                  <a:rPr lang="de-DE" sz="2300" dirty="0"/>
                  <a:t> USA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de-DE" sz="23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300" dirty="0"/>
                  <a:t>In </a:t>
                </a:r>
                <a:r>
                  <a:rPr lang="de-DE" sz="2300" dirty="0" err="1"/>
                  <a:t>general</a:t>
                </a:r>
                <a:r>
                  <a:rPr lang="de-DE" sz="2300" dirty="0"/>
                  <a:t>, </a:t>
                </a:r>
                <a:r>
                  <a:rPr lang="de-DE" sz="2300" dirty="0" err="1"/>
                  <a:t>one</a:t>
                </a:r>
                <a:r>
                  <a:rPr lang="de-DE" sz="2300" dirty="0"/>
                  <a:t> </a:t>
                </a:r>
                <a:r>
                  <a:rPr lang="de-DE" sz="2300" dirty="0" err="1"/>
                  <a:t>has</a:t>
                </a:r>
                <a:r>
                  <a:rPr lang="de-DE" sz="2300" dirty="0"/>
                  <a:t> </a:t>
                </a:r>
                <a:r>
                  <a:rPr lang="de-DE" sz="2300" dirty="0" err="1"/>
                  <a:t>to</a:t>
                </a:r>
                <a:r>
                  <a:rPr lang="de-DE" sz="2300" dirty="0"/>
                  <a:t> </a:t>
                </a:r>
                <a:r>
                  <a:rPr lang="de-DE" sz="2300" dirty="0" err="1"/>
                  <a:t>be</a:t>
                </a:r>
                <a:r>
                  <a:rPr lang="de-DE" sz="2300" dirty="0"/>
                  <a:t> </a:t>
                </a:r>
                <a:r>
                  <a:rPr lang="de-DE" sz="2300" dirty="0" err="1"/>
                  <a:t>careful</a:t>
                </a:r>
                <a:r>
                  <a:rPr lang="de-DE" sz="2300" dirty="0"/>
                  <a:t> </a:t>
                </a:r>
                <a:r>
                  <a:rPr lang="de-DE" sz="2300" dirty="0" err="1"/>
                  <a:t>to</a:t>
                </a:r>
                <a:r>
                  <a:rPr lang="de-DE" sz="2300" dirty="0"/>
                  <a:t> </a:t>
                </a:r>
                <a:r>
                  <a:rPr lang="de-DE" sz="2300" dirty="0" err="1"/>
                  <a:t>compare</a:t>
                </a:r>
                <a:r>
                  <a:rPr lang="de-DE" sz="2300" dirty="0"/>
                  <a:t> real variables (i.e. </a:t>
                </a:r>
                <a:r>
                  <a:rPr lang="de-DE" sz="2300" dirty="0" err="1"/>
                  <a:t>economic</a:t>
                </a:r>
                <a:r>
                  <a:rPr lang="de-DE" sz="2300" dirty="0"/>
                  <a:t> </a:t>
                </a:r>
                <a:r>
                  <a:rPr lang="de-DE" sz="2300" dirty="0" err="1"/>
                  <a:t>growth</a:t>
                </a:r>
                <a:r>
                  <a:rPr lang="de-DE" sz="2300" dirty="0"/>
                  <a:t>) </a:t>
                </a:r>
                <a:r>
                  <a:rPr lang="de-DE" sz="2300" dirty="0" err="1"/>
                  <a:t>if</a:t>
                </a:r>
                <a:r>
                  <a:rPr lang="de-DE" sz="2300" dirty="0"/>
                  <a:t> different </a:t>
                </a:r>
                <a:r>
                  <a:rPr lang="de-DE" sz="2300" dirty="0" err="1"/>
                  <a:t>methods</a:t>
                </a:r>
                <a:r>
                  <a:rPr lang="de-DE" sz="2300" dirty="0"/>
                  <a:t> </a:t>
                </a:r>
                <a:r>
                  <a:rPr lang="de-DE" sz="2300" dirty="0" err="1"/>
                  <a:t>of</a:t>
                </a:r>
                <a:r>
                  <a:rPr lang="de-DE" sz="2300" dirty="0"/>
                  <a:t> </a:t>
                </a:r>
                <a:r>
                  <a:rPr lang="de-DE" sz="2300" dirty="0" err="1"/>
                  <a:t>price</a:t>
                </a:r>
                <a:r>
                  <a:rPr lang="de-DE" sz="2300" dirty="0"/>
                  <a:t> </a:t>
                </a:r>
                <a:r>
                  <a:rPr lang="de-DE" sz="2300" dirty="0" err="1"/>
                  <a:t>adjustement</a:t>
                </a:r>
                <a:r>
                  <a:rPr lang="de-DE" sz="2300" dirty="0"/>
                  <a:t> </a:t>
                </a:r>
                <a:r>
                  <a:rPr lang="de-DE" sz="2300" dirty="0" err="1"/>
                  <a:t>are</a:t>
                </a:r>
                <a:r>
                  <a:rPr lang="de-DE" sz="2300" dirty="0"/>
                  <a:t> </a:t>
                </a:r>
                <a:r>
                  <a:rPr lang="de-DE" sz="2300" dirty="0" err="1"/>
                  <a:t>used</a:t>
                </a:r>
                <a:r>
                  <a:rPr lang="de-DE" sz="2300" dirty="0"/>
                  <a:t>!</a:t>
                </a:r>
              </a:p>
              <a:p>
                <a:endParaRPr lang="de-DE" sz="2300" dirty="0"/>
              </a:p>
              <a:p>
                <a:endParaRPr lang="de-DE" sz="2300" dirty="0"/>
              </a:p>
              <a:p>
                <a:endParaRPr lang="de-DE" sz="2300" dirty="0"/>
              </a:p>
            </p:txBody>
          </p:sp>
        </mc:Choice>
        <mc:Fallback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663104"/>
                <a:ext cx="8483600" cy="5976664"/>
              </a:xfrm>
              <a:prstGeom prst="rect">
                <a:avLst/>
              </a:prstGeom>
              <a:blipFill>
                <a:blip r:embed="rId2"/>
                <a:stretch>
                  <a:fillRect l="-1006" r="-6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B6555CE4-2034-EA5E-38E3-80AA9365226E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9DAE48A-C9EE-4E38-AC86-B604AFF291FB}"/>
              </a:ext>
            </a:extLst>
          </p:cNvPr>
          <p:cNvGrpSpPr/>
          <p:nvPr/>
        </p:nvGrpSpPr>
        <p:grpSpPr>
          <a:xfrm>
            <a:off x="4432960" y="585427"/>
            <a:ext cx="3345840" cy="75240"/>
            <a:chOff x="4432960" y="585427"/>
            <a:chExt cx="3345840" cy="7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D169C08-8B22-4BEB-A639-54CB9CC6C14E}"/>
                    </a:ext>
                  </a:extLst>
                </p14:cNvPr>
                <p14:cNvContentPartPr/>
                <p14:nvPr/>
              </p14:nvContentPartPr>
              <p14:xfrm>
                <a:off x="4450960" y="585427"/>
                <a:ext cx="149040" cy="18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D169C08-8B22-4BEB-A639-54CB9CC6C14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46640" y="581107"/>
                  <a:ext cx="157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D645031-1244-4093-9B60-D9D6122F9C42}"/>
                    </a:ext>
                  </a:extLst>
                </p14:cNvPr>
                <p14:cNvContentPartPr/>
                <p14:nvPr/>
              </p14:nvContentPartPr>
              <p14:xfrm>
                <a:off x="4432960" y="598027"/>
                <a:ext cx="3345840" cy="62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D645031-1244-4093-9B60-D9D6122F9C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28640" y="593707"/>
                  <a:ext cx="33544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B0557EF-CD0E-451E-84D9-4430E76139A5}"/>
                  </a:ext>
                </a:extLst>
              </p14:cNvPr>
              <p14:cNvContentPartPr/>
              <p14:nvPr/>
            </p14:nvContentPartPr>
            <p14:xfrm>
              <a:off x="3516040" y="1436467"/>
              <a:ext cx="1993680" cy="694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B0557EF-CD0E-451E-84D9-4430E76139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1720" y="1432147"/>
                <a:ext cx="20023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CE05A8C-BF97-49E3-A9DA-1DE799F2F3EA}"/>
                  </a:ext>
                </a:extLst>
              </p14:cNvPr>
              <p14:cNvContentPartPr/>
              <p14:nvPr/>
            </p14:nvContentPartPr>
            <p14:xfrm>
              <a:off x="2725120" y="3003907"/>
              <a:ext cx="68760" cy="467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CE05A8C-BF97-49E3-A9DA-1DE799F2F3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20800" y="2999587"/>
                <a:ext cx="774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58348C8-C8BA-4BEE-8691-FF6C3F43BB6A}"/>
                  </a:ext>
                </a:extLst>
              </p14:cNvPr>
              <p14:cNvContentPartPr/>
              <p14:nvPr/>
            </p14:nvContentPartPr>
            <p14:xfrm>
              <a:off x="5820760" y="3379027"/>
              <a:ext cx="965880" cy="288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58348C8-C8BA-4BEE-8691-FF6C3F43BB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16440" y="3374707"/>
                <a:ext cx="9745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C6C2689-D6C5-4A57-A0F1-074374A3F77C}"/>
                  </a:ext>
                </a:extLst>
              </p14:cNvPr>
              <p14:cNvContentPartPr/>
              <p14:nvPr/>
            </p14:nvContentPartPr>
            <p14:xfrm>
              <a:off x="1306720" y="4557667"/>
              <a:ext cx="5940360" cy="1011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C6C2689-D6C5-4A57-A0F1-074374A3F77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02400" y="4553347"/>
                <a:ext cx="59490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6ED7D59-03F3-4DCF-8DAF-E2FE7A48DD1A}"/>
                  </a:ext>
                </a:extLst>
              </p14:cNvPr>
              <p14:cNvContentPartPr/>
              <p14:nvPr/>
            </p14:nvContentPartPr>
            <p14:xfrm>
              <a:off x="643600" y="4879867"/>
              <a:ext cx="733320" cy="1076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6ED7D59-03F3-4DCF-8DAF-E2FE7A48DD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9280" y="4875547"/>
                <a:ext cx="74196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A325027-CB91-4AE1-AC82-8AC1E03DC50A}"/>
              </a:ext>
            </a:extLst>
          </p:cNvPr>
          <p:cNvGrpSpPr/>
          <p:nvPr/>
        </p:nvGrpSpPr>
        <p:grpSpPr>
          <a:xfrm>
            <a:off x="5032360" y="5598067"/>
            <a:ext cx="2932200" cy="88200"/>
            <a:chOff x="5032360" y="5598067"/>
            <a:chExt cx="2932200" cy="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F7248EB-06B4-441D-A0DC-DB525CA552AA}"/>
                    </a:ext>
                  </a:extLst>
                </p14:cNvPr>
                <p14:cNvContentPartPr/>
                <p14:nvPr/>
              </p14:nvContentPartPr>
              <p14:xfrm>
                <a:off x="5064400" y="5682307"/>
                <a:ext cx="25920" cy="3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F7248EB-06B4-441D-A0DC-DB525CA552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60080" y="5677987"/>
                  <a:ext cx="345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9EE4028-E23C-4CA6-B4A5-29C227AF9C35}"/>
                    </a:ext>
                  </a:extLst>
                </p14:cNvPr>
                <p14:cNvContentPartPr/>
                <p14:nvPr/>
              </p14:nvContentPartPr>
              <p14:xfrm>
                <a:off x="5032360" y="5598067"/>
                <a:ext cx="2932200" cy="86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9EE4028-E23C-4CA6-B4A5-29C227AF9C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28040" y="5593747"/>
                  <a:ext cx="294084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8FD91F2-207E-4B89-B433-D2BC13E7435C}"/>
                  </a:ext>
                </a:extLst>
              </p14:cNvPr>
              <p14:cNvContentPartPr/>
              <p14:nvPr/>
            </p14:nvContentPartPr>
            <p14:xfrm>
              <a:off x="3335680" y="5981827"/>
              <a:ext cx="5054760" cy="568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8FD91F2-207E-4B89-B433-D2BC13E743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31360" y="5977507"/>
                <a:ext cx="50634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86729C5-A220-48C6-BBF4-BD3E4126A445}"/>
                  </a:ext>
                </a:extLst>
              </p14:cNvPr>
              <p14:cNvContentPartPr/>
              <p14:nvPr/>
            </p14:nvContentPartPr>
            <p14:xfrm>
              <a:off x="1031680" y="6316627"/>
              <a:ext cx="1261080" cy="543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86729C5-A220-48C6-BBF4-BD3E4126A44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7360" y="6312307"/>
                <a:ext cx="1269720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919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Chain-index</a:t>
            </a:r>
            <a:endParaRPr lang="de-DE" sz="3200" baseline="30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009919-2B09-4622-80B2-91B66293ECB9}"/>
              </a:ext>
            </a:extLst>
          </p:cNvPr>
          <p:cNvSpPr txBox="1"/>
          <p:nvPr/>
        </p:nvSpPr>
        <p:spPr>
          <a:xfrm>
            <a:off x="0" y="595219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/>
              <a:t>Until now, we always used a base year t</a:t>
            </a:r>
            <a:r>
              <a:rPr lang="de-DE" sz="2000" dirty="0"/>
              <a:t>=0 </a:t>
            </a:r>
            <a:r>
              <a:rPr lang="de-DE" sz="2000"/>
              <a:t>→ thus, we reset the base year usually every 5 years (i.e. consumer price index cpi)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/>
              <a:t>Problem: economic behaviour is changing over time. If the base year is to far behind in history, the calculation does not reflect the current situation in the right 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/>
              <a:t>This problem is tackled via a chain index:</a:t>
            </a:r>
            <a:endParaRPr lang="de-DE" sz="2000" dirty="0"/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/>
              <a:t>→ </a:t>
            </a:r>
            <a:r>
              <a:rPr lang="de-DE" sz="2000" b="1"/>
              <a:t>real GDP </a:t>
            </a:r>
            <a:r>
              <a:rPr lang="de-DE" sz="2000"/>
              <a:t>is calculated by multiplying the current produced quantities with the prices of the former period.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de-DE" sz="200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de-DE" sz="2000"/>
              <a:t>Reducing the substitution effects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00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de-DE" sz="2000"/>
              <a:t>With a fixed base year, every time the base year is adjusted all growth rates in history has to be changed → the time series is not stable</a:t>
            </a:r>
            <a:endParaRPr lang="de-DE" sz="20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5702103-63E4-A47A-6609-2153761F8B7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7190E69-643D-441F-A64F-7B25FB3912AA}"/>
                  </a:ext>
                </a:extLst>
              </p14:cNvPr>
              <p14:cNvContentPartPr/>
              <p14:nvPr/>
            </p14:nvContentPartPr>
            <p14:xfrm>
              <a:off x="1118800" y="3404587"/>
              <a:ext cx="1042200" cy="327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7190E69-643D-441F-A64F-7B25FB3912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480" y="3400267"/>
                <a:ext cx="105084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54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Nominal and real GDP − GDP-Deflator</a:t>
            </a:r>
            <a:endParaRPr lang="de-DE" sz="32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GDP-</a:t>
                </a:r>
                <a:r>
                  <a:rPr lang="de-DE" sz="2400" dirty="0" err="1"/>
                  <a:t>Deflator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defined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an </a:t>
                </a:r>
                <a:r>
                  <a:rPr lang="de-DE" sz="2400" dirty="0" err="1"/>
                  <a:t>Paasche-Chainindex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𝐺𝐷𝑃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𝐷𝑒𝑓𝑙𝑎𝑡𝑜𝑟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p>
                          </m:sSubSup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p>
                          </m:sSub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p>
                          </m:sSub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1000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8AD1650D-5819-4EF3-9665-F8F7609E2E63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658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2599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Nominal and real GDP − GDP-Deflator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152400" y="574899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 sz="2000" b="1"/>
                  <a:t>Nominal GDP(</a:t>
                </a:r>
                <a:r>
                  <a:rPr lang="de-DE" sz="2000" b="1" dirty="0"/>
                  <a:t>Index)</a:t>
                </a:r>
              </a:p>
              <a:p>
                <a:endParaRPr lang="de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𝑛𝑜𝑚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𝑄𝑢𝑎𝑛𝑡𝑖𝑡𝑦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𝑄𝑢𝑎𝑛𝑡𝑖𝑡𝑦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(0)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𝑛𝑜𝑚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pPr algn="ctr"/>
                <a:r>
                  <a:rPr lang="de-DE" sz="2000" b="1"/>
                  <a:t>Real GDP(</a:t>
                </a:r>
                <a:r>
                  <a:rPr lang="de-DE" sz="2000" b="1" dirty="0"/>
                  <a:t>Index)</a:t>
                </a:r>
              </a:p>
              <a:p>
                <a:endParaRPr lang="de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𝑄𝑢𝑎𝑛𝑡𝑖𝑡𝑦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𝑄𝑢𝑎𝑛𝑡𝑖𝑡𝑦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4899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t="-5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DC218F8-28F7-19AB-8135-9641E5494D5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5F41318-74D9-447C-9C9E-37B9BF963253}"/>
                  </a:ext>
                </a:extLst>
              </p14:cNvPr>
              <p14:cNvContentPartPr/>
              <p14:nvPr/>
            </p14:nvContentPartPr>
            <p14:xfrm>
              <a:off x="1591120" y="5027827"/>
              <a:ext cx="2206800" cy="929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5F41318-74D9-447C-9C9E-37B9BF9632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6800" y="5023507"/>
                <a:ext cx="2215440" cy="9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F7D840-74E2-471B-8E12-734165C9005D}"/>
              </a:ext>
            </a:extLst>
          </p:cNvPr>
          <p:cNvGrpSpPr/>
          <p:nvPr/>
        </p:nvGrpSpPr>
        <p:grpSpPr>
          <a:xfrm>
            <a:off x="1702000" y="5158507"/>
            <a:ext cx="4719600" cy="1134000"/>
            <a:chOff x="1702000" y="5158507"/>
            <a:chExt cx="4719600" cy="11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6CC23D2-F836-4B5C-A5D1-CEE2AFE4BBCF}"/>
                    </a:ext>
                  </a:extLst>
                </p14:cNvPr>
                <p14:cNvContentPartPr/>
                <p14:nvPr/>
              </p14:nvContentPartPr>
              <p14:xfrm>
                <a:off x="2419120" y="5608867"/>
                <a:ext cx="3905280" cy="683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6CC23D2-F836-4B5C-A5D1-CEE2AFE4BBC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14800" y="5604547"/>
                  <a:ext cx="391392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D281FC7-BB60-4369-BDE7-F663DEAAA656}"/>
                    </a:ext>
                  </a:extLst>
                </p14:cNvPr>
                <p14:cNvContentPartPr/>
                <p14:nvPr/>
              </p14:nvContentPartPr>
              <p14:xfrm>
                <a:off x="6164560" y="5600947"/>
                <a:ext cx="257040" cy="147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D281FC7-BB60-4369-BDE7-F663DEAAA6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60240" y="5596627"/>
                  <a:ext cx="265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C70D54C-5133-4DBE-9F1F-5D3FAC953AE4}"/>
                    </a:ext>
                  </a:extLst>
                </p14:cNvPr>
                <p14:cNvContentPartPr/>
                <p14:nvPr/>
              </p14:nvContentPartPr>
              <p14:xfrm>
                <a:off x="1702000" y="5158507"/>
                <a:ext cx="2080080" cy="632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C70D54C-5133-4DBE-9F1F-5D3FAC953A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97680" y="5154187"/>
                  <a:ext cx="208872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3D8006C-F4BE-429D-AC9E-7849D3926015}"/>
                    </a:ext>
                  </a:extLst>
                </p14:cNvPr>
                <p14:cNvContentPartPr/>
                <p14:nvPr/>
              </p14:nvContentPartPr>
              <p14:xfrm>
                <a:off x="2302840" y="5353987"/>
                <a:ext cx="239760" cy="4442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3D8006C-F4BE-429D-AC9E-7849D39260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98520" y="5349667"/>
                  <a:ext cx="2484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655DB2D-61F4-429C-A0C4-03CABD7F1424}"/>
                    </a:ext>
                  </a:extLst>
                </p14:cNvPr>
                <p14:cNvContentPartPr/>
                <p14:nvPr/>
              </p14:nvContentPartPr>
              <p14:xfrm>
                <a:off x="2450080" y="5595187"/>
                <a:ext cx="3812760" cy="661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655DB2D-61F4-429C-A0C4-03CABD7F14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45760" y="5590867"/>
                  <a:ext cx="382140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5921614-F50F-4416-8D10-8AA57BFE1121}"/>
                    </a:ext>
                  </a:extLst>
                </p14:cNvPr>
                <p14:cNvContentPartPr/>
                <p14:nvPr/>
              </p14:nvContentPartPr>
              <p14:xfrm>
                <a:off x="6220720" y="5618587"/>
                <a:ext cx="146520" cy="200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5921614-F50F-4416-8D10-8AA57BFE112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16400" y="5614267"/>
                  <a:ext cx="155160" cy="20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82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GDP-Deflator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𝑑𝑒𝑓𝑙𝑎𝑡𝑜𝑟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p>
                          </m:sSubSup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∙100=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∙100</m:t>
                          </m:r>
                        </m:num>
                        <m:den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p>
                          </m:sSub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C83F524A-3C29-0110-4C62-C4DC47AEC8AA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3671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 GDP-Deflator</a:t>
            </a:r>
          </a:p>
          <a:p>
            <a:pPr algn="ctr"/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4650E4-AE6C-4B4E-837A-04C6C56BDCC3}"/>
              </a:ext>
            </a:extLst>
          </p:cNvPr>
          <p:cNvSpPr txBox="1"/>
          <p:nvPr/>
        </p:nvSpPr>
        <p:spPr>
          <a:xfrm>
            <a:off x="353184" y="3054142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Calculate the growth rate of GDP-Deflator 2019-2021</a:t>
            </a:r>
          </a:p>
          <a:p>
            <a:r>
              <a:rPr lang="de-DE"/>
              <a:t>Calculate the average growth rate of GDP-Deflator p.a.</a:t>
            </a: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F7CF36D-2EA4-0233-4EA8-E1A98404B5EA}"/>
              </a:ext>
            </a:extLst>
          </p:cNvPr>
          <p:cNvGraphicFramePr>
            <a:graphicFrameLocks noGrp="1"/>
          </p:cNvGraphicFramePr>
          <p:nvPr/>
        </p:nvGraphicFramePr>
        <p:xfrm>
          <a:off x="467360" y="764704"/>
          <a:ext cx="6605267" cy="2155986"/>
        </p:xfrm>
        <a:graphic>
          <a:graphicData uri="http://schemas.openxmlformats.org/drawingml/2006/table">
            <a:tbl>
              <a:tblPr/>
              <a:tblGrid>
                <a:gridCol w="503792">
                  <a:extLst>
                    <a:ext uri="{9D8B030D-6E8A-4147-A177-3AD203B41FA5}">
                      <a16:colId xmlns:a16="http://schemas.microsoft.com/office/drawing/2014/main" val="1076992922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2212144905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314287618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3206167527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2312073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559509878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2350171675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718640212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4195049525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284980738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065249125"/>
                    </a:ext>
                  </a:extLst>
                </a:gridCol>
                <a:gridCol w="634405">
                  <a:extLst>
                    <a:ext uri="{9D8B030D-6E8A-4147-A177-3AD203B41FA5}">
                      <a16:colId xmlns:a16="http://schemas.microsoft.com/office/drawing/2014/main" val="1677399188"/>
                    </a:ext>
                  </a:extLst>
                </a:gridCol>
                <a:gridCol w="634405">
                  <a:extLst>
                    <a:ext uri="{9D8B030D-6E8A-4147-A177-3AD203B41FA5}">
                      <a16:colId xmlns:a16="http://schemas.microsoft.com/office/drawing/2014/main" val="1848182126"/>
                    </a:ext>
                  </a:extLst>
                </a:gridCol>
                <a:gridCol w="634405">
                  <a:extLst>
                    <a:ext uri="{9D8B030D-6E8A-4147-A177-3AD203B41FA5}">
                      <a16:colId xmlns:a16="http://schemas.microsoft.com/office/drawing/2014/main" val="4010986317"/>
                    </a:ext>
                  </a:extLst>
                </a:gridCol>
              </a:tblGrid>
              <a:tr h="76780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Consumption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Consumption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Investment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GDP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GDP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 Defla- 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461203"/>
                  </a:ext>
                </a:extLst>
              </a:tr>
              <a:tr h="2776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861312"/>
                  </a:ext>
                </a:extLst>
              </a:tr>
              <a:tr h="2776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739432"/>
                  </a:ext>
                </a:extLst>
              </a:tr>
              <a:tr h="2776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011244"/>
                  </a:ext>
                </a:extLst>
              </a:tr>
              <a:tr h="2776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93244"/>
                  </a:ext>
                </a:extLst>
              </a:tr>
              <a:tr h="2776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084102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A23009D3-3326-6F84-6B4B-F6A7A5E8CC8E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93DD0F-7B9B-42C1-84E5-022B3AA4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670" y="1879132"/>
            <a:ext cx="2104659" cy="9656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05171FB-CA95-4F6C-A225-28D0012AC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627" y="1479549"/>
            <a:ext cx="1123106" cy="14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6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009919-2B09-4622-80B2-91B66293ECB9}"/>
              </a:ext>
            </a:extLst>
          </p:cNvPr>
          <p:cNvSpPr txBox="1"/>
          <p:nvPr/>
        </p:nvSpPr>
        <p:spPr>
          <a:xfrm>
            <a:off x="1524000" y="611035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 dirty="0"/>
              <a:t>Change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price</a:t>
            </a:r>
            <a:r>
              <a:rPr lang="de-DE" sz="2000" dirty="0"/>
              <a:t> </a:t>
            </a:r>
            <a:r>
              <a:rPr lang="de-DE" sz="2000" dirty="0" err="1"/>
              <a:t>level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consumption</a:t>
            </a:r>
            <a:endParaRPr lang="de-DE" sz="2000" dirty="0"/>
          </a:p>
          <a:p>
            <a:pPr algn="ctr"/>
            <a:endParaRPr lang="de-DE" sz="2000" dirty="0"/>
          </a:p>
          <a:p>
            <a:pPr algn="ctr"/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 err="1"/>
              <a:t>Calculate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average</a:t>
            </a:r>
            <a:r>
              <a:rPr lang="de-DE" sz="2000" dirty="0"/>
              <a:t> </a:t>
            </a:r>
            <a:r>
              <a:rPr lang="de-DE" sz="2000" dirty="0" err="1"/>
              <a:t>price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2015 and 2016</a:t>
            </a:r>
          </a:p>
          <a:p>
            <a:endParaRPr lang="de-DE" sz="2000" dirty="0"/>
          </a:p>
          <a:p>
            <a:r>
              <a:rPr lang="de-DE" sz="2000" dirty="0" err="1"/>
              <a:t>Calculate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total </a:t>
            </a:r>
            <a:r>
              <a:rPr lang="de-DE" sz="2000" dirty="0" err="1"/>
              <a:t>consumption</a:t>
            </a:r>
            <a:r>
              <a:rPr lang="de-DE" sz="2000" dirty="0"/>
              <a:t> in 2015 and 2016</a:t>
            </a:r>
          </a:p>
          <a:p>
            <a:endParaRPr lang="de-DE" sz="2000" dirty="0"/>
          </a:p>
          <a:p>
            <a:r>
              <a:rPr lang="de-DE" sz="2000" dirty="0"/>
              <a:t>Do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changes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these</a:t>
            </a:r>
            <a:r>
              <a:rPr lang="de-DE" sz="2000" dirty="0"/>
              <a:t> </a:t>
            </a:r>
            <a:r>
              <a:rPr lang="de-DE" sz="2000" dirty="0" err="1"/>
              <a:t>numbers</a:t>
            </a:r>
            <a:r>
              <a:rPr lang="de-DE" sz="2000" dirty="0"/>
              <a:t> </a:t>
            </a:r>
            <a:r>
              <a:rPr lang="de-DE" sz="2000" dirty="0" err="1"/>
              <a:t>represent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change</a:t>
            </a:r>
            <a:r>
              <a:rPr lang="de-DE" sz="2000" dirty="0"/>
              <a:t> in </a:t>
            </a:r>
            <a:r>
              <a:rPr lang="de-DE" sz="2000" dirty="0" err="1"/>
              <a:t>price</a:t>
            </a:r>
            <a:r>
              <a:rPr lang="de-DE" sz="2000" dirty="0"/>
              <a:t> </a:t>
            </a:r>
            <a:r>
              <a:rPr lang="de-DE" sz="2000" dirty="0" err="1"/>
              <a:t>level</a:t>
            </a:r>
            <a:r>
              <a:rPr lang="de-DE" sz="2000" dirty="0"/>
              <a:t>?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B185B37-7906-4633-B149-3304B1DAA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54859"/>
              </p:ext>
            </p:extLst>
          </p:nvPr>
        </p:nvGraphicFramePr>
        <p:xfrm>
          <a:off x="0" y="1193799"/>
          <a:ext cx="6976536" cy="1517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6648">
                  <a:extLst>
                    <a:ext uri="{9D8B030D-6E8A-4147-A177-3AD203B41FA5}">
                      <a16:colId xmlns:a16="http://schemas.microsoft.com/office/drawing/2014/main" val="2183654859"/>
                    </a:ext>
                  </a:extLst>
                </a:gridCol>
                <a:gridCol w="996648">
                  <a:extLst>
                    <a:ext uri="{9D8B030D-6E8A-4147-A177-3AD203B41FA5}">
                      <a16:colId xmlns:a16="http://schemas.microsoft.com/office/drawing/2014/main" val="2294380705"/>
                    </a:ext>
                  </a:extLst>
                </a:gridCol>
                <a:gridCol w="996648">
                  <a:extLst>
                    <a:ext uri="{9D8B030D-6E8A-4147-A177-3AD203B41FA5}">
                      <a16:colId xmlns:a16="http://schemas.microsoft.com/office/drawing/2014/main" val="398820922"/>
                    </a:ext>
                  </a:extLst>
                </a:gridCol>
                <a:gridCol w="996648">
                  <a:extLst>
                    <a:ext uri="{9D8B030D-6E8A-4147-A177-3AD203B41FA5}">
                      <a16:colId xmlns:a16="http://schemas.microsoft.com/office/drawing/2014/main" val="67782374"/>
                    </a:ext>
                  </a:extLst>
                </a:gridCol>
                <a:gridCol w="996648">
                  <a:extLst>
                    <a:ext uri="{9D8B030D-6E8A-4147-A177-3AD203B41FA5}">
                      <a16:colId xmlns:a16="http://schemas.microsoft.com/office/drawing/2014/main" val="211790505"/>
                    </a:ext>
                  </a:extLst>
                </a:gridCol>
                <a:gridCol w="996648">
                  <a:extLst>
                    <a:ext uri="{9D8B030D-6E8A-4147-A177-3AD203B41FA5}">
                      <a16:colId xmlns:a16="http://schemas.microsoft.com/office/drawing/2014/main" val="2531882493"/>
                    </a:ext>
                  </a:extLst>
                </a:gridCol>
                <a:gridCol w="996648">
                  <a:extLst>
                    <a:ext uri="{9D8B030D-6E8A-4147-A177-3AD203B41FA5}">
                      <a16:colId xmlns:a16="http://schemas.microsoft.com/office/drawing/2014/main" val="3387829977"/>
                    </a:ext>
                  </a:extLst>
                </a:gridCol>
              </a:tblGrid>
              <a:tr h="40470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Cinema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Jeans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6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5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2015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460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2016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357727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5A32A88-3EE4-F35B-E22A-E4D041E0E78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D4BF397F-E6A4-48C7-B003-5BE85AD4A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291196"/>
              </p:ext>
            </p:extLst>
          </p:nvPr>
        </p:nvGraphicFramePr>
        <p:xfrm>
          <a:off x="6976536" y="1193799"/>
          <a:ext cx="4433456" cy="151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3" imgW="2143125" imgH="733349" progId="Excel.Sheet.12">
                  <p:embed/>
                </p:oleObj>
              </mc:Choice>
              <mc:Fallback>
                <p:oleObj name="Worksheet" r:id="rId3" imgW="2143125" imgH="7333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76536" y="1193799"/>
                        <a:ext cx="4433456" cy="1517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7AC287A-4806-4A7D-A8D8-9950EFF5F490}"/>
              </a:ext>
            </a:extLst>
          </p:cNvPr>
          <p:cNvGrpSpPr/>
          <p:nvPr/>
        </p:nvGrpSpPr>
        <p:grpSpPr>
          <a:xfrm>
            <a:off x="7096600" y="956947"/>
            <a:ext cx="1115640" cy="304920"/>
            <a:chOff x="7096600" y="956947"/>
            <a:chExt cx="111564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7B92A47-D5CA-4531-8E2E-09F5D3CA0405}"/>
                    </a:ext>
                  </a:extLst>
                </p14:cNvPr>
                <p14:cNvContentPartPr/>
                <p14:nvPr/>
              </p14:nvContentPartPr>
              <p14:xfrm>
                <a:off x="7104880" y="956947"/>
                <a:ext cx="82440" cy="114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7B92A47-D5CA-4531-8E2E-09F5D3CA04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00560" y="952627"/>
                  <a:ext cx="91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D2B3C36-9893-48A7-BE24-3E96A8D7B2A3}"/>
                    </a:ext>
                  </a:extLst>
                </p14:cNvPr>
                <p14:cNvContentPartPr/>
                <p14:nvPr/>
              </p14:nvContentPartPr>
              <p14:xfrm>
                <a:off x="7127920" y="1076107"/>
                <a:ext cx="78120" cy="23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D2B3C36-9893-48A7-BE24-3E96A8D7B2A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23600" y="1071787"/>
                  <a:ext cx="86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22C63C5-95B5-4235-8B4C-587900205C04}"/>
                    </a:ext>
                  </a:extLst>
                </p14:cNvPr>
                <p14:cNvContentPartPr/>
                <p14:nvPr/>
              </p14:nvContentPartPr>
              <p14:xfrm>
                <a:off x="7096600" y="1103827"/>
                <a:ext cx="93240" cy="158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22C63C5-95B5-4235-8B4C-587900205C0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92280" y="1099507"/>
                  <a:ext cx="101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2CDD0F6-BD33-4CAD-A071-12F3490E2736}"/>
                    </a:ext>
                  </a:extLst>
                </p14:cNvPr>
                <p14:cNvContentPartPr/>
                <p14:nvPr/>
              </p14:nvContentPartPr>
              <p14:xfrm>
                <a:off x="7268320" y="975667"/>
                <a:ext cx="67320" cy="233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2CDD0F6-BD33-4CAD-A071-12F3490E27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64000" y="971347"/>
                  <a:ext cx="75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28943FC-B1F2-4F49-BD3E-85C250A9792E}"/>
                    </a:ext>
                  </a:extLst>
                </p14:cNvPr>
                <p14:cNvContentPartPr/>
                <p14:nvPr/>
              </p14:nvContentPartPr>
              <p14:xfrm>
                <a:off x="7379200" y="1046947"/>
                <a:ext cx="86040" cy="207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28943FC-B1F2-4F49-BD3E-85C250A9792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74880" y="1042627"/>
                  <a:ext cx="94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FBBFD30-B8B4-4C06-BB16-833158FA6D4A}"/>
                    </a:ext>
                  </a:extLst>
                </p14:cNvPr>
                <p14:cNvContentPartPr/>
                <p14:nvPr/>
              </p14:nvContentPartPr>
              <p14:xfrm>
                <a:off x="7476040" y="1106707"/>
                <a:ext cx="52920" cy="74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FBBFD30-B8B4-4C06-BB16-833158FA6D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71720" y="1102387"/>
                  <a:ext cx="61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9E4163C-561F-4C2D-9894-07ED40A3E241}"/>
                    </a:ext>
                  </a:extLst>
                </p14:cNvPr>
                <p14:cNvContentPartPr/>
                <p14:nvPr/>
              </p14:nvContentPartPr>
              <p14:xfrm>
                <a:off x="7557040" y="1059547"/>
                <a:ext cx="94680" cy="96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9E4163C-561F-4C2D-9894-07ED40A3E2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52720" y="1055227"/>
                  <a:ext cx="103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942FD49-416A-4949-BE88-53650E073E69}"/>
                    </a:ext>
                  </a:extLst>
                </p14:cNvPr>
                <p14:cNvContentPartPr/>
                <p14:nvPr/>
              </p14:nvContentPartPr>
              <p14:xfrm>
                <a:off x="7667920" y="1051627"/>
                <a:ext cx="79920" cy="137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942FD49-416A-4949-BE88-53650E073E6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63600" y="1047307"/>
                  <a:ext cx="88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EE1CFDE-73CA-45C2-856A-4A9D3421A1F4}"/>
                    </a:ext>
                  </a:extLst>
                </p14:cNvPr>
                <p14:cNvContentPartPr/>
                <p14:nvPr/>
              </p14:nvContentPartPr>
              <p14:xfrm>
                <a:off x="7771240" y="1117507"/>
                <a:ext cx="75240" cy="70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EE1CFDE-73CA-45C2-856A-4A9D3421A1F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66920" y="1113187"/>
                  <a:ext cx="83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8351F34-975C-426F-8D39-65057F5AC322}"/>
                    </a:ext>
                  </a:extLst>
                </p14:cNvPr>
                <p14:cNvContentPartPr/>
                <p14:nvPr/>
              </p14:nvContentPartPr>
              <p14:xfrm>
                <a:off x="7887520" y="1068187"/>
                <a:ext cx="16920" cy="87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8351F34-975C-426F-8D39-65057F5AC3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83200" y="1063867"/>
                  <a:ext cx="25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C84290D-281A-445D-929C-A8B1416C586A}"/>
                    </a:ext>
                  </a:extLst>
                </p14:cNvPr>
                <p14:cNvContentPartPr/>
                <p14:nvPr/>
              </p14:nvContentPartPr>
              <p14:xfrm>
                <a:off x="7850080" y="1087267"/>
                <a:ext cx="99000" cy="17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C84290D-281A-445D-929C-A8B1416C58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45760" y="1082947"/>
                  <a:ext cx="10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03773E9-7A7A-476F-8070-F28C8D317A70}"/>
                    </a:ext>
                  </a:extLst>
                </p14:cNvPr>
                <p14:cNvContentPartPr/>
                <p14:nvPr/>
              </p14:nvContentPartPr>
              <p14:xfrm>
                <a:off x="7994800" y="1046587"/>
                <a:ext cx="86760" cy="174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03773E9-7A7A-476F-8070-F28C8D317A7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90480" y="1042267"/>
                  <a:ext cx="95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EA352DC-5812-4BD7-B164-1EA43DABF35B}"/>
                    </a:ext>
                  </a:extLst>
                </p14:cNvPr>
                <p14:cNvContentPartPr/>
                <p14:nvPr/>
              </p14:nvContentPartPr>
              <p14:xfrm>
                <a:off x="8047000" y="1090867"/>
                <a:ext cx="83160" cy="126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EA352DC-5812-4BD7-B164-1EA43DABF3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42680" y="1086547"/>
                  <a:ext cx="91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4B62178-EACA-466A-BB87-3A56798115F6}"/>
                    </a:ext>
                  </a:extLst>
                </p14:cNvPr>
                <p14:cNvContentPartPr/>
                <p14:nvPr/>
              </p14:nvContentPartPr>
              <p14:xfrm>
                <a:off x="8125120" y="1005907"/>
                <a:ext cx="87120" cy="227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4B62178-EACA-466A-BB87-3A56798115F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20800" y="1001587"/>
                  <a:ext cx="9576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E30BCD99-BD3E-4F1B-9C6D-B3EAAAE9F5A1}"/>
              </a:ext>
            </a:extLst>
          </p:cNvPr>
          <p:cNvGrpSpPr/>
          <p:nvPr/>
        </p:nvGrpSpPr>
        <p:grpSpPr>
          <a:xfrm>
            <a:off x="9066520" y="909427"/>
            <a:ext cx="1135800" cy="369000"/>
            <a:chOff x="9066520" y="909427"/>
            <a:chExt cx="113580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97710E-6FAB-44ED-8F63-858A9E53F294}"/>
                    </a:ext>
                  </a:extLst>
                </p14:cNvPr>
                <p14:cNvContentPartPr/>
                <p14:nvPr/>
              </p14:nvContentPartPr>
              <p14:xfrm>
                <a:off x="9067600" y="911587"/>
                <a:ext cx="102960" cy="141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97710E-6FAB-44ED-8F63-858A9E53F29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63280" y="907267"/>
                  <a:ext cx="111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75751FB-3497-43B8-95FC-9D61DE13C281}"/>
                    </a:ext>
                  </a:extLst>
                </p14:cNvPr>
                <p14:cNvContentPartPr/>
                <p14:nvPr/>
              </p14:nvContentPartPr>
              <p14:xfrm>
                <a:off x="9077320" y="1058107"/>
                <a:ext cx="108360" cy="22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75751FB-3497-43B8-95FC-9D61DE13C2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73000" y="1053787"/>
                  <a:ext cx="117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CCF7508-F6CA-4323-A7DE-58FEA1B34842}"/>
                    </a:ext>
                  </a:extLst>
                </p14:cNvPr>
                <p14:cNvContentPartPr/>
                <p14:nvPr/>
              </p14:nvContentPartPr>
              <p14:xfrm>
                <a:off x="9066520" y="1114267"/>
                <a:ext cx="90720" cy="164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CCF7508-F6CA-4323-A7DE-58FEA1B3484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62200" y="1109947"/>
                  <a:ext cx="99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745FFE4-0AA1-4520-BA1E-2800D4FDAA00}"/>
                    </a:ext>
                  </a:extLst>
                </p14:cNvPr>
                <p14:cNvContentPartPr/>
                <p14:nvPr/>
              </p14:nvContentPartPr>
              <p14:xfrm>
                <a:off x="9246160" y="909427"/>
                <a:ext cx="64440" cy="246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745FFE4-0AA1-4520-BA1E-2800D4FDAA0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41840" y="905107"/>
                  <a:ext cx="73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69F678E-3DC7-4E51-AB6D-F997829645E1}"/>
                    </a:ext>
                  </a:extLst>
                </p14:cNvPr>
                <p14:cNvContentPartPr/>
                <p14:nvPr/>
              </p14:nvContentPartPr>
              <p14:xfrm>
                <a:off x="9301960" y="1040107"/>
                <a:ext cx="49680" cy="162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69F678E-3DC7-4E51-AB6D-F997829645E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97640" y="1035787"/>
                  <a:ext cx="58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94FB309-3787-446D-8A91-A74EC7D3BC11}"/>
                    </a:ext>
                  </a:extLst>
                </p14:cNvPr>
                <p14:cNvContentPartPr/>
                <p14:nvPr/>
              </p14:nvContentPartPr>
              <p14:xfrm>
                <a:off x="9391960" y="1073227"/>
                <a:ext cx="55080" cy="66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94FB309-3787-446D-8A91-A74EC7D3BC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87640" y="1068907"/>
                  <a:ext cx="63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68C03B0-9E09-438E-8486-DBB546A320C7}"/>
                    </a:ext>
                  </a:extLst>
                </p14:cNvPr>
                <p14:cNvContentPartPr/>
                <p14:nvPr/>
              </p14:nvContentPartPr>
              <p14:xfrm>
                <a:off x="9449920" y="1006987"/>
                <a:ext cx="85680" cy="109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68C03B0-9E09-438E-8486-DBB546A320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45600" y="1002667"/>
                  <a:ext cx="94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1FB8806-1DF9-4029-BEFD-41861CC8D9D8}"/>
                    </a:ext>
                  </a:extLst>
                </p14:cNvPr>
                <p14:cNvContentPartPr/>
                <p14:nvPr/>
              </p14:nvContentPartPr>
              <p14:xfrm>
                <a:off x="9555400" y="1072867"/>
                <a:ext cx="65160" cy="100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1FB8806-1DF9-4029-BEFD-41861CC8D9D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51080" y="1068547"/>
                  <a:ext cx="73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9960E66-F16A-411E-9FF1-7FAB693D38DB}"/>
                    </a:ext>
                  </a:extLst>
                </p14:cNvPr>
                <p14:cNvContentPartPr/>
                <p14:nvPr/>
              </p14:nvContentPartPr>
              <p14:xfrm>
                <a:off x="9715960" y="1031827"/>
                <a:ext cx="16560" cy="104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9960E66-F16A-411E-9FF1-7FAB693D38D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11640" y="1027507"/>
                  <a:ext cx="25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17D97AC-87D1-465D-A53A-23DB36CA2C8B}"/>
                    </a:ext>
                  </a:extLst>
                </p14:cNvPr>
                <p14:cNvContentPartPr/>
                <p14:nvPr/>
              </p14:nvContentPartPr>
              <p14:xfrm>
                <a:off x="9685360" y="1051987"/>
                <a:ext cx="84240" cy="4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17D97AC-87D1-465D-A53A-23DB36CA2C8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81040" y="1047667"/>
                  <a:ext cx="928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553D916-2020-45D9-9C9A-9886A546DFEA}"/>
                    </a:ext>
                  </a:extLst>
                </p14:cNvPr>
                <p14:cNvContentPartPr/>
                <p14:nvPr/>
              </p14:nvContentPartPr>
              <p14:xfrm>
                <a:off x="9833320" y="1015627"/>
                <a:ext cx="108720" cy="182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553D916-2020-45D9-9C9A-9886A546DF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29000" y="1011307"/>
                  <a:ext cx="117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03960E0-0CE5-4582-91EB-5F2492DCADDC}"/>
                    </a:ext>
                  </a:extLst>
                </p14:cNvPr>
                <p14:cNvContentPartPr/>
                <p14:nvPr/>
              </p14:nvContentPartPr>
              <p14:xfrm>
                <a:off x="9953920" y="1077547"/>
                <a:ext cx="65160" cy="75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03960E0-0CE5-4582-91EB-5F2492DCADD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49600" y="1073227"/>
                  <a:ext cx="73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4A8A086-2B0C-4168-B08F-B1503512F077}"/>
                    </a:ext>
                  </a:extLst>
                </p14:cNvPr>
                <p14:cNvContentPartPr/>
                <p14:nvPr/>
              </p14:nvContentPartPr>
              <p14:xfrm>
                <a:off x="10057960" y="1023547"/>
                <a:ext cx="96840" cy="99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4A8A086-2B0C-4168-B08F-B1503512F07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53640" y="1019227"/>
                  <a:ext cx="105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2BF745C-0A90-4D8A-A24E-EC1C4BEB08BC}"/>
                    </a:ext>
                  </a:extLst>
                </p14:cNvPr>
                <p14:cNvContentPartPr/>
                <p14:nvPr/>
              </p14:nvContentPartPr>
              <p14:xfrm>
                <a:off x="10168480" y="1077187"/>
                <a:ext cx="33840" cy="92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2BF745C-0A90-4D8A-A24E-EC1C4BEB08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64160" y="1072867"/>
                  <a:ext cx="424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FAB377F1-1A8A-47A2-A1A3-E231B2F5031F}"/>
              </a:ext>
            </a:extLst>
          </p:cNvPr>
          <p:cNvGrpSpPr/>
          <p:nvPr/>
        </p:nvGrpSpPr>
        <p:grpSpPr>
          <a:xfrm>
            <a:off x="10358200" y="905467"/>
            <a:ext cx="576000" cy="297720"/>
            <a:chOff x="10358200" y="905467"/>
            <a:chExt cx="57600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86AA48F-ABD6-49ED-82D8-C635966DD2AE}"/>
                    </a:ext>
                  </a:extLst>
                </p14:cNvPr>
                <p14:cNvContentPartPr/>
                <p14:nvPr/>
              </p14:nvContentPartPr>
              <p14:xfrm>
                <a:off x="10419040" y="999427"/>
                <a:ext cx="5040" cy="101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86AA48F-ABD6-49ED-82D8-C635966DD2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14720" y="995107"/>
                  <a:ext cx="13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0184776-8CA9-4A75-94F8-3324D16B1A82}"/>
                    </a:ext>
                  </a:extLst>
                </p14:cNvPr>
                <p14:cNvContentPartPr/>
                <p14:nvPr/>
              </p14:nvContentPartPr>
              <p14:xfrm>
                <a:off x="10358200" y="1033987"/>
                <a:ext cx="138600" cy="5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0184776-8CA9-4A75-94F8-3324D16B1A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53880" y="1029667"/>
                  <a:ext cx="147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E25E103-CBD6-4774-9DA8-A72A14889B4B}"/>
                    </a:ext>
                  </a:extLst>
                </p14:cNvPr>
                <p14:cNvContentPartPr/>
                <p14:nvPr/>
              </p14:nvContentPartPr>
              <p14:xfrm>
                <a:off x="10470160" y="970267"/>
                <a:ext cx="103680" cy="232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E25E103-CBD6-4774-9DA8-A72A14889B4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65840" y="965947"/>
                  <a:ext cx="112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C60E026-B2AB-4724-A9B7-C6AA5FA810CB}"/>
                    </a:ext>
                  </a:extLst>
                </p14:cNvPr>
                <p14:cNvContentPartPr/>
                <p14:nvPr/>
              </p14:nvContentPartPr>
              <p14:xfrm>
                <a:off x="10568080" y="1060267"/>
                <a:ext cx="86040" cy="90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C60E026-B2AB-4724-A9B7-C6AA5FA810C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63760" y="1055947"/>
                  <a:ext cx="94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8C46171-1D2B-4D35-955F-59329B2C0347}"/>
                    </a:ext>
                  </a:extLst>
                </p14:cNvPr>
                <p14:cNvContentPartPr/>
                <p14:nvPr/>
              </p14:nvContentPartPr>
              <p14:xfrm>
                <a:off x="10660240" y="969187"/>
                <a:ext cx="132120" cy="132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8C46171-1D2B-4D35-955F-59329B2C034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55920" y="964867"/>
                  <a:ext cx="140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B2A2DB1-B268-4DF0-A8E8-2B9910C24328}"/>
                    </a:ext>
                  </a:extLst>
                </p14:cNvPr>
                <p14:cNvContentPartPr/>
                <p14:nvPr/>
              </p14:nvContentPartPr>
              <p14:xfrm>
                <a:off x="10748440" y="1042627"/>
                <a:ext cx="109440" cy="130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B2A2DB1-B268-4DF0-A8E8-2B9910C2432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44120" y="1038307"/>
                  <a:ext cx="118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987F560-834D-427D-B147-2351295CACA8}"/>
                    </a:ext>
                  </a:extLst>
                </p14:cNvPr>
                <p14:cNvContentPartPr/>
                <p14:nvPr/>
              </p14:nvContentPartPr>
              <p14:xfrm>
                <a:off x="10810360" y="905467"/>
                <a:ext cx="123840" cy="282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987F560-834D-427D-B147-2351295CACA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06040" y="901147"/>
                  <a:ext cx="132480" cy="29124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48" name="Objekt 47">
            <a:extLst>
              <a:ext uri="{FF2B5EF4-FFF2-40B4-BE49-F238E27FC236}">
                <a16:creationId xmlns:a16="http://schemas.microsoft.com/office/drawing/2014/main" id="{529FC00B-B420-4070-9E45-021B325A7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854550"/>
              </p:ext>
            </p:extLst>
          </p:nvPr>
        </p:nvGraphicFramePr>
        <p:xfrm>
          <a:off x="6976536" y="2685882"/>
          <a:ext cx="4433456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75" imgW="2143125" imgH="190424" progId="Excel.Sheet.12">
                  <p:embed/>
                </p:oleObj>
              </mc:Choice>
              <mc:Fallback>
                <p:oleObj name="Worksheet" r:id="rId75" imgW="2143125" imgH="1904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6976536" y="2685882"/>
                        <a:ext cx="4433456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E22E55CC-5E8F-4701-9CF0-546E43753D66}"/>
              </a:ext>
            </a:extLst>
          </p:cNvPr>
          <p:cNvGrpSpPr/>
          <p:nvPr/>
        </p:nvGrpSpPr>
        <p:grpSpPr>
          <a:xfrm>
            <a:off x="2682280" y="2214067"/>
            <a:ext cx="159840" cy="422640"/>
            <a:chOff x="2682280" y="2214067"/>
            <a:chExt cx="15984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A374AF0-582F-436B-9E29-D1BB990953E7}"/>
                    </a:ext>
                  </a:extLst>
                </p14:cNvPr>
                <p14:cNvContentPartPr/>
                <p14:nvPr/>
              </p14:nvContentPartPr>
              <p14:xfrm>
                <a:off x="2752120" y="2214067"/>
                <a:ext cx="27720" cy="293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A374AF0-582F-436B-9E29-D1BB990953E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47800" y="2209747"/>
                  <a:ext cx="363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39D5214-B676-44BA-A60A-61DC66A5F119}"/>
                    </a:ext>
                  </a:extLst>
                </p14:cNvPr>
                <p14:cNvContentPartPr/>
                <p14:nvPr/>
              </p14:nvContentPartPr>
              <p14:xfrm>
                <a:off x="2682280" y="2334307"/>
                <a:ext cx="159840" cy="302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39D5214-B676-44BA-A60A-61DC66A5F11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77960" y="2329987"/>
                  <a:ext cx="168480" cy="3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273C723-248D-43BB-BD7F-60C641359106}"/>
                  </a:ext>
                </a:extLst>
              </p14:cNvPr>
              <p14:cNvContentPartPr/>
              <p14:nvPr/>
            </p14:nvContentPartPr>
            <p14:xfrm>
              <a:off x="3605680" y="1816987"/>
              <a:ext cx="360" cy="3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273C723-248D-43BB-BD7F-60C64135910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601360" y="181266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70DE9182-F39D-443F-B450-FAE493443F7F}"/>
              </a:ext>
            </a:extLst>
          </p:cNvPr>
          <p:cNvGrpSpPr/>
          <p:nvPr/>
        </p:nvGrpSpPr>
        <p:grpSpPr>
          <a:xfrm>
            <a:off x="4310560" y="2042347"/>
            <a:ext cx="509760" cy="682920"/>
            <a:chOff x="4310560" y="2042347"/>
            <a:chExt cx="509760" cy="68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70A6099-78B2-4423-BF1F-7A13B021E467}"/>
                    </a:ext>
                  </a:extLst>
                </p14:cNvPr>
                <p14:cNvContentPartPr/>
                <p14:nvPr/>
              </p14:nvContentPartPr>
              <p14:xfrm>
                <a:off x="4310560" y="2042347"/>
                <a:ext cx="300600" cy="326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70A6099-78B2-4423-BF1F-7A13B021E46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06240" y="2038027"/>
                  <a:ext cx="309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CA562BD-194A-4695-91D8-256D0A331F5D}"/>
                    </a:ext>
                  </a:extLst>
                </p14:cNvPr>
                <p14:cNvContentPartPr/>
                <p14:nvPr/>
              </p14:nvContentPartPr>
              <p14:xfrm>
                <a:off x="4342240" y="2418547"/>
                <a:ext cx="234360" cy="306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CA562BD-194A-4695-91D8-256D0A331F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37920" y="2414227"/>
                  <a:ext cx="2430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B3EE9B0-0254-453A-9F94-A8C16DEB7A05}"/>
                    </a:ext>
                  </a:extLst>
                </p14:cNvPr>
                <p14:cNvContentPartPr/>
                <p14:nvPr/>
              </p14:nvContentPartPr>
              <p14:xfrm>
                <a:off x="4735000" y="2217307"/>
                <a:ext cx="8640" cy="43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B3EE9B0-0254-453A-9F94-A8C16DEB7A0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30680" y="2212987"/>
                  <a:ext cx="17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7C79C6C-1EB3-4DEE-8103-E1CA89CB2164}"/>
                    </a:ext>
                  </a:extLst>
                </p14:cNvPr>
                <p14:cNvContentPartPr/>
                <p14:nvPr/>
              </p14:nvContentPartPr>
              <p14:xfrm>
                <a:off x="4729600" y="2124067"/>
                <a:ext cx="26280" cy="3254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7C79C6C-1EB3-4DEE-8103-E1CA89CB21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25280" y="2119747"/>
                  <a:ext cx="349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C86DAB8-3C80-41F4-9BDA-DA09325A0F0D}"/>
                    </a:ext>
                  </a:extLst>
                </p14:cNvPr>
                <p14:cNvContentPartPr/>
                <p14:nvPr/>
              </p14:nvContentPartPr>
              <p14:xfrm>
                <a:off x="4680280" y="2363827"/>
                <a:ext cx="140040" cy="181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C86DAB8-3C80-41F4-9BDA-DA09325A0F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75960" y="2359507"/>
                  <a:ext cx="1486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A4454331-D9EC-4EFE-9BCB-FADA73894510}"/>
              </a:ext>
            </a:extLst>
          </p:cNvPr>
          <p:cNvGrpSpPr/>
          <p:nvPr/>
        </p:nvGrpSpPr>
        <p:grpSpPr>
          <a:xfrm>
            <a:off x="7094080" y="2987347"/>
            <a:ext cx="1746720" cy="2129400"/>
            <a:chOff x="7094080" y="2987347"/>
            <a:chExt cx="1746720" cy="21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754DDC6-0CE4-44A7-9130-A33898ED37E2}"/>
                    </a:ext>
                  </a:extLst>
                </p14:cNvPr>
                <p14:cNvContentPartPr/>
                <p14:nvPr/>
              </p14:nvContentPartPr>
              <p14:xfrm>
                <a:off x="8074000" y="3042067"/>
                <a:ext cx="144360" cy="230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754DDC6-0CE4-44A7-9130-A33898ED37E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69680" y="3037747"/>
                  <a:ext cx="153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5969C6-E474-461A-AD82-F6329CA38C1A}"/>
                    </a:ext>
                  </a:extLst>
                </p14:cNvPr>
                <p14:cNvContentPartPr/>
                <p14:nvPr/>
              </p14:nvContentPartPr>
              <p14:xfrm>
                <a:off x="8011360" y="2987347"/>
                <a:ext cx="232200" cy="151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5969C6-E474-461A-AD82-F6329CA38C1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07040" y="2983027"/>
                  <a:ext cx="240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42D7F9-7F54-4C10-9D66-815EF904EC3F}"/>
                    </a:ext>
                  </a:extLst>
                </p14:cNvPr>
                <p14:cNvContentPartPr/>
                <p14:nvPr/>
              </p14:nvContentPartPr>
              <p14:xfrm>
                <a:off x="7438960" y="3424747"/>
                <a:ext cx="149040" cy="147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42D7F9-7F54-4C10-9D66-815EF904EC3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34640" y="3420427"/>
                  <a:ext cx="157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17366CF-B15C-4F86-B912-C88E7DDF923A}"/>
                    </a:ext>
                  </a:extLst>
                </p14:cNvPr>
                <p14:cNvContentPartPr/>
                <p14:nvPr/>
              </p14:nvContentPartPr>
              <p14:xfrm>
                <a:off x="7620040" y="3394867"/>
                <a:ext cx="101160" cy="186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17366CF-B15C-4F86-B912-C88E7DDF923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15720" y="3390547"/>
                  <a:ext cx="109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58ECB15-6A63-4AA8-BBB8-2A8DC6289827}"/>
                    </a:ext>
                  </a:extLst>
                </p14:cNvPr>
                <p14:cNvContentPartPr/>
                <p14:nvPr/>
              </p14:nvContentPartPr>
              <p14:xfrm>
                <a:off x="7777000" y="3525547"/>
                <a:ext cx="23040" cy="115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58ECB15-6A63-4AA8-BBB8-2A8DC628982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72680" y="3521227"/>
                  <a:ext cx="31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52D3F1A-8BC9-4A96-BBE3-42BE84FA81B0}"/>
                    </a:ext>
                  </a:extLst>
                </p14:cNvPr>
                <p14:cNvContentPartPr/>
                <p14:nvPr/>
              </p14:nvContentPartPr>
              <p14:xfrm>
                <a:off x="7813720" y="3380467"/>
                <a:ext cx="134640" cy="146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52D3F1A-8BC9-4A96-BBE3-42BE84FA81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09400" y="3376147"/>
                  <a:ext cx="143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3057039-2031-4984-811B-2777F2999410}"/>
                    </a:ext>
                  </a:extLst>
                </p14:cNvPr>
                <p14:cNvContentPartPr/>
                <p14:nvPr/>
              </p14:nvContentPartPr>
              <p14:xfrm>
                <a:off x="7795360" y="3299107"/>
                <a:ext cx="132480" cy="18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3057039-2031-4984-811B-2777F299941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91040" y="3294787"/>
                  <a:ext cx="141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7A0CAC-DF42-4F0E-971C-DB04EBAE4790}"/>
                    </a:ext>
                  </a:extLst>
                </p14:cNvPr>
                <p14:cNvContentPartPr/>
                <p14:nvPr/>
              </p14:nvContentPartPr>
              <p14:xfrm>
                <a:off x="7415560" y="3576307"/>
                <a:ext cx="667080" cy="160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7A0CAC-DF42-4F0E-971C-DB04EBAE479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11240" y="3571987"/>
                  <a:ext cx="675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D2FD593-EB00-48D0-8DB8-4ED797D9B404}"/>
                    </a:ext>
                  </a:extLst>
                </p14:cNvPr>
                <p14:cNvContentPartPr/>
                <p14:nvPr/>
              </p14:nvContentPartPr>
              <p14:xfrm>
                <a:off x="7627240" y="3760627"/>
                <a:ext cx="20880" cy="147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D2FD593-EB00-48D0-8DB8-4ED797D9B4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22920" y="3756307"/>
                  <a:ext cx="29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B4AD363-CC0F-475D-BBA1-70689020ECF3}"/>
                    </a:ext>
                  </a:extLst>
                </p14:cNvPr>
                <p14:cNvContentPartPr/>
                <p14:nvPr/>
              </p14:nvContentPartPr>
              <p14:xfrm>
                <a:off x="7692040" y="3716707"/>
                <a:ext cx="152640" cy="172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B4AD363-CC0F-475D-BBA1-70689020ECF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87720" y="3712387"/>
                  <a:ext cx="161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F4DFC54-F599-441A-BCF0-D0C99F1427D0}"/>
                    </a:ext>
                  </a:extLst>
                </p14:cNvPr>
                <p14:cNvContentPartPr/>
                <p14:nvPr/>
              </p14:nvContentPartPr>
              <p14:xfrm>
                <a:off x="8212600" y="3575587"/>
                <a:ext cx="129600" cy="28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F4DFC54-F599-441A-BCF0-D0C99F1427D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08280" y="3571267"/>
                  <a:ext cx="138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307BC2F-888E-42B0-BDEC-0A341C9B0C5C}"/>
                    </a:ext>
                  </a:extLst>
                </p14:cNvPr>
                <p14:cNvContentPartPr/>
                <p14:nvPr/>
              </p14:nvContentPartPr>
              <p14:xfrm>
                <a:off x="8439400" y="3504307"/>
                <a:ext cx="148320" cy="191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307BC2F-888E-42B0-BDEC-0A341C9B0C5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35080" y="3499987"/>
                  <a:ext cx="156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4946AC3-3A0A-4944-89DF-7262BE2F18E2}"/>
                    </a:ext>
                  </a:extLst>
                </p14:cNvPr>
                <p14:cNvContentPartPr/>
                <p14:nvPr/>
              </p14:nvContentPartPr>
              <p14:xfrm>
                <a:off x="7255000" y="4034587"/>
                <a:ext cx="352440" cy="1082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4946AC3-3A0A-4944-89DF-7262BE2F18E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50680" y="4030267"/>
                  <a:ext cx="361080" cy="10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4892C8B-2090-4347-B5CF-B13BA2D004CE}"/>
                    </a:ext>
                  </a:extLst>
                </p14:cNvPr>
                <p14:cNvContentPartPr/>
                <p14:nvPr/>
              </p14:nvContentPartPr>
              <p14:xfrm>
                <a:off x="7325920" y="4019467"/>
                <a:ext cx="326520" cy="183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4892C8B-2090-4347-B5CF-B13BA2D004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21600" y="4015147"/>
                  <a:ext cx="335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74F41B5-BBB3-4F7E-B2D9-D4730C48A442}"/>
                    </a:ext>
                  </a:extLst>
                </p14:cNvPr>
                <p14:cNvContentPartPr/>
                <p14:nvPr/>
              </p14:nvContentPartPr>
              <p14:xfrm>
                <a:off x="7094080" y="3162307"/>
                <a:ext cx="1746720" cy="997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74F41B5-BBB3-4F7E-B2D9-D4730C48A44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89760" y="3157987"/>
                  <a:ext cx="1755360" cy="10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A90347E6-5FEF-4C2D-9E7E-A4521726D7BE}"/>
              </a:ext>
            </a:extLst>
          </p:cNvPr>
          <p:cNvGrpSpPr/>
          <p:nvPr/>
        </p:nvGrpSpPr>
        <p:grpSpPr>
          <a:xfrm>
            <a:off x="6540040" y="5216107"/>
            <a:ext cx="626040" cy="205200"/>
            <a:chOff x="6540040" y="5216107"/>
            <a:chExt cx="62604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F75BAB2-7F03-467F-823F-B2DA9078E0C7}"/>
                    </a:ext>
                  </a:extLst>
                </p14:cNvPr>
                <p14:cNvContentPartPr/>
                <p14:nvPr/>
              </p14:nvContentPartPr>
              <p14:xfrm>
                <a:off x="6540040" y="5306107"/>
                <a:ext cx="192600" cy="115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F75BAB2-7F03-467F-823F-B2DA9078E0C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535720" y="5301787"/>
                  <a:ext cx="201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57AFD68-DACB-495A-B2CB-2A5775620AF6}"/>
                    </a:ext>
                  </a:extLst>
                </p14:cNvPr>
                <p14:cNvContentPartPr/>
                <p14:nvPr/>
              </p14:nvContentPartPr>
              <p14:xfrm>
                <a:off x="6726880" y="5227987"/>
                <a:ext cx="360" cy="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57AFD68-DACB-495A-B2CB-2A5775620AF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22560" y="5223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498CA68-2032-42B0-A4ED-EC4A75608B6A}"/>
                    </a:ext>
                  </a:extLst>
                </p14:cNvPr>
                <p14:cNvContentPartPr/>
                <p14:nvPr/>
              </p14:nvContentPartPr>
              <p14:xfrm>
                <a:off x="6860440" y="5216107"/>
                <a:ext cx="222840" cy="197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498CA68-2032-42B0-A4ED-EC4A75608B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56120" y="5211787"/>
                  <a:ext cx="231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28923D1-18F1-4920-8C4A-5EF200582C2A}"/>
                    </a:ext>
                  </a:extLst>
                </p14:cNvPr>
                <p14:cNvContentPartPr/>
                <p14:nvPr/>
              </p14:nvContentPartPr>
              <p14:xfrm>
                <a:off x="7059880" y="5244907"/>
                <a:ext cx="26280" cy="27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28923D1-18F1-4920-8C4A-5EF200582C2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55560" y="5240587"/>
                  <a:ext cx="34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A2A0DE1-2555-4D38-B91B-4F315E5F8E17}"/>
                    </a:ext>
                  </a:extLst>
                </p14:cNvPr>
                <p14:cNvContentPartPr/>
                <p14:nvPr/>
              </p14:nvContentPartPr>
              <p14:xfrm>
                <a:off x="7093000" y="5307187"/>
                <a:ext cx="73080" cy="83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A2A0DE1-2555-4D38-B91B-4F315E5F8E1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88680" y="5302867"/>
                  <a:ext cx="817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AD563E01-6049-429B-9652-30DC6232617A}"/>
              </a:ext>
            </a:extLst>
          </p:cNvPr>
          <p:cNvGrpSpPr/>
          <p:nvPr/>
        </p:nvGrpSpPr>
        <p:grpSpPr>
          <a:xfrm>
            <a:off x="7409440" y="5253547"/>
            <a:ext cx="675000" cy="190800"/>
            <a:chOff x="7409440" y="5253547"/>
            <a:chExt cx="67500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24BE45F-649C-4920-8FD5-7249DDB38051}"/>
                    </a:ext>
                  </a:extLst>
                </p14:cNvPr>
                <p14:cNvContentPartPr/>
                <p14:nvPr/>
              </p14:nvContentPartPr>
              <p14:xfrm>
                <a:off x="7409440" y="5267227"/>
                <a:ext cx="145080" cy="111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24BE45F-649C-4920-8FD5-7249DDB380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05120" y="5262907"/>
                  <a:ext cx="153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1704BBE-37A5-4CF7-8189-CB7D49E1060A}"/>
                    </a:ext>
                  </a:extLst>
                </p14:cNvPr>
                <p14:cNvContentPartPr/>
                <p14:nvPr/>
              </p14:nvContentPartPr>
              <p14:xfrm>
                <a:off x="7564600" y="5273707"/>
                <a:ext cx="137160" cy="87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1704BBE-37A5-4CF7-8189-CB7D49E1060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60280" y="5269387"/>
                  <a:ext cx="145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5AED5D8-9770-44DF-A2A3-41B2982CF439}"/>
                    </a:ext>
                  </a:extLst>
                </p14:cNvPr>
                <p14:cNvContentPartPr/>
                <p14:nvPr/>
              </p14:nvContentPartPr>
              <p14:xfrm>
                <a:off x="7722640" y="5253907"/>
                <a:ext cx="98640" cy="112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5AED5D8-9770-44DF-A2A3-41B2982CF43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18320" y="5249587"/>
                  <a:ext cx="107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50FED56-53EF-430C-9185-137AA3DB2DE4}"/>
                    </a:ext>
                  </a:extLst>
                </p14:cNvPr>
                <p14:cNvContentPartPr/>
                <p14:nvPr/>
              </p14:nvContentPartPr>
              <p14:xfrm>
                <a:off x="7856560" y="5253547"/>
                <a:ext cx="118440" cy="74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50FED56-53EF-430C-9185-137AA3DB2DE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52240" y="5249227"/>
                  <a:ext cx="127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00F4335-98F8-46A8-9658-0DA626324070}"/>
                    </a:ext>
                  </a:extLst>
                </p14:cNvPr>
                <p14:cNvContentPartPr/>
                <p14:nvPr/>
              </p14:nvContentPartPr>
              <p14:xfrm>
                <a:off x="8076880" y="5310067"/>
                <a:ext cx="7560" cy="134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00F4335-98F8-46A8-9658-0DA62632407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72560" y="5305747"/>
                  <a:ext cx="162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F9421B4B-9EDB-45EC-9277-0F8AF71F4029}"/>
              </a:ext>
            </a:extLst>
          </p:cNvPr>
          <p:cNvGrpSpPr/>
          <p:nvPr/>
        </p:nvGrpSpPr>
        <p:grpSpPr>
          <a:xfrm>
            <a:off x="10010440" y="3122187"/>
            <a:ext cx="1528200" cy="887040"/>
            <a:chOff x="10010440" y="3122187"/>
            <a:chExt cx="1528200" cy="88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6CF8025-3662-474F-B189-F217C2D43BE9}"/>
                    </a:ext>
                  </a:extLst>
                </p14:cNvPr>
                <p14:cNvContentPartPr/>
                <p14:nvPr/>
              </p14:nvContentPartPr>
              <p14:xfrm>
                <a:off x="10353160" y="3234667"/>
                <a:ext cx="176400" cy="186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6CF8025-3662-474F-B189-F217C2D43B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48840" y="3230347"/>
                  <a:ext cx="185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EF7CC2C-ABA4-4DAC-9058-A2F58E8F3B43}"/>
                    </a:ext>
                  </a:extLst>
                </p14:cNvPr>
                <p14:cNvContentPartPr/>
                <p14:nvPr/>
              </p14:nvContentPartPr>
              <p14:xfrm>
                <a:off x="10569880" y="3221707"/>
                <a:ext cx="103320" cy="155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EF7CC2C-ABA4-4DAC-9058-A2F58E8F3B4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65560" y="3217387"/>
                  <a:ext cx="111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394C6C9-C4D7-4D9B-A1AE-56F2BCF76ECB}"/>
                    </a:ext>
                  </a:extLst>
                </p14:cNvPr>
                <p14:cNvContentPartPr/>
                <p14:nvPr/>
              </p14:nvContentPartPr>
              <p14:xfrm>
                <a:off x="10709200" y="3231787"/>
                <a:ext cx="90720" cy="138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394C6C9-C4D7-4D9B-A1AE-56F2BCF76EC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04880" y="3227467"/>
                  <a:ext cx="99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8D4DC0F-DBDA-4BA6-8E81-45780B387B07}"/>
                    </a:ext>
                  </a:extLst>
                </p14:cNvPr>
                <p14:cNvContentPartPr/>
                <p14:nvPr/>
              </p14:nvContentPartPr>
              <p14:xfrm>
                <a:off x="10675720" y="3366067"/>
                <a:ext cx="89280" cy="87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8D4DC0F-DBDA-4BA6-8E81-45780B387B0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71400" y="3361747"/>
                  <a:ext cx="97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8885A45-7A91-42CD-820A-FBA6CD754DD1}"/>
                    </a:ext>
                  </a:extLst>
                </p14:cNvPr>
                <p14:cNvContentPartPr/>
                <p14:nvPr/>
              </p14:nvContentPartPr>
              <p14:xfrm>
                <a:off x="10832680" y="3335467"/>
                <a:ext cx="105120" cy="16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8885A45-7A91-42CD-820A-FBA6CD754DD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28360" y="3331147"/>
                  <a:ext cx="113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891EF2C-E006-4B6A-84C5-9F2ED48C6D2A}"/>
                    </a:ext>
                  </a:extLst>
                </p14:cNvPr>
                <p14:cNvContentPartPr/>
                <p14:nvPr/>
              </p14:nvContentPartPr>
              <p14:xfrm>
                <a:off x="10237240" y="3504307"/>
                <a:ext cx="567000" cy="11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891EF2C-E006-4B6A-84C5-9F2ED48C6D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32920" y="3499987"/>
                  <a:ext cx="575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BAEB0B3-D851-4E9A-B952-7C555EC70F5A}"/>
                    </a:ext>
                  </a:extLst>
                </p14:cNvPr>
                <p14:cNvContentPartPr/>
                <p14:nvPr/>
              </p14:nvContentPartPr>
              <p14:xfrm>
                <a:off x="10289800" y="3598267"/>
                <a:ext cx="201960" cy="145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BAEB0B3-D851-4E9A-B952-7C555EC70F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85480" y="3593947"/>
                  <a:ext cx="210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E67A4D8-1517-4E32-972F-803755C4BDBF}"/>
                    </a:ext>
                  </a:extLst>
                </p14:cNvPr>
                <p14:cNvContentPartPr/>
                <p14:nvPr/>
              </p14:nvContentPartPr>
              <p14:xfrm>
                <a:off x="10487440" y="3575947"/>
                <a:ext cx="114120" cy="131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E67A4D8-1517-4E32-972F-803755C4BD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83120" y="3571627"/>
                  <a:ext cx="122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7586D0B-CD10-44CD-8C48-09B1F9E1D999}"/>
                    </a:ext>
                  </a:extLst>
                </p14:cNvPr>
                <p14:cNvContentPartPr/>
                <p14:nvPr/>
              </p14:nvContentPartPr>
              <p14:xfrm>
                <a:off x="10626760" y="3583147"/>
                <a:ext cx="81720" cy="127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7586D0B-CD10-44CD-8C48-09B1F9E1D99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22440" y="3578827"/>
                  <a:ext cx="90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3A76147-4FAC-4968-A63D-B2721B10C737}"/>
                    </a:ext>
                  </a:extLst>
                </p14:cNvPr>
                <p14:cNvContentPartPr/>
                <p14:nvPr/>
              </p14:nvContentPartPr>
              <p14:xfrm>
                <a:off x="10956160" y="3323587"/>
                <a:ext cx="125640" cy="180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3A76147-4FAC-4968-A63D-B2721B10C73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51840" y="3319267"/>
                  <a:ext cx="134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A5B0108-79CD-4F95-98DC-CBC20D7B62B3}"/>
                    </a:ext>
                  </a:extLst>
                </p14:cNvPr>
                <p14:cNvContentPartPr/>
                <p14:nvPr/>
              </p14:nvContentPartPr>
              <p14:xfrm>
                <a:off x="10010440" y="3122187"/>
                <a:ext cx="1528200" cy="887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A5B0108-79CD-4F95-98DC-CBC20D7B62B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06120" y="3117867"/>
                  <a:ext cx="1536840" cy="89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69227B65-DDD9-4718-877F-4AA0B246AAA2}"/>
              </a:ext>
            </a:extLst>
          </p:cNvPr>
          <p:cNvGrpSpPr/>
          <p:nvPr/>
        </p:nvGrpSpPr>
        <p:grpSpPr>
          <a:xfrm>
            <a:off x="8716600" y="3941187"/>
            <a:ext cx="3403080" cy="826560"/>
            <a:chOff x="8716600" y="3941187"/>
            <a:chExt cx="3403080" cy="82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171161F-0FF5-4C12-AAE9-0C0104F5EBF5}"/>
                    </a:ext>
                  </a:extLst>
                </p14:cNvPr>
                <p14:cNvContentPartPr/>
                <p14:nvPr/>
              </p14:nvContentPartPr>
              <p14:xfrm>
                <a:off x="9193600" y="4025427"/>
                <a:ext cx="148680" cy="896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171161F-0FF5-4C12-AAE9-0C0104F5EBF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89280" y="4021107"/>
                  <a:ext cx="157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9CBB042-A15C-411B-B96E-BCAF495B8DA5}"/>
                    </a:ext>
                  </a:extLst>
                </p14:cNvPr>
                <p14:cNvContentPartPr/>
                <p14:nvPr/>
              </p14:nvContentPartPr>
              <p14:xfrm>
                <a:off x="9334000" y="3941187"/>
                <a:ext cx="18720" cy="34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9CBB042-A15C-411B-B96E-BCAF495B8D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29680" y="3936867"/>
                  <a:ext cx="27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D2F8AE1-9762-4605-B492-D152D41E6EEB}"/>
                    </a:ext>
                  </a:extLst>
                </p14:cNvPr>
                <p14:cNvContentPartPr/>
                <p14:nvPr/>
              </p14:nvContentPartPr>
              <p14:xfrm>
                <a:off x="9428320" y="3978987"/>
                <a:ext cx="177120" cy="153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D2F8AE1-9762-4605-B492-D152D41E6EE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24000" y="3974667"/>
                  <a:ext cx="185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55206F5-6987-40DF-9AC9-FE618CE6C91F}"/>
                    </a:ext>
                  </a:extLst>
                </p14:cNvPr>
                <p14:cNvContentPartPr/>
                <p14:nvPr/>
              </p14:nvContentPartPr>
              <p14:xfrm>
                <a:off x="9604360" y="3987267"/>
                <a:ext cx="30600" cy="493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55206F5-6987-40DF-9AC9-FE618CE6C9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00040" y="3982947"/>
                  <a:ext cx="39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5062624-E3C5-466D-A2E3-4EB19F6AB3A9}"/>
                    </a:ext>
                  </a:extLst>
                </p14:cNvPr>
                <p14:cNvContentPartPr/>
                <p14:nvPr/>
              </p14:nvContentPartPr>
              <p14:xfrm>
                <a:off x="9642880" y="4038387"/>
                <a:ext cx="63000" cy="946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5062624-E3C5-466D-A2E3-4EB19F6AB3A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38560" y="4034067"/>
                  <a:ext cx="71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A7F79F0-3C23-4EEF-B073-93DD856A873B}"/>
                    </a:ext>
                  </a:extLst>
                </p14:cNvPr>
                <p14:cNvContentPartPr/>
                <p14:nvPr/>
              </p14:nvContentPartPr>
              <p14:xfrm>
                <a:off x="9873640" y="3997707"/>
                <a:ext cx="175320" cy="1508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A7F79F0-3C23-4EEF-B073-93DD856A873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69320" y="3993387"/>
                  <a:ext cx="183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FD946DD-A97F-49A1-BEA2-D99F5975B54C}"/>
                    </a:ext>
                  </a:extLst>
                </p14:cNvPr>
                <p14:cNvContentPartPr/>
                <p14:nvPr/>
              </p14:nvContentPartPr>
              <p14:xfrm>
                <a:off x="10029520" y="4001307"/>
                <a:ext cx="115560" cy="1159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FD946DD-A97F-49A1-BEA2-D99F5975B54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25200" y="3996987"/>
                  <a:ext cx="124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4BE7803-B924-4930-9B05-371F44638CD0}"/>
                    </a:ext>
                  </a:extLst>
                </p14:cNvPr>
                <p14:cNvContentPartPr/>
                <p14:nvPr/>
              </p14:nvContentPartPr>
              <p14:xfrm>
                <a:off x="10307080" y="4052787"/>
                <a:ext cx="86400" cy="104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4BE7803-B924-4930-9B05-371F44638C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02760" y="4048467"/>
                  <a:ext cx="95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26F1683-A81D-41D8-AE3C-F74E4E536307}"/>
                    </a:ext>
                  </a:extLst>
                </p14:cNvPr>
                <p14:cNvContentPartPr/>
                <p14:nvPr/>
              </p14:nvContentPartPr>
              <p14:xfrm>
                <a:off x="10401760" y="4060347"/>
                <a:ext cx="77760" cy="687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26F1683-A81D-41D8-AE3C-F74E4E53630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97440" y="4056027"/>
                  <a:ext cx="86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8FD8575-B217-48E4-8445-A68EAD173D0E}"/>
                    </a:ext>
                  </a:extLst>
                </p14:cNvPr>
                <p14:cNvContentPartPr/>
                <p14:nvPr/>
              </p14:nvContentPartPr>
              <p14:xfrm>
                <a:off x="10487440" y="4043427"/>
                <a:ext cx="80640" cy="1166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8FD8575-B217-48E4-8445-A68EAD173D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83120" y="4039107"/>
                  <a:ext cx="89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D604C1C-8BC4-49AB-AC96-4999946E3B8C}"/>
                    </a:ext>
                  </a:extLst>
                </p14:cNvPr>
                <p14:cNvContentPartPr/>
                <p14:nvPr/>
              </p14:nvContentPartPr>
              <p14:xfrm>
                <a:off x="10564120" y="4023267"/>
                <a:ext cx="132840" cy="104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D604C1C-8BC4-49AB-AC96-4999946E3B8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59800" y="4018947"/>
                  <a:ext cx="141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E2DB258-96C8-48B1-AD97-B7AD4FC2ABC2}"/>
                    </a:ext>
                  </a:extLst>
                </p14:cNvPr>
                <p14:cNvContentPartPr/>
                <p14:nvPr/>
              </p14:nvContentPartPr>
              <p14:xfrm>
                <a:off x="10856440" y="3991947"/>
                <a:ext cx="322200" cy="1386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E2DB258-96C8-48B1-AD97-B7AD4FC2ABC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52120" y="3987627"/>
                  <a:ext cx="330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59182E7-72D7-4D3E-8883-07930B4165B2}"/>
                    </a:ext>
                  </a:extLst>
                </p14:cNvPr>
                <p14:cNvContentPartPr/>
                <p14:nvPr/>
              </p14:nvContentPartPr>
              <p14:xfrm>
                <a:off x="8755120" y="4263027"/>
                <a:ext cx="360" cy="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59182E7-72D7-4D3E-8883-07930B4165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50800" y="425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7BC9606-BDD2-4AC3-9A51-AEC4E8E08729}"/>
                    </a:ext>
                  </a:extLst>
                </p14:cNvPr>
                <p14:cNvContentPartPr/>
                <p14:nvPr/>
              </p14:nvContentPartPr>
              <p14:xfrm>
                <a:off x="8733160" y="4241067"/>
                <a:ext cx="130320" cy="1062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7BC9606-BDD2-4AC3-9A51-AEC4E8E0872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28840" y="4236747"/>
                  <a:ext cx="138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D7C207A-EF3A-4A8B-BA39-9E575D69E8B6}"/>
                    </a:ext>
                  </a:extLst>
                </p14:cNvPr>
                <p14:cNvContentPartPr/>
                <p14:nvPr/>
              </p14:nvContentPartPr>
              <p14:xfrm>
                <a:off x="8866000" y="4234227"/>
                <a:ext cx="56520" cy="1346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D7C207A-EF3A-4A8B-BA39-9E575D69E8B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61680" y="4229907"/>
                  <a:ext cx="65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C84D93E-2BF9-4108-BBAD-3413EB14C517}"/>
                    </a:ext>
                  </a:extLst>
                </p14:cNvPr>
                <p14:cNvContentPartPr/>
                <p14:nvPr/>
              </p14:nvContentPartPr>
              <p14:xfrm>
                <a:off x="8941240" y="4241067"/>
                <a:ext cx="91800" cy="1040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C84D93E-2BF9-4108-BBAD-3413EB14C51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36920" y="4236747"/>
                  <a:ext cx="100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2CB93EC-B3D0-446F-9B77-656D48A8BF1B}"/>
                    </a:ext>
                  </a:extLst>
                </p14:cNvPr>
                <p14:cNvContentPartPr/>
                <p14:nvPr/>
              </p14:nvContentPartPr>
              <p14:xfrm>
                <a:off x="9083800" y="4192467"/>
                <a:ext cx="209880" cy="137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2CB93EC-B3D0-446F-9B77-656D48A8BF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079480" y="4188147"/>
                  <a:ext cx="218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A02A5D1-5816-4BA6-88C3-CD21BF67BA06}"/>
                    </a:ext>
                  </a:extLst>
                </p14:cNvPr>
                <p14:cNvContentPartPr/>
                <p14:nvPr/>
              </p14:nvContentPartPr>
              <p14:xfrm>
                <a:off x="9415360" y="4200387"/>
                <a:ext cx="220320" cy="1296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A02A5D1-5816-4BA6-88C3-CD21BF67BA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11040" y="4196067"/>
                  <a:ext cx="228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261A12C-C87E-461D-9392-785714D1F85E}"/>
                    </a:ext>
                  </a:extLst>
                </p14:cNvPr>
                <p14:cNvContentPartPr/>
                <p14:nvPr/>
              </p14:nvContentPartPr>
              <p14:xfrm>
                <a:off x="9755920" y="4239267"/>
                <a:ext cx="88920" cy="1317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261A12C-C87E-461D-9392-785714D1F85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751600" y="4234947"/>
                  <a:ext cx="97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7856AF5-D47C-4B5B-BBD5-076BAB843BA6}"/>
                    </a:ext>
                  </a:extLst>
                </p14:cNvPr>
                <p14:cNvContentPartPr/>
                <p14:nvPr/>
              </p14:nvContentPartPr>
              <p14:xfrm>
                <a:off x="9881920" y="4259787"/>
                <a:ext cx="189720" cy="579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7856AF5-D47C-4B5B-BBD5-076BAB843BA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77600" y="4255467"/>
                  <a:ext cx="198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577395D-5496-4395-939A-79B10FF5AA34}"/>
                    </a:ext>
                  </a:extLst>
                </p14:cNvPr>
                <p14:cNvContentPartPr/>
                <p14:nvPr/>
              </p14:nvContentPartPr>
              <p14:xfrm>
                <a:off x="10019800" y="4184547"/>
                <a:ext cx="360" cy="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577395D-5496-4395-939A-79B10FF5AA3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15480" y="4180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B1617C3-1CE2-4B35-83F6-9831AFAB8AFB}"/>
                    </a:ext>
                  </a:extLst>
                </p14:cNvPr>
                <p14:cNvContentPartPr/>
                <p14:nvPr/>
              </p14:nvContentPartPr>
              <p14:xfrm>
                <a:off x="10095760" y="4189587"/>
                <a:ext cx="175680" cy="119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B1617C3-1CE2-4B35-83F6-9831AFAB8AF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91440" y="4185267"/>
                  <a:ext cx="184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CBEC026-081C-4FBD-9817-ECC5BEF45CF5}"/>
                    </a:ext>
                  </a:extLst>
                </p14:cNvPr>
                <p14:cNvContentPartPr/>
                <p14:nvPr/>
              </p14:nvContentPartPr>
              <p14:xfrm>
                <a:off x="10281520" y="4188507"/>
                <a:ext cx="52920" cy="1350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CBEC026-081C-4FBD-9817-ECC5BEF45C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77200" y="4184187"/>
                  <a:ext cx="61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2750039-E56C-4D8C-8317-996F9BB7B9C4}"/>
                    </a:ext>
                  </a:extLst>
                </p14:cNvPr>
                <p14:cNvContentPartPr/>
                <p14:nvPr/>
              </p14:nvContentPartPr>
              <p14:xfrm>
                <a:off x="10351000" y="4243947"/>
                <a:ext cx="218880" cy="824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2750039-E56C-4D8C-8317-996F9BB7B9C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46680" y="4239627"/>
                  <a:ext cx="227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A5A907F-B18F-4B09-B6CD-70509510D07B}"/>
                    </a:ext>
                  </a:extLst>
                </p14:cNvPr>
                <p14:cNvContentPartPr/>
                <p14:nvPr/>
              </p14:nvContentPartPr>
              <p14:xfrm>
                <a:off x="10580320" y="4245387"/>
                <a:ext cx="181440" cy="65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A5A907F-B18F-4B09-B6CD-70509510D0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76000" y="4241067"/>
                  <a:ext cx="190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BD320CE-7919-4D01-B9DE-6CE1AD706984}"/>
                    </a:ext>
                  </a:extLst>
                </p14:cNvPr>
                <p14:cNvContentPartPr/>
                <p14:nvPr/>
              </p14:nvContentPartPr>
              <p14:xfrm>
                <a:off x="10781560" y="4248987"/>
                <a:ext cx="71280" cy="583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BD320CE-7919-4D01-B9DE-6CE1AD70698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77240" y="4244667"/>
                  <a:ext cx="79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8701071-14C9-4287-942F-F1CEB2E46C8F}"/>
                    </a:ext>
                  </a:extLst>
                </p14:cNvPr>
                <p14:cNvContentPartPr/>
                <p14:nvPr/>
              </p14:nvContentPartPr>
              <p14:xfrm>
                <a:off x="11015560" y="4226667"/>
                <a:ext cx="129240" cy="93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8701071-14C9-4287-942F-F1CEB2E46C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11240" y="4222347"/>
                  <a:ext cx="137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82EACE3-D881-4487-ADBE-88A9774311C3}"/>
                    </a:ext>
                  </a:extLst>
                </p14:cNvPr>
                <p14:cNvContentPartPr/>
                <p14:nvPr/>
              </p14:nvContentPartPr>
              <p14:xfrm>
                <a:off x="11134360" y="4180227"/>
                <a:ext cx="141840" cy="119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82EACE3-D881-4487-ADBE-88A9774311C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130040" y="4175907"/>
                  <a:ext cx="150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5B84153-A7B5-4434-B0A1-DFF1F5996188}"/>
                    </a:ext>
                  </a:extLst>
                </p14:cNvPr>
                <p14:cNvContentPartPr/>
                <p14:nvPr/>
              </p14:nvContentPartPr>
              <p14:xfrm>
                <a:off x="11281960" y="4199307"/>
                <a:ext cx="319680" cy="217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5B84153-A7B5-4434-B0A1-DFF1F599618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277640" y="4194987"/>
                  <a:ext cx="328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078D03A-A49B-4DE4-A28B-501F7DC7A194}"/>
                    </a:ext>
                  </a:extLst>
                </p14:cNvPr>
                <p14:cNvContentPartPr/>
                <p14:nvPr/>
              </p14:nvContentPartPr>
              <p14:xfrm>
                <a:off x="8716600" y="4422867"/>
                <a:ext cx="156240" cy="2124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078D03A-A49B-4DE4-A28B-501F7DC7A1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12280" y="4418547"/>
                  <a:ext cx="164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5871A28-E21D-4ADD-A766-9B828400ED0F}"/>
                    </a:ext>
                  </a:extLst>
                </p14:cNvPr>
                <p14:cNvContentPartPr/>
                <p14:nvPr/>
              </p14:nvContentPartPr>
              <p14:xfrm>
                <a:off x="8977600" y="4464267"/>
                <a:ext cx="200520" cy="1792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5871A28-E21D-4ADD-A766-9B828400ED0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973280" y="4459947"/>
                  <a:ext cx="209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525E332-B340-4F99-93C6-39302550708F}"/>
                    </a:ext>
                  </a:extLst>
                </p14:cNvPr>
                <p14:cNvContentPartPr/>
                <p14:nvPr/>
              </p14:nvContentPartPr>
              <p14:xfrm>
                <a:off x="9196480" y="4412067"/>
                <a:ext cx="259560" cy="1256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525E332-B340-4F99-93C6-39302550708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92160" y="4407747"/>
                  <a:ext cx="26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CAB8CAA-7A9E-4CED-9DD4-2B0AFDF0069C}"/>
                    </a:ext>
                  </a:extLst>
                </p14:cNvPr>
                <p14:cNvContentPartPr/>
                <p14:nvPr/>
              </p14:nvContentPartPr>
              <p14:xfrm>
                <a:off x="9483040" y="4392627"/>
                <a:ext cx="199440" cy="140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CAB8CAA-7A9E-4CED-9DD4-2B0AFDF0069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78720" y="4388307"/>
                  <a:ext cx="208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AEE0DE8-C4FC-4F7C-95EB-2838F017EB54}"/>
                    </a:ext>
                  </a:extLst>
                </p14:cNvPr>
                <p14:cNvContentPartPr/>
                <p14:nvPr/>
              </p14:nvContentPartPr>
              <p14:xfrm>
                <a:off x="9579880" y="4368867"/>
                <a:ext cx="49680" cy="291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AEE0DE8-C4FC-4F7C-95EB-2838F017EB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75560" y="4364547"/>
                  <a:ext cx="58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7977107-474B-431E-BD60-E03032AC4494}"/>
                    </a:ext>
                  </a:extLst>
                </p14:cNvPr>
                <p14:cNvContentPartPr/>
                <p14:nvPr/>
              </p14:nvContentPartPr>
              <p14:xfrm>
                <a:off x="9692920" y="4428267"/>
                <a:ext cx="66960" cy="86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7977107-474B-431E-BD60-E03032AC449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88600" y="4423947"/>
                  <a:ext cx="75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AC592C6-29E9-488D-BA8E-E91D0D23701B}"/>
                    </a:ext>
                  </a:extLst>
                </p14:cNvPr>
                <p14:cNvContentPartPr/>
                <p14:nvPr/>
              </p14:nvContentPartPr>
              <p14:xfrm>
                <a:off x="9931240" y="4473267"/>
                <a:ext cx="169560" cy="47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AC592C6-29E9-488D-BA8E-E91D0D23701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26920" y="4468947"/>
                  <a:ext cx="178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28FEE1E-5B31-456E-A77D-44D618A03153}"/>
                    </a:ext>
                  </a:extLst>
                </p14:cNvPr>
                <p14:cNvContentPartPr/>
                <p14:nvPr/>
              </p14:nvContentPartPr>
              <p14:xfrm>
                <a:off x="10134280" y="4407747"/>
                <a:ext cx="142200" cy="104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28FEE1E-5B31-456E-A77D-44D618A031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29960" y="4403427"/>
                  <a:ext cx="150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2F8AFB6-68B5-4F6C-883D-1632E2FE8F69}"/>
                    </a:ext>
                  </a:extLst>
                </p14:cNvPr>
                <p14:cNvContentPartPr/>
                <p14:nvPr/>
              </p14:nvContentPartPr>
              <p14:xfrm>
                <a:off x="10420480" y="4438707"/>
                <a:ext cx="90360" cy="1180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2F8AFB6-68B5-4F6C-883D-1632E2FE8F6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416160" y="4434387"/>
                  <a:ext cx="99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AA13929-FC87-4D78-8A7D-5AA5413A3639}"/>
                    </a:ext>
                  </a:extLst>
                </p14:cNvPr>
                <p14:cNvContentPartPr/>
                <p14:nvPr/>
              </p14:nvContentPartPr>
              <p14:xfrm>
                <a:off x="10545400" y="4414227"/>
                <a:ext cx="112680" cy="860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AA13929-FC87-4D78-8A7D-5AA5413A363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41080" y="4409907"/>
                  <a:ext cx="121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0106D6B-C62B-4C1C-89F5-92276C373898}"/>
                    </a:ext>
                  </a:extLst>
                </p14:cNvPr>
                <p14:cNvContentPartPr/>
                <p14:nvPr/>
              </p14:nvContentPartPr>
              <p14:xfrm>
                <a:off x="10647280" y="4374267"/>
                <a:ext cx="105480" cy="1278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0106D6B-C62B-4C1C-89F5-92276C37389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642960" y="4369947"/>
                  <a:ext cx="114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EF2BC5D-0BE8-44FC-AD6B-D356EF8EB359}"/>
                    </a:ext>
                  </a:extLst>
                </p14:cNvPr>
                <p14:cNvContentPartPr/>
                <p14:nvPr/>
              </p14:nvContentPartPr>
              <p14:xfrm>
                <a:off x="10768600" y="4400187"/>
                <a:ext cx="83520" cy="89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EF2BC5D-0BE8-44FC-AD6B-D356EF8EB35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64280" y="4395867"/>
                  <a:ext cx="92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247DD81-886B-4E43-9CAF-B7289C41237C}"/>
                    </a:ext>
                  </a:extLst>
                </p14:cNvPr>
                <p14:cNvContentPartPr/>
                <p14:nvPr/>
              </p14:nvContentPartPr>
              <p14:xfrm>
                <a:off x="10858600" y="4408827"/>
                <a:ext cx="64800" cy="878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247DD81-886B-4E43-9CAF-B7289C41237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54280" y="4404507"/>
                  <a:ext cx="73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36ECD35-018D-439E-8E4A-57ACEFB0E349}"/>
                    </a:ext>
                  </a:extLst>
                </p14:cNvPr>
                <p14:cNvContentPartPr/>
                <p14:nvPr/>
              </p14:nvContentPartPr>
              <p14:xfrm>
                <a:off x="11044720" y="4409547"/>
                <a:ext cx="187560" cy="925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36ECD35-018D-439E-8E4A-57ACEFB0E34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40400" y="4405227"/>
                  <a:ext cx="196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72C1858-AB3C-48F7-BEA2-7CF8920A3891}"/>
                    </a:ext>
                  </a:extLst>
                </p14:cNvPr>
                <p14:cNvContentPartPr/>
                <p14:nvPr/>
              </p14:nvContentPartPr>
              <p14:xfrm>
                <a:off x="11259280" y="4349067"/>
                <a:ext cx="98280" cy="1342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72C1858-AB3C-48F7-BEA2-7CF8920A389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254960" y="4344747"/>
                  <a:ext cx="106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9C42EB0-2021-4B39-AEF9-0F978AEA89D3}"/>
                    </a:ext>
                  </a:extLst>
                </p14:cNvPr>
                <p14:cNvContentPartPr/>
                <p14:nvPr/>
              </p14:nvContentPartPr>
              <p14:xfrm>
                <a:off x="11351800" y="4363467"/>
                <a:ext cx="360" cy="18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9C42EB0-2021-4B39-AEF9-0F978AEA89D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47480" y="4359147"/>
                  <a:ext cx="9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86B6BA0-6F73-4791-A9F6-A2D5EC5AA3B0}"/>
                    </a:ext>
                  </a:extLst>
                </p14:cNvPr>
                <p14:cNvContentPartPr/>
                <p14:nvPr/>
              </p14:nvContentPartPr>
              <p14:xfrm>
                <a:off x="11410840" y="4327107"/>
                <a:ext cx="120600" cy="1436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86B6BA0-6F73-4791-A9F6-A2D5EC5AA3B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06520" y="4322787"/>
                  <a:ext cx="129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37E2AAE-51F0-4E51-8EE2-7C9964DB61D5}"/>
                    </a:ext>
                  </a:extLst>
                </p14:cNvPr>
                <p14:cNvContentPartPr/>
                <p14:nvPr/>
              </p14:nvContentPartPr>
              <p14:xfrm>
                <a:off x="11639440" y="4329627"/>
                <a:ext cx="32760" cy="1180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37E2AAE-51F0-4E51-8EE2-7C9964DB61D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635120" y="4325307"/>
                  <a:ext cx="41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03B4AEA-B2BC-4D42-A78D-E7F0FBE41C7A}"/>
                    </a:ext>
                  </a:extLst>
                </p14:cNvPr>
                <p14:cNvContentPartPr/>
                <p14:nvPr/>
              </p14:nvContentPartPr>
              <p14:xfrm>
                <a:off x="11687320" y="4355547"/>
                <a:ext cx="77040" cy="856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03B4AEA-B2BC-4D42-A78D-E7F0FBE41C7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683000" y="4351227"/>
                  <a:ext cx="85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389F5D3-4C47-4EF5-A817-73EDA0001E7D}"/>
                    </a:ext>
                  </a:extLst>
                </p14:cNvPr>
                <p14:cNvContentPartPr/>
                <p14:nvPr/>
              </p14:nvContentPartPr>
              <p14:xfrm>
                <a:off x="8716960" y="4607187"/>
                <a:ext cx="162360" cy="1515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389F5D3-4C47-4EF5-A817-73EDA0001E7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712640" y="4602867"/>
                  <a:ext cx="171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382B44B-5F95-48ED-9D2F-70252371E03B}"/>
                    </a:ext>
                  </a:extLst>
                </p14:cNvPr>
                <p14:cNvContentPartPr/>
                <p14:nvPr/>
              </p14:nvContentPartPr>
              <p14:xfrm>
                <a:off x="8860240" y="4650747"/>
                <a:ext cx="81720" cy="1170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382B44B-5F95-48ED-9D2F-70252371E03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55920" y="4646427"/>
                  <a:ext cx="90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A4477A7-4F19-42FB-BA9F-E8F650FA2565}"/>
                    </a:ext>
                  </a:extLst>
                </p14:cNvPr>
                <p14:cNvContentPartPr/>
                <p14:nvPr/>
              </p14:nvContentPartPr>
              <p14:xfrm>
                <a:off x="8951320" y="4673427"/>
                <a:ext cx="65520" cy="860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A4477A7-4F19-42FB-BA9F-E8F650FA256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47000" y="4669107"/>
                  <a:ext cx="74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EAD38AC-BA03-4D52-AD97-1D9C0A52623C}"/>
                    </a:ext>
                  </a:extLst>
                </p14:cNvPr>
                <p14:cNvContentPartPr/>
                <p14:nvPr/>
              </p14:nvContentPartPr>
              <p14:xfrm>
                <a:off x="9145000" y="4606467"/>
                <a:ext cx="74880" cy="1490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EAD38AC-BA03-4D52-AD97-1D9C0A52623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40680" y="4602147"/>
                  <a:ext cx="83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7941A4A-1F44-47DD-8E68-929F465A591F}"/>
                    </a:ext>
                  </a:extLst>
                </p14:cNvPr>
                <p14:cNvContentPartPr/>
                <p14:nvPr/>
              </p14:nvContentPartPr>
              <p14:xfrm>
                <a:off x="9236440" y="4674867"/>
                <a:ext cx="199080" cy="817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7941A4A-1F44-47DD-8E68-929F465A591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32120" y="4670547"/>
                  <a:ext cx="207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B2F884B-9A44-46C7-9E93-88AA35A7E51D}"/>
                    </a:ext>
                  </a:extLst>
                </p14:cNvPr>
                <p14:cNvContentPartPr/>
                <p14:nvPr/>
              </p14:nvContentPartPr>
              <p14:xfrm>
                <a:off x="9453880" y="4597467"/>
                <a:ext cx="103680" cy="1216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B2F884B-9A44-46C7-9E93-88AA35A7E51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49560" y="4593147"/>
                  <a:ext cx="112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4525B4A-6247-4297-B09C-B328399E0060}"/>
                    </a:ext>
                  </a:extLst>
                </p14:cNvPr>
                <p14:cNvContentPartPr/>
                <p14:nvPr/>
              </p14:nvContentPartPr>
              <p14:xfrm>
                <a:off x="9626320" y="4592067"/>
                <a:ext cx="155520" cy="1425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4525B4A-6247-4297-B09C-B328399E006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622000" y="4587747"/>
                  <a:ext cx="164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6D035E4-D9DB-4905-8074-72F687CA2AEE}"/>
                    </a:ext>
                  </a:extLst>
                </p14:cNvPr>
                <p14:cNvContentPartPr/>
                <p14:nvPr/>
              </p14:nvContentPartPr>
              <p14:xfrm>
                <a:off x="9862840" y="4669827"/>
                <a:ext cx="146880" cy="651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6D035E4-D9DB-4905-8074-72F687CA2AE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858520" y="4665507"/>
                  <a:ext cx="15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D97F0A9-2BF6-4FE2-85B1-1563FE774BB1}"/>
                    </a:ext>
                  </a:extLst>
                </p14:cNvPr>
                <p14:cNvContentPartPr/>
                <p14:nvPr/>
              </p14:nvContentPartPr>
              <p14:xfrm>
                <a:off x="9971560" y="4588467"/>
                <a:ext cx="34560" cy="288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D97F0A9-2BF6-4FE2-85B1-1563FE774BB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967240" y="4584147"/>
                  <a:ext cx="43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806265F-95F3-422B-BCF0-2DD8DF22078C}"/>
                    </a:ext>
                  </a:extLst>
                </p14:cNvPr>
                <p14:cNvContentPartPr/>
                <p14:nvPr/>
              </p14:nvContentPartPr>
              <p14:xfrm>
                <a:off x="10019080" y="4584507"/>
                <a:ext cx="141480" cy="1486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806265F-95F3-422B-BCF0-2DD8DF22078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14760" y="4580187"/>
                  <a:ext cx="150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EB292D3-99D4-44C2-9D01-BA9804C568A9}"/>
                    </a:ext>
                  </a:extLst>
                </p14:cNvPr>
                <p14:cNvContentPartPr/>
                <p14:nvPr/>
              </p14:nvContentPartPr>
              <p14:xfrm>
                <a:off x="10171360" y="4633467"/>
                <a:ext cx="64800" cy="1270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EB292D3-99D4-44C2-9D01-BA9804C568A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67040" y="4629147"/>
                  <a:ext cx="73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35F6C97-555F-4B64-A897-22210C3E4ED5}"/>
                    </a:ext>
                  </a:extLst>
                </p14:cNvPr>
                <p14:cNvContentPartPr/>
                <p14:nvPr/>
              </p14:nvContentPartPr>
              <p14:xfrm>
                <a:off x="10253800" y="4566507"/>
                <a:ext cx="252360" cy="1573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35F6C97-555F-4B64-A897-22210C3E4ED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49480" y="4562187"/>
                  <a:ext cx="261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4863AB0-8BDA-4148-8523-3490EF36BE68}"/>
                    </a:ext>
                  </a:extLst>
                </p14:cNvPr>
                <p14:cNvContentPartPr/>
                <p14:nvPr/>
              </p14:nvContentPartPr>
              <p14:xfrm>
                <a:off x="10609840" y="4619067"/>
                <a:ext cx="82800" cy="99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4863AB0-8BDA-4148-8523-3490EF36BE6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605520" y="4614747"/>
                  <a:ext cx="91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CB2E9DF-6653-4209-A4C0-02FFE3A51110}"/>
                    </a:ext>
                  </a:extLst>
                </p14:cNvPr>
                <p14:cNvContentPartPr/>
                <p14:nvPr/>
              </p14:nvContentPartPr>
              <p14:xfrm>
                <a:off x="10703080" y="4606107"/>
                <a:ext cx="71280" cy="1044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CB2E9DF-6653-4209-A4C0-02FFE3A5111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698760" y="4601787"/>
                  <a:ext cx="79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A54CB88-9755-4871-A40D-408AF1FD637F}"/>
                    </a:ext>
                  </a:extLst>
                </p14:cNvPr>
                <p14:cNvContentPartPr/>
                <p14:nvPr/>
              </p14:nvContentPartPr>
              <p14:xfrm>
                <a:off x="10811800" y="4611867"/>
                <a:ext cx="71280" cy="96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A54CB88-9755-4871-A40D-408AF1FD637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07480" y="4607547"/>
                  <a:ext cx="79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36E9095-1821-428D-A5A4-3ADAB29F313F}"/>
                    </a:ext>
                  </a:extLst>
                </p14:cNvPr>
                <p14:cNvContentPartPr/>
                <p14:nvPr/>
              </p14:nvContentPartPr>
              <p14:xfrm>
                <a:off x="10911880" y="4514307"/>
                <a:ext cx="119160" cy="1807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36E9095-1821-428D-A5A4-3ADAB29F313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907560" y="4509987"/>
                  <a:ext cx="127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3B00602-60C2-4C50-92FC-027631D9B32E}"/>
                    </a:ext>
                  </a:extLst>
                </p14:cNvPr>
                <p14:cNvContentPartPr/>
                <p14:nvPr/>
              </p14:nvContentPartPr>
              <p14:xfrm>
                <a:off x="11036440" y="4598547"/>
                <a:ext cx="198720" cy="1450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3B00602-60C2-4C50-92FC-027631D9B32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032120" y="4594227"/>
                  <a:ext cx="207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36E1FD1-0CE6-43AA-AC11-E8979AD59865}"/>
                    </a:ext>
                  </a:extLst>
                </p14:cNvPr>
                <p14:cNvContentPartPr/>
                <p14:nvPr/>
              </p14:nvContentPartPr>
              <p14:xfrm>
                <a:off x="11314360" y="4519347"/>
                <a:ext cx="145800" cy="220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36E1FD1-0CE6-43AA-AC11-E8979AD5986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310040" y="4515027"/>
                  <a:ext cx="154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98C6A30-2183-4F4E-B753-ABF6FAAA9F46}"/>
                    </a:ext>
                  </a:extLst>
                </p14:cNvPr>
                <p14:cNvContentPartPr/>
                <p14:nvPr/>
              </p14:nvContentPartPr>
              <p14:xfrm>
                <a:off x="11479600" y="4579467"/>
                <a:ext cx="65520" cy="133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98C6A30-2183-4F4E-B753-ABF6FAAA9F4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475280" y="4575147"/>
                  <a:ext cx="74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3D7482E-C6B2-4122-BEB0-B2A020ADBE42}"/>
                    </a:ext>
                  </a:extLst>
                </p14:cNvPr>
                <p14:cNvContentPartPr/>
                <p14:nvPr/>
              </p14:nvContentPartPr>
              <p14:xfrm>
                <a:off x="11559160" y="4571907"/>
                <a:ext cx="64440" cy="853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3D7482E-C6B2-4122-BEB0-B2A020ADBE4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554840" y="4567587"/>
                  <a:ext cx="73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E79593F-9018-471D-BEE6-E0C1ECA60790}"/>
                    </a:ext>
                  </a:extLst>
                </p14:cNvPr>
                <p14:cNvContentPartPr/>
                <p14:nvPr/>
              </p14:nvContentPartPr>
              <p14:xfrm>
                <a:off x="11598760" y="4543467"/>
                <a:ext cx="92520" cy="1011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E79593F-9018-471D-BEE6-E0C1ECA6079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594440" y="4539147"/>
                  <a:ext cx="101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795BFB9-3B05-4B40-9215-50CB7DDD03A3}"/>
                    </a:ext>
                  </a:extLst>
                </p14:cNvPr>
                <p14:cNvContentPartPr/>
                <p14:nvPr/>
              </p14:nvContentPartPr>
              <p14:xfrm>
                <a:off x="11646640" y="4592067"/>
                <a:ext cx="59400" cy="118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795BFB9-3B05-4B40-9215-50CB7DDD03A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642320" y="4587747"/>
                  <a:ext cx="68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D7F5B6F-401C-4672-8F1D-76A71E979EA1}"/>
                    </a:ext>
                  </a:extLst>
                </p14:cNvPr>
                <p14:cNvContentPartPr/>
                <p14:nvPr/>
              </p14:nvContentPartPr>
              <p14:xfrm>
                <a:off x="11719000" y="4560747"/>
                <a:ext cx="36000" cy="579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D7F5B6F-401C-4672-8F1D-76A71E979EA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714680" y="4556427"/>
                  <a:ext cx="44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52E13DD-F88C-4486-B7B4-AC2E7F3D5F61}"/>
                    </a:ext>
                  </a:extLst>
                </p14:cNvPr>
                <p14:cNvContentPartPr/>
                <p14:nvPr/>
              </p14:nvContentPartPr>
              <p14:xfrm>
                <a:off x="11813320" y="4465707"/>
                <a:ext cx="24840" cy="1699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52E13DD-F88C-4486-B7B4-AC2E7F3D5F6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809000" y="4461387"/>
                  <a:ext cx="33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73B58EA-C54D-4181-BAAB-4BAB2CA15B0B}"/>
                    </a:ext>
                  </a:extLst>
                </p14:cNvPr>
                <p14:cNvContentPartPr/>
                <p14:nvPr/>
              </p14:nvContentPartPr>
              <p14:xfrm>
                <a:off x="11839240" y="4543107"/>
                <a:ext cx="58680" cy="975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73B58EA-C54D-4181-BAAB-4BAB2CA15B0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834920" y="4538787"/>
                  <a:ext cx="67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094F54B-BC63-4663-A722-4902A01BCEF8}"/>
                    </a:ext>
                  </a:extLst>
                </p14:cNvPr>
                <p14:cNvContentPartPr/>
                <p14:nvPr/>
              </p14:nvContentPartPr>
              <p14:xfrm>
                <a:off x="11905840" y="4455267"/>
                <a:ext cx="157680" cy="1792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094F54B-BC63-4663-A722-4902A01BCEF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901520" y="4450947"/>
                  <a:ext cx="166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35389EF-0342-4A34-A79E-12E41344D538}"/>
                    </a:ext>
                  </a:extLst>
                </p14:cNvPr>
                <p14:cNvContentPartPr/>
                <p14:nvPr/>
              </p14:nvContentPartPr>
              <p14:xfrm>
                <a:off x="12112480" y="4424667"/>
                <a:ext cx="7200" cy="892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35389EF-0342-4A34-A79E-12E41344D53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2107800" y="4420347"/>
                  <a:ext cx="15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DEA8200-7B1F-4919-9B81-C2231E7A2F5F}"/>
                    </a:ext>
                  </a:extLst>
                </p14:cNvPr>
                <p14:cNvContentPartPr/>
                <p14:nvPr/>
              </p14:nvContentPartPr>
              <p14:xfrm>
                <a:off x="12096640" y="4588827"/>
                <a:ext cx="7920" cy="417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DEA8200-7B1F-4919-9B81-C2231E7A2F5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2092320" y="4584507"/>
                  <a:ext cx="16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806C27AE-E41B-43CA-AC29-D5EE1D753BE0}"/>
              </a:ext>
            </a:extLst>
          </p:cNvPr>
          <p:cNvGrpSpPr/>
          <p:nvPr/>
        </p:nvGrpSpPr>
        <p:grpSpPr>
          <a:xfrm>
            <a:off x="4675240" y="5568907"/>
            <a:ext cx="4011480" cy="1316533"/>
            <a:chOff x="4675240" y="5568907"/>
            <a:chExt cx="4011480" cy="131653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2763589-F93E-447D-8CB3-CD91DD4A1147}"/>
                    </a:ext>
                  </a:extLst>
                </p14:cNvPr>
                <p14:cNvContentPartPr/>
                <p14:nvPr/>
              </p14:nvContentPartPr>
              <p14:xfrm>
                <a:off x="6429880" y="5624347"/>
                <a:ext cx="362160" cy="158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2763589-F93E-447D-8CB3-CD91DD4A114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25560" y="5620027"/>
                  <a:ext cx="370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9F59C7D-EA48-4EED-B3F0-FD14DB59D0D3}"/>
                    </a:ext>
                  </a:extLst>
                </p14:cNvPr>
                <p14:cNvContentPartPr/>
                <p14:nvPr/>
              </p14:nvContentPartPr>
              <p14:xfrm>
                <a:off x="6924160" y="5572507"/>
                <a:ext cx="30600" cy="161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9F59C7D-EA48-4EED-B3F0-FD14DB59D0D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19840" y="5568187"/>
                  <a:ext cx="39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63DFCD0-6905-429A-9EB8-4FA94874CA7F}"/>
                    </a:ext>
                  </a:extLst>
                </p14:cNvPr>
                <p14:cNvContentPartPr/>
                <p14:nvPr/>
              </p14:nvContentPartPr>
              <p14:xfrm>
                <a:off x="6985000" y="5660707"/>
                <a:ext cx="82080" cy="81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63DFCD0-6905-429A-9EB8-4FA94874CA7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80680" y="5656387"/>
                  <a:ext cx="90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60ADB3C-135D-4284-B7D5-84CE1744A44C}"/>
                    </a:ext>
                  </a:extLst>
                </p14:cNvPr>
                <p14:cNvContentPartPr/>
                <p14:nvPr/>
              </p14:nvContentPartPr>
              <p14:xfrm>
                <a:off x="7109560" y="5646667"/>
                <a:ext cx="63720" cy="110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60ADB3C-135D-4284-B7D5-84CE1744A44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05240" y="5642347"/>
                  <a:ext cx="72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0B8BEAD-975E-4BC4-B1DB-025D2C628BB2}"/>
                    </a:ext>
                  </a:extLst>
                </p14:cNvPr>
                <p14:cNvContentPartPr/>
                <p14:nvPr/>
              </p14:nvContentPartPr>
              <p14:xfrm>
                <a:off x="7203520" y="5583667"/>
                <a:ext cx="118080" cy="162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0B8BEAD-975E-4BC4-B1DB-025D2C628BB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199200" y="5579347"/>
                  <a:ext cx="126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011E5B5-FC60-46EA-A6A6-2BB130ACF494}"/>
                    </a:ext>
                  </a:extLst>
                </p14:cNvPr>
                <p14:cNvContentPartPr/>
                <p14:nvPr/>
              </p14:nvContentPartPr>
              <p14:xfrm>
                <a:off x="7280560" y="5683027"/>
                <a:ext cx="69120" cy="385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011E5B5-FC60-46EA-A6A6-2BB130ACF49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76240" y="5678707"/>
                  <a:ext cx="77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E427F13-7961-4F73-858E-F1BA1C6CDC7E}"/>
                    </a:ext>
                  </a:extLst>
                </p14:cNvPr>
                <p14:cNvContentPartPr/>
                <p14:nvPr/>
              </p14:nvContentPartPr>
              <p14:xfrm>
                <a:off x="7548760" y="5638027"/>
                <a:ext cx="220320" cy="856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E427F13-7961-4F73-858E-F1BA1C6CDC7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44440" y="5633707"/>
                  <a:ext cx="228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2DA3D74-65EB-4105-A46C-D33FB706B51E}"/>
                    </a:ext>
                  </a:extLst>
                </p14:cNvPr>
                <p14:cNvContentPartPr/>
                <p14:nvPr/>
              </p14:nvContentPartPr>
              <p14:xfrm>
                <a:off x="7827040" y="5568907"/>
                <a:ext cx="232560" cy="2959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2DA3D74-65EB-4105-A46C-D33FB706B51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822720" y="5564587"/>
                  <a:ext cx="241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73ED074-C74B-4718-83E6-3BFFE47E98F9}"/>
                    </a:ext>
                  </a:extLst>
                </p14:cNvPr>
                <p14:cNvContentPartPr/>
                <p14:nvPr/>
              </p14:nvContentPartPr>
              <p14:xfrm>
                <a:off x="6364360" y="5849347"/>
                <a:ext cx="251280" cy="190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73ED074-C74B-4718-83E6-3BFFE47E98F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60040" y="5845027"/>
                  <a:ext cx="259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AE6C1C6-567D-463F-99B8-ADC955780333}"/>
                    </a:ext>
                  </a:extLst>
                </p14:cNvPr>
                <p14:cNvContentPartPr/>
                <p14:nvPr/>
              </p14:nvContentPartPr>
              <p14:xfrm>
                <a:off x="6762520" y="5863747"/>
                <a:ext cx="266760" cy="166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AE6C1C6-567D-463F-99B8-ADC95578033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58200" y="5859427"/>
                  <a:ext cx="275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2E2435B-57C4-4BF0-8DAC-BAB8AFDC4080}"/>
                    </a:ext>
                  </a:extLst>
                </p14:cNvPr>
                <p14:cNvContentPartPr/>
                <p14:nvPr/>
              </p14:nvContentPartPr>
              <p14:xfrm>
                <a:off x="7169680" y="5946547"/>
                <a:ext cx="131400" cy="92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2E2435B-57C4-4BF0-8DAC-BAB8AFDC408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165360" y="5942227"/>
                  <a:ext cx="140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CE6FCB5-553B-4434-9C53-8DA091F32ED2}"/>
                    </a:ext>
                  </a:extLst>
                </p14:cNvPr>
                <p14:cNvContentPartPr/>
                <p14:nvPr/>
              </p14:nvContentPartPr>
              <p14:xfrm>
                <a:off x="7301440" y="5858347"/>
                <a:ext cx="159840" cy="1609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CE6FCB5-553B-4434-9C53-8DA091F32E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297120" y="5854027"/>
                  <a:ext cx="168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856B78D-F08C-4581-9D3A-6B265E414F73}"/>
                    </a:ext>
                  </a:extLst>
                </p14:cNvPr>
                <p14:cNvContentPartPr/>
                <p14:nvPr/>
              </p14:nvContentPartPr>
              <p14:xfrm>
                <a:off x="7497640" y="5955547"/>
                <a:ext cx="415080" cy="1879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856B78D-F08C-4581-9D3A-6B265E414F7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93320" y="5951227"/>
                  <a:ext cx="423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4C6961A-8656-44FE-9948-E8FA07E675A8}"/>
                    </a:ext>
                  </a:extLst>
                </p14:cNvPr>
                <p14:cNvContentPartPr/>
                <p14:nvPr/>
              </p14:nvContentPartPr>
              <p14:xfrm>
                <a:off x="8001280" y="5861947"/>
                <a:ext cx="260280" cy="270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4C6961A-8656-44FE-9948-E8FA07E675A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96960" y="5857627"/>
                  <a:ext cx="268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8E2370C-06E4-47B3-B19A-9504E83E26EC}"/>
                    </a:ext>
                  </a:extLst>
                </p14:cNvPr>
                <p14:cNvContentPartPr/>
                <p14:nvPr/>
              </p14:nvContentPartPr>
              <p14:xfrm>
                <a:off x="6281560" y="6228787"/>
                <a:ext cx="94680" cy="154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8E2370C-06E4-47B3-B19A-9504E83E26E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77240" y="6224467"/>
                  <a:ext cx="103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85F28FC-4673-4E9B-8C16-7948C997D6E0}"/>
                    </a:ext>
                  </a:extLst>
                </p14:cNvPr>
                <p14:cNvContentPartPr/>
                <p14:nvPr/>
              </p14:nvContentPartPr>
              <p14:xfrm>
                <a:off x="6414040" y="6193507"/>
                <a:ext cx="129960" cy="100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85F28FC-4673-4E9B-8C16-7948C997D6E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09720" y="6189187"/>
                  <a:ext cx="138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CCBAE0B-BAD7-4C62-9A02-538534E05468}"/>
                    </a:ext>
                  </a:extLst>
                </p14:cNvPr>
                <p14:cNvContentPartPr/>
                <p14:nvPr/>
              </p14:nvContentPartPr>
              <p14:xfrm>
                <a:off x="6557680" y="6153547"/>
                <a:ext cx="25200" cy="34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CCBAE0B-BAD7-4C62-9A02-538534E0546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53360" y="6149227"/>
                  <a:ext cx="33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8FA1A68-2937-4519-A997-C607A81C2632}"/>
                    </a:ext>
                  </a:extLst>
                </p14:cNvPr>
                <p14:cNvContentPartPr/>
                <p14:nvPr/>
              </p14:nvContentPartPr>
              <p14:xfrm>
                <a:off x="6588280" y="6208267"/>
                <a:ext cx="102600" cy="84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8FA1A68-2937-4519-A997-C607A81C263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83960" y="6203947"/>
                  <a:ext cx="111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D3CE497-1ABC-48F9-80CA-3B656052D3B4}"/>
                    </a:ext>
                  </a:extLst>
                </p14:cNvPr>
                <p14:cNvContentPartPr/>
                <p14:nvPr/>
              </p14:nvContentPartPr>
              <p14:xfrm>
                <a:off x="6686200" y="6171907"/>
                <a:ext cx="135000" cy="99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D3CE497-1ABC-48F9-80CA-3B656052D3B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681880" y="6167587"/>
                  <a:ext cx="143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C128C2D-A95D-496C-83EF-DF8394BF5414}"/>
                    </a:ext>
                  </a:extLst>
                </p14:cNvPr>
                <p14:cNvContentPartPr/>
                <p14:nvPr/>
              </p14:nvContentPartPr>
              <p14:xfrm>
                <a:off x="6845680" y="6150307"/>
                <a:ext cx="115920" cy="132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C128C2D-A95D-496C-83EF-DF8394BF541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41360" y="6145987"/>
                  <a:ext cx="12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46B71E0-83BE-4197-A7D7-6D77312771B3}"/>
                    </a:ext>
                  </a:extLst>
                </p14:cNvPr>
                <p14:cNvContentPartPr/>
                <p14:nvPr/>
              </p14:nvContentPartPr>
              <p14:xfrm>
                <a:off x="7113520" y="6221587"/>
                <a:ext cx="276120" cy="78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46B71E0-83BE-4197-A7D7-6D77312771B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09200" y="6217267"/>
                  <a:ext cx="284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3CEF024-CF23-4269-AF75-A0ED04B6F6FA}"/>
                    </a:ext>
                  </a:extLst>
                </p14:cNvPr>
                <p14:cNvContentPartPr/>
                <p14:nvPr/>
              </p14:nvContentPartPr>
              <p14:xfrm>
                <a:off x="7418800" y="6162187"/>
                <a:ext cx="127080" cy="120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3CEF024-CF23-4269-AF75-A0ED04B6F6F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414480" y="6157867"/>
                  <a:ext cx="135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36EA879-8CA8-4023-9C5D-F0E4C4044B18}"/>
                    </a:ext>
                  </a:extLst>
                </p14:cNvPr>
                <p14:cNvContentPartPr/>
                <p14:nvPr/>
              </p14:nvContentPartPr>
              <p14:xfrm>
                <a:off x="4675240" y="6495187"/>
                <a:ext cx="73440" cy="183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36EA879-8CA8-4023-9C5D-F0E4C4044B1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670920" y="6490867"/>
                  <a:ext cx="82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6C305F8-264B-4E74-BFC3-4610B8C8C2AA}"/>
                    </a:ext>
                  </a:extLst>
                </p14:cNvPr>
                <p14:cNvContentPartPr/>
                <p14:nvPr/>
              </p14:nvContentPartPr>
              <p14:xfrm>
                <a:off x="4780000" y="6495547"/>
                <a:ext cx="91080" cy="85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6C305F8-264B-4E74-BFC3-4610B8C8C2A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75680" y="6491227"/>
                  <a:ext cx="99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93CB9D7-36C7-47CB-B4BB-CA966B1BF201}"/>
                    </a:ext>
                  </a:extLst>
                </p14:cNvPr>
                <p14:cNvContentPartPr/>
                <p14:nvPr/>
              </p14:nvContentPartPr>
              <p14:xfrm>
                <a:off x="4913200" y="6394387"/>
                <a:ext cx="234000" cy="178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93CB9D7-36C7-47CB-B4BB-CA966B1BF20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08880" y="6390067"/>
                  <a:ext cx="242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A858136-7ECE-413B-973D-511AA68DF466}"/>
                    </a:ext>
                  </a:extLst>
                </p14:cNvPr>
                <p14:cNvContentPartPr/>
                <p14:nvPr/>
              </p14:nvContentPartPr>
              <p14:xfrm>
                <a:off x="5184280" y="6376387"/>
                <a:ext cx="109800" cy="194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A858136-7ECE-413B-973D-511AA68DF46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79960" y="6372067"/>
                  <a:ext cx="118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FDD8D2C-0120-4429-B1E6-6EBC9FA67A3F}"/>
                    </a:ext>
                  </a:extLst>
                </p14:cNvPr>
                <p14:cNvContentPartPr/>
                <p14:nvPr/>
              </p14:nvContentPartPr>
              <p14:xfrm>
                <a:off x="5269240" y="6383947"/>
                <a:ext cx="213480" cy="185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FDD8D2C-0120-4429-B1E6-6EBC9FA67A3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64920" y="6379627"/>
                  <a:ext cx="222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07AB3FD-BA0F-4114-B48E-301C7C4892C0}"/>
                    </a:ext>
                  </a:extLst>
                </p14:cNvPr>
                <p14:cNvContentPartPr/>
                <p14:nvPr/>
              </p14:nvContentPartPr>
              <p14:xfrm>
                <a:off x="5475520" y="6434707"/>
                <a:ext cx="360" cy="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07AB3FD-BA0F-4114-B48E-301C7C4892C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71200" y="6430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E7A4F39-06B9-4D47-9B03-29DB475203DE}"/>
                    </a:ext>
                  </a:extLst>
                </p14:cNvPr>
                <p14:cNvContentPartPr/>
                <p14:nvPr/>
              </p14:nvContentPartPr>
              <p14:xfrm>
                <a:off x="5511880" y="6422467"/>
                <a:ext cx="311400" cy="2476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E7A4F39-06B9-4D47-9B03-29DB475203D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507560" y="6418147"/>
                  <a:ext cx="320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CA3EB1D-0BDE-40DD-90EA-BC745651D8F7}"/>
                    </a:ext>
                  </a:extLst>
                </p14:cNvPr>
                <p14:cNvContentPartPr/>
                <p14:nvPr/>
              </p14:nvContentPartPr>
              <p14:xfrm>
                <a:off x="5887720" y="6481147"/>
                <a:ext cx="381600" cy="87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CA3EB1D-0BDE-40DD-90EA-BC745651D8F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883400" y="6476827"/>
                  <a:ext cx="390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5BDC37A-2466-4FD1-A05C-D7A360D0EAD8}"/>
                    </a:ext>
                  </a:extLst>
                </p14:cNvPr>
                <p14:cNvContentPartPr/>
                <p14:nvPr/>
              </p14:nvContentPartPr>
              <p14:xfrm>
                <a:off x="6376960" y="6514627"/>
                <a:ext cx="96480" cy="62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5BDC37A-2466-4FD1-A05C-D7A360D0EAD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372640" y="6510307"/>
                  <a:ext cx="105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4B9AEDC-9A1C-4D3F-9D63-102F1AEAF788}"/>
                    </a:ext>
                  </a:extLst>
                </p14:cNvPr>
                <p14:cNvContentPartPr/>
                <p14:nvPr/>
              </p14:nvContentPartPr>
              <p14:xfrm>
                <a:off x="6451480" y="6456667"/>
                <a:ext cx="4320" cy="6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4B9AEDC-9A1C-4D3F-9D63-102F1AEAF78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447160" y="6452347"/>
                  <a:ext cx="12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C6205F6-FA04-4E7E-A5B4-117179ED4904}"/>
                    </a:ext>
                  </a:extLst>
                </p14:cNvPr>
                <p14:cNvContentPartPr/>
                <p14:nvPr/>
              </p14:nvContentPartPr>
              <p14:xfrm>
                <a:off x="6419440" y="6494467"/>
                <a:ext cx="96120" cy="2080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C6205F6-FA04-4E7E-A5B4-117179ED490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415120" y="6490147"/>
                  <a:ext cx="104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C68A304-E44F-46A3-8B88-BE0C4E815F4D}"/>
                    </a:ext>
                  </a:extLst>
                </p14:cNvPr>
                <p14:cNvContentPartPr/>
                <p14:nvPr/>
              </p14:nvContentPartPr>
              <p14:xfrm>
                <a:off x="6551560" y="6507067"/>
                <a:ext cx="108720" cy="51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C68A304-E44F-46A3-8B88-BE0C4E815F4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547240" y="6502747"/>
                  <a:ext cx="117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FEE7CCB-69D2-475B-B177-85F33277AC47}"/>
                    </a:ext>
                  </a:extLst>
                </p14:cNvPr>
                <p14:cNvContentPartPr/>
                <p14:nvPr/>
              </p14:nvContentPartPr>
              <p14:xfrm>
                <a:off x="6669640" y="6474307"/>
                <a:ext cx="254880" cy="73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FEE7CCB-69D2-475B-B177-85F33277AC4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665320" y="6469987"/>
                  <a:ext cx="263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31D8740-1D23-4E36-A1EE-0EC32035735A}"/>
                    </a:ext>
                  </a:extLst>
                </p14:cNvPr>
                <p14:cNvContentPartPr/>
                <p14:nvPr/>
              </p14:nvContentPartPr>
              <p14:xfrm>
                <a:off x="7109920" y="6389347"/>
                <a:ext cx="209160" cy="113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31D8740-1D23-4E36-A1EE-0EC32035735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105600" y="6385027"/>
                  <a:ext cx="217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4725E8D-5080-42A8-8EF0-6F094F65A721}"/>
                    </a:ext>
                  </a:extLst>
                </p14:cNvPr>
                <p14:cNvContentPartPr/>
                <p14:nvPr/>
              </p14:nvContentPartPr>
              <p14:xfrm>
                <a:off x="7439320" y="6408787"/>
                <a:ext cx="218520" cy="90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4725E8D-5080-42A8-8EF0-6F094F65A72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435000" y="6404467"/>
                  <a:ext cx="227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C64B2E4-AE79-4EDA-AB9D-9CBC61A1353C}"/>
                    </a:ext>
                  </a:extLst>
                </p14:cNvPr>
                <p14:cNvContentPartPr/>
                <p14:nvPr/>
              </p14:nvContentPartPr>
              <p14:xfrm>
                <a:off x="7664680" y="6371707"/>
                <a:ext cx="38520" cy="18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C64B2E4-AE79-4EDA-AB9D-9CBC61A1353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660360" y="6367387"/>
                  <a:ext cx="47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D9D8C80-A4CE-4DBC-BBFF-A738AEECCD16}"/>
                    </a:ext>
                  </a:extLst>
                </p14:cNvPr>
                <p14:cNvContentPartPr/>
                <p14:nvPr/>
              </p14:nvContentPartPr>
              <p14:xfrm>
                <a:off x="7693840" y="6397627"/>
                <a:ext cx="92160" cy="182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D9D8C80-A4CE-4DBC-BBFF-A738AEECCD1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689520" y="6393307"/>
                  <a:ext cx="100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CE0A74-0894-430B-8994-7510397548B1}"/>
                    </a:ext>
                  </a:extLst>
                </p14:cNvPr>
                <p14:cNvContentPartPr/>
                <p14:nvPr/>
              </p14:nvContentPartPr>
              <p14:xfrm>
                <a:off x="7814440" y="6284227"/>
                <a:ext cx="392760" cy="153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CE0A74-0894-430B-8994-7510397548B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810120" y="6279907"/>
                  <a:ext cx="401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5784841-7224-4048-BC0D-BCC5EDDACB6B}"/>
                    </a:ext>
                  </a:extLst>
                </p14:cNvPr>
                <p14:cNvContentPartPr/>
                <p14:nvPr/>
              </p14:nvContentPartPr>
              <p14:xfrm>
                <a:off x="8221960" y="6370267"/>
                <a:ext cx="38520" cy="50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5784841-7224-4048-BC0D-BCC5EDDACB6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217640" y="6365947"/>
                  <a:ext cx="47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9F50CA3-1247-45D4-83A6-FF8083F656EC}"/>
                    </a:ext>
                  </a:extLst>
                </p14:cNvPr>
                <p14:cNvContentPartPr/>
                <p14:nvPr/>
              </p14:nvContentPartPr>
              <p14:xfrm>
                <a:off x="8302600" y="6360187"/>
                <a:ext cx="73440" cy="81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9F50CA3-1247-45D4-83A6-FF8083F656E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298280" y="6355867"/>
                  <a:ext cx="82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0415854-CB42-4C7E-B87C-C469CA31D6E0}"/>
                    </a:ext>
                  </a:extLst>
                </p14:cNvPr>
                <p14:cNvContentPartPr/>
                <p14:nvPr/>
              </p14:nvContentPartPr>
              <p14:xfrm>
                <a:off x="7346800" y="6337867"/>
                <a:ext cx="77040" cy="777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0415854-CB42-4C7E-B87C-C469CA31D6E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342480" y="6333547"/>
                  <a:ext cx="85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599D6DA-E977-43C9-A1EB-832D18914286}"/>
                    </a:ext>
                  </a:extLst>
                </p14:cNvPr>
                <p14:cNvContentPartPr/>
                <p14:nvPr/>
              </p14:nvContentPartPr>
              <p14:xfrm>
                <a:off x="8397280" y="6226267"/>
                <a:ext cx="65520" cy="86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599D6DA-E977-43C9-A1EB-832D1891428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392960" y="6221947"/>
                  <a:ext cx="74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4778651-97E2-4D1F-8A43-D055E9564EFE}"/>
                    </a:ext>
                  </a:extLst>
                </p14:cNvPr>
                <p14:cNvContentPartPr/>
                <p14:nvPr/>
              </p14:nvContentPartPr>
              <p14:xfrm>
                <a:off x="6735160" y="6605347"/>
                <a:ext cx="187560" cy="259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4778651-97E2-4D1F-8A43-D055E9564EF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730840" y="6601027"/>
                  <a:ext cx="196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81C7853-6B94-4255-AD75-21EDD59C12D6}"/>
                    </a:ext>
                  </a:extLst>
                </p14:cNvPr>
                <p14:cNvContentPartPr/>
                <p14:nvPr/>
              </p14:nvContentPartPr>
              <p14:xfrm>
                <a:off x="7031800" y="6593120"/>
                <a:ext cx="163080" cy="1594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81C7853-6B94-4255-AD75-21EDD59C12D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027480" y="6588800"/>
                  <a:ext cx="171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1DFF9C2-1C1B-4C7C-843A-98F6E7FD22E4}"/>
                    </a:ext>
                  </a:extLst>
                </p14:cNvPr>
                <p14:cNvContentPartPr/>
                <p14:nvPr/>
              </p14:nvContentPartPr>
              <p14:xfrm>
                <a:off x="7231600" y="6662240"/>
                <a:ext cx="74160" cy="59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1DFF9C2-1C1B-4C7C-843A-98F6E7FD22E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227280" y="6657920"/>
                  <a:ext cx="82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FFF86C0-0FA8-4382-97A9-EE1537248249}"/>
                    </a:ext>
                  </a:extLst>
                </p14:cNvPr>
                <p14:cNvContentPartPr/>
                <p14:nvPr/>
              </p14:nvContentPartPr>
              <p14:xfrm>
                <a:off x="7361200" y="6580160"/>
                <a:ext cx="91080" cy="122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FFF86C0-0FA8-4382-97A9-EE153724824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356880" y="6575840"/>
                  <a:ext cx="99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F9B03FC-7862-475F-BDF6-36433E953412}"/>
                    </a:ext>
                  </a:extLst>
                </p14:cNvPr>
                <p14:cNvContentPartPr/>
                <p14:nvPr/>
              </p14:nvContentPartPr>
              <p14:xfrm>
                <a:off x="7449040" y="6567920"/>
                <a:ext cx="78120" cy="67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F9B03FC-7862-475F-BDF6-36433E95341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444720" y="6563600"/>
                  <a:ext cx="86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0FABDEF-760E-4C9C-AA2D-58449CD464C7}"/>
                    </a:ext>
                  </a:extLst>
                </p14:cNvPr>
                <p14:cNvContentPartPr/>
                <p14:nvPr/>
              </p14:nvContentPartPr>
              <p14:xfrm>
                <a:off x="7528600" y="6562160"/>
                <a:ext cx="57960" cy="79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0FABDEF-760E-4C9C-AA2D-58449CD464C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524280" y="6557840"/>
                  <a:ext cx="66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D3A21DE-298A-42F3-A0D0-1C46DAAC4EBB}"/>
                    </a:ext>
                  </a:extLst>
                </p14:cNvPr>
                <p14:cNvContentPartPr/>
                <p14:nvPr/>
              </p14:nvContentPartPr>
              <p14:xfrm>
                <a:off x="7607800" y="6508160"/>
                <a:ext cx="91440" cy="1141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D3A21DE-298A-42F3-A0D0-1C46DAAC4EB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603480" y="6503840"/>
                  <a:ext cx="100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15B81BC-ECE2-4CAE-A0CD-A5922FA0274C}"/>
                    </a:ext>
                  </a:extLst>
                </p14:cNvPr>
                <p14:cNvContentPartPr/>
                <p14:nvPr/>
              </p14:nvContentPartPr>
              <p14:xfrm>
                <a:off x="7698160" y="6527960"/>
                <a:ext cx="49320" cy="93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15B81BC-ECE2-4CAE-A0CD-A5922FA0274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693840" y="6523640"/>
                  <a:ext cx="57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B915FFD-97CA-49F0-BDDB-6AD41E3B5666}"/>
                    </a:ext>
                  </a:extLst>
                </p14:cNvPr>
                <p14:cNvContentPartPr/>
                <p14:nvPr/>
              </p14:nvContentPartPr>
              <p14:xfrm>
                <a:off x="7816600" y="6540920"/>
                <a:ext cx="135000" cy="47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B915FFD-97CA-49F0-BDDB-6AD41E3B566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812280" y="6536600"/>
                  <a:ext cx="143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7027B19-0217-4CD0-A280-F37515237FDB}"/>
                    </a:ext>
                  </a:extLst>
                </p14:cNvPr>
                <p14:cNvContentPartPr/>
                <p14:nvPr/>
              </p14:nvContentPartPr>
              <p14:xfrm>
                <a:off x="7911640" y="6450200"/>
                <a:ext cx="4320" cy="23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7027B19-0217-4CD0-A280-F37515237FD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907320" y="6445880"/>
                  <a:ext cx="12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F403BBA-455C-4B34-B435-35618C5455EB}"/>
                    </a:ext>
                  </a:extLst>
                </p14:cNvPr>
                <p14:cNvContentPartPr/>
                <p14:nvPr/>
              </p14:nvContentPartPr>
              <p14:xfrm>
                <a:off x="8050600" y="6450920"/>
                <a:ext cx="145440" cy="1454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F403BBA-455C-4B34-B435-35618C5455E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046280" y="6446600"/>
                  <a:ext cx="154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7ECC0DF-66FA-4AC6-A75C-FABA3C59142B}"/>
                    </a:ext>
                  </a:extLst>
                </p14:cNvPr>
                <p14:cNvContentPartPr/>
                <p14:nvPr/>
              </p14:nvContentPartPr>
              <p14:xfrm>
                <a:off x="8229160" y="6494120"/>
                <a:ext cx="99000" cy="77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7ECC0DF-66FA-4AC6-A75C-FABA3C59142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224840" y="6489800"/>
                  <a:ext cx="107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2F08F6A-B42A-41B0-A9DA-3CF37377510E}"/>
                    </a:ext>
                  </a:extLst>
                </p14:cNvPr>
                <p14:cNvContentPartPr/>
                <p14:nvPr/>
              </p14:nvContentPartPr>
              <p14:xfrm>
                <a:off x="7220800" y="6745760"/>
                <a:ext cx="119160" cy="81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2F08F6A-B42A-41B0-A9DA-3CF37377510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216480" y="6741440"/>
                  <a:ext cx="127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D108D8C-E652-4032-BDD3-45C4CF9F3DA4}"/>
                    </a:ext>
                  </a:extLst>
                </p14:cNvPr>
                <p14:cNvContentPartPr/>
                <p14:nvPr/>
              </p14:nvContentPartPr>
              <p14:xfrm>
                <a:off x="7328080" y="6749360"/>
                <a:ext cx="164880" cy="680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D108D8C-E652-4032-BDD3-45C4CF9F3DA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323760" y="6745040"/>
                  <a:ext cx="173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33A9B97-A60F-4139-A427-18F69BF1D22D}"/>
                    </a:ext>
                  </a:extLst>
                </p14:cNvPr>
                <p14:cNvContentPartPr/>
                <p14:nvPr/>
              </p14:nvContentPartPr>
              <p14:xfrm>
                <a:off x="7480000" y="6729200"/>
                <a:ext cx="63720" cy="95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33A9B97-A60F-4139-A427-18F69BF1D22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475680" y="6724880"/>
                  <a:ext cx="72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0A3562F-BABB-4EF3-B740-F65C4EBFD8C0}"/>
                    </a:ext>
                  </a:extLst>
                </p14:cNvPr>
                <p14:cNvContentPartPr/>
                <p14:nvPr/>
              </p14:nvContentPartPr>
              <p14:xfrm>
                <a:off x="7552360" y="6738560"/>
                <a:ext cx="154440" cy="50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0A3562F-BABB-4EF3-B740-F65C4EBFD8C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548040" y="6734240"/>
                  <a:ext cx="163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F49612B-8079-4FB3-8CCA-1F77B3B68124}"/>
                    </a:ext>
                  </a:extLst>
                </p14:cNvPr>
                <p14:cNvContentPartPr/>
                <p14:nvPr/>
              </p14:nvContentPartPr>
              <p14:xfrm>
                <a:off x="7697800" y="6720200"/>
                <a:ext cx="59400" cy="165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F49612B-8079-4FB3-8CCA-1F77B3B6812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693480" y="6715880"/>
                  <a:ext cx="68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590AF8E-82E1-4761-B0FD-A6729B3580B4}"/>
                    </a:ext>
                  </a:extLst>
                </p14:cNvPr>
                <p14:cNvContentPartPr/>
                <p14:nvPr/>
              </p14:nvContentPartPr>
              <p14:xfrm>
                <a:off x="7776280" y="6647307"/>
                <a:ext cx="81720" cy="140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590AF8E-82E1-4761-B0FD-A6729B3580B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771960" y="6642987"/>
                  <a:ext cx="90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9F2B26A-277D-4A2D-A9C5-299CD6135B44}"/>
                    </a:ext>
                  </a:extLst>
                </p14:cNvPr>
                <p14:cNvContentPartPr/>
                <p14:nvPr/>
              </p14:nvContentPartPr>
              <p14:xfrm>
                <a:off x="7814080" y="6636867"/>
                <a:ext cx="28080" cy="392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9F2B26A-277D-4A2D-A9C5-299CD6135B4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809760" y="6632547"/>
                  <a:ext cx="36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A9B2B6A-9FC3-4D10-AB0B-899ABD5E5B78}"/>
                    </a:ext>
                  </a:extLst>
                </p14:cNvPr>
                <p14:cNvContentPartPr/>
                <p14:nvPr/>
              </p14:nvContentPartPr>
              <p14:xfrm>
                <a:off x="7866640" y="6708867"/>
                <a:ext cx="144360" cy="48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A9B2B6A-9FC3-4D10-AB0B-899ABD5E5B7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862320" y="6704547"/>
                  <a:ext cx="153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1727145-A43E-47B7-A473-A5777C0BABDD}"/>
                    </a:ext>
                  </a:extLst>
                </p14:cNvPr>
                <p14:cNvContentPartPr/>
                <p14:nvPr/>
              </p14:nvContentPartPr>
              <p14:xfrm>
                <a:off x="8036920" y="6614907"/>
                <a:ext cx="65160" cy="1328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1727145-A43E-47B7-A473-A5777C0BABD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032600" y="6610587"/>
                  <a:ext cx="73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441214D-3DB5-4C90-B4CD-E9D611F8138E}"/>
                    </a:ext>
                  </a:extLst>
                </p14:cNvPr>
                <p14:cNvContentPartPr/>
                <p14:nvPr/>
              </p14:nvContentPartPr>
              <p14:xfrm>
                <a:off x="8113960" y="6699147"/>
                <a:ext cx="63720" cy="370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441214D-3DB5-4C90-B4CD-E9D611F8138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109640" y="6694827"/>
                  <a:ext cx="72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1E4A0BD-0E43-433C-9924-75AB6BC6A262}"/>
                    </a:ext>
                  </a:extLst>
                </p14:cNvPr>
                <p14:cNvContentPartPr/>
                <p14:nvPr/>
              </p14:nvContentPartPr>
              <p14:xfrm>
                <a:off x="8190640" y="6703467"/>
                <a:ext cx="51120" cy="58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1E4A0BD-0E43-433C-9924-75AB6BC6A26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186320" y="6699147"/>
                  <a:ext cx="59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3FFE30D-670F-46AF-A99E-DE4F4AFCAB01}"/>
                    </a:ext>
                  </a:extLst>
                </p14:cNvPr>
                <p14:cNvContentPartPr/>
                <p14:nvPr/>
              </p14:nvContentPartPr>
              <p14:xfrm>
                <a:off x="8255440" y="6584307"/>
                <a:ext cx="54360" cy="133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3FFE30D-670F-46AF-A99E-DE4F4AFCAB0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251120" y="6579987"/>
                  <a:ext cx="63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88FF232-F707-4057-925E-F17F3E4DBAED}"/>
                    </a:ext>
                  </a:extLst>
                </p14:cNvPr>
                <p14:cNvContentPartPr/>
                <p14:nvPr/>
              </p14:nvContentPartPr>
              <p14:xfrm>
                <a:off x="8277400" y="6718947"/>
                <a:ext cx="34200" cy="118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88FF232-F707-4057-925E-F17F3E4DBAE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273080" y="6714627"/>
                  <a:ext cx="42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34ED9FA-31EF-4308-A782-1C63420829C6}"/>
                    </a:ext>
                  </a:extLst>
                </p14:cNvPr>
                <p14:cNvContentPartPr/>
                <p14:nvPr/>
              </p14:nvContentPartPr>
              <p14:xfrm>
                <a:off x="8341120" y="6557667"/>
                <a:ext cx="157680" cy="1688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34ED9FA-31EF-4308-A782-1C63420829C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336800" y="6553347"/>
                  <a:ext cx="166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32BFCA-11E8-481C-BE3A-EBAAB54B9B09}"/>
                    </a:ext>
                  </a:extLst>
                </p14:cNvPr>
                <p14:cNvContentPartPr/>
                <p14:nvPr/>
              </p14:nvContentPartPr>
              <p14:xfrm>
                <a:off x="8530840" y="6487827"/>
                <a:ext cx="19080" cy="239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32BFCA-11E8-481C-BE3A-EBAAB54B9B0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26520" y="6483507"/>
                  <a:ext cx="27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7BF9B9F-5C64-43F4-B759-40AAA1C24B2B}"/>
                    </a:ext>
                  </a:extLst>
                </p14:cNvPr>
                <p14:cNvContentPartPr/>
                <p14:nvPr/>
              </p14:nvContentPartPr>
              <p14:xfrm>
                <a:off x="7143400" y="6011547"/>
                <a:ext cx="1543320" cy="6818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7BF9B9F-5C64-43F4-B759-40AAA1C24B2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139080" y="6007227"/>
                  <a:ext cx="1551960" cy="69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4280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423334" y="661835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 sz="2000"/>
                  <a:t>Change in the price level of consumption</a:t>
                </a:r>
                <a:endParaRPr lang="de-DE" sz="2000" dirty="0"/>
              </a:p>
              <a:p>
                <a:pPr algn="ctr"/>
                <a:endParaRPr lang="de-DE" sz="2000" dirty="0"/>
              </a:p>
              <a:p>
                <a:pPr algn="ctr"/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r>
                  <a:rPr lang="de-DE" sz="2000"/>
                  <a:t>Average price:</a:t>
                </a:r>
                <a:r>
                  <a:rPr lang="de-DE" sz="2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2015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11+10+33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</a:rPr>
                      <m:t>=18,0</m:t>
                    </m:r>
                  </m:oMath>
                </a14:m>
                <a:endParaRPr lang="de-DE" sz="2000" dirty="0"/>
              </a:p>
              <a:p>
                <a:r>
                  <a:rPr lang="de-DE" sz="2000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2016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8+18+29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</a:rPr>
                      <m:t>=18,</m:t>
                    </m:r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de-DE" sz="2000" dirty="0"/>
              </a:p>
              <a:p>
                <a:r>
                  <a:rPr lang="de-DE" sz="2000" dirty="0"/>
                  <a:t>→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18,</m:t>
                        </m:r>
                        <m:acc>
                          <m:accPr>
                            <m:chr m:val="̅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</m:num>
                      <m:den>
                        <m:r>
                          <a:rPr lang="de-DE" sz="2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2000">
                        <a:latin typeface="Cambria Math" panose="02040503050406030204" pitchFamily="18" charset="0"/>
                      </a:rPr>
                      <m:t>=1,019</m:t>
                    </m:r>
                  </m:oMath>
                </a14:m>
                <a:r>
                  <a:rPr lang="de-DE" sz="2000" dirty="0"/>
                  <a:t>	 </a:t>
                </a:r>
                <a:r>
                  <a:rPr lang="de-DE" sz="2000"/>
                  <a:t>→ 1,9% change in price level for consumption ?</a:t>
                </a:r>
                <a:endParaRPr lang="de-DE" sz="2000" dirty="0"/>
              </a:p>
              <a:p>
                <a:endParaRPr lang="de-DE" sz="2000" dirty="0"/>
              </a:p>
              <a:p>
                <a:r>
                  <a:rPr lang="de-DE" sz="2000"/>
                  <a:t>Total consumption: </a:t>
                </a:r>
                <a:r>
                  <a:rPr lang="de-DE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2015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=11∙4+10∙10+33∙2=210</m:t>
                    </m:r>
                  </m:oMath>
                </a14:m>
                <a:endParaRPr lang="de-DE" sz="2000" dirty="0"/>
              </a:p>
              <a:p>
                <a:r>
                  <a:rPr lang="de-DE" sz="200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2016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=8∙8+18∙4+29∙3=223</m:t>
                    </m:r>
                  </m:oMath>
                </a14:m>
                <a:endParaRPr lang="de-DE" sz="2000" dirty="0"/>
              </a:p>
              <a:p>
                <a:r>
                  <a:rPr lang="de-DE" sz="2000" dirty="0"/>
                  <a:t>→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223</m:t>
                        </m:r>
                      </m:num>
                      <m:den>
                        <m:r>
                          <a:rPr lang="de-DE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2000">
                        <a:latin typeface="Cambria Math" panose="02040503050406030204" pitchFamily="18" charset="0"/>
                      </a:rPr>
                      <m:t>=1,062</m:t>
                    </m:r>
                  </m:oMath>
                </a14:m>
                <a:r>
                  <a:rPr lang="de-DE" sz="2000" dirty="0"/>
                  <a:t>	 </a:t>
                </a:r>
                <a:r>
                  <a:rPr lang="de-DE" sz="2000"/>
                  <a:t>→ 6,2% change in price level for consumption ?</a:t>
                </a:r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4" y="661835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667" t="-6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B185B37-7906-4633-B149-3304B1DAA841}"/>
              </a:ext>
            </a:extLst>
          </p:cNvPr>
          <p:cNvGraphicFramePr>
            <a:graphicFrameLocks noGrp="1"/>
          </p:cNvGraphicFramePr>
          <p:nvPr/>
        </p:nvGraphicFramePr>
        <p:xfrm>
          <a:off x="1468968" y="1309907"/>
          <a:ext cx="705273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533">
                  <a:extLst>
                    <a:ext uri="{9D8B030D-6E8A-4147-A177-3AD203B41FA5}">
                      <a16:colId xmlns:a16="http://schemas.microsoft.com/office/drawing/2014/main" val="2183654859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29438070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98820922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67782374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1179050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531882493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387829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Cinema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Jeans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6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5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2015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460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2016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357727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85FDD5E6-DF60-E5DC-E642-48883569843B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7290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Changes in price level </a:t>
            </a:r>
            <a:r>
              <a:rPr lang="de-DE" sz="3200" dirty="0"/>
              <a:t>I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009919-2B09-4622-80B2-91B66293ECB9}"/>
              </a:ext>
            </a:extLst>
          </p:cNvPr>
          <p:cNvSpPr txBox="1"/>
          <p:nvPr/>
        </p:nvSpPr>
        <p:spPr>
          <a:xfrm>
            <a:off x="1524000" y="764704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/>
              <a:t>What is the price of te basket of 2015 in the year 2016?</a:t>
            </a:r>
          </a:p>
          <a:p>
            <a:endParaRPr lang="de-DE" sz="2400"/>
          </a:p>
          <a:p>
            <a:r>
              <a:rPr lang="de-DE" sz="2400"/>
              <a:t>Compare this with the price of the basket in in year 2015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630D9E4-22AA-CA3D-C85D-F9DCB67049A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8712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Changes in price level </a:t>
            </a:r>
            <a:r>
              <a:rPr lang="de-DE" sz="3200" dirty="0"/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335280" y="764704"/>
                <a:ext cx="97028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price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basket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2015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year</a:t>
                </a:r>
                <a:r>
                  <a:rPr lang="de-DE" sz="2400" dirty="0"/>
                  <a:t> 2016?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2016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2015</m:t>
                            </m:r>
                          </m:sup>
                        </m:sSub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∙4+18∙10+29∙2=270</m:t>
                    </m:r>
                  </m:oMath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→	</a:t>
                </a:r>
                <a:r>
                  <a:rPr lang="de-DE" sz="2400" dirty="0" err="1"/>
                  <a:t>Compare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basket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base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respect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prices</a:t>
                </a:r>
                <a:r>
                  <a:rPr lang="de-DE" sz="2400" dirty="0"/>
                  <a:t> in different </a:t>
                </a:r>
                <a:r>
                  <a:rPr lang="de-DE" sz="2400" dirty="0" err="1"/>
                  <a:t>years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2015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2015</m:t>
                            </m:r>
                          </m:sup>
                        </m:sSub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11∙4+10∙10+33∙2=210</m:t>
                    </m:r>
                  </m:oMath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→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270</m:t>
                        </m:r>
                      </m:num>
                      <m:den>
                        <m:r>
                          <a:rPr lang="de-DE" sz="2400">
                            <a:latin typeface="Cambria Math" panose="02040503050406030204" pitchFamily="18" charset="0"/>
                          </a:rPr>
                          <m:t>210</m:t>
                        </m:r>
                      </m:den>
                    </m:f>
                    <m:r>
                      <a:rPr lang="de-DE" sz="2400">
                        <a:latin typeface="Cambria Math" panose="02040503050406030204" pitchFamily="18" charset="0"/>
                      </a:rPr>
                      <m:t>=1,286</m:t>
                    </m:r>
                  </m:oMath>
                </a14:m>
                <a:r>
                  <a:rPr lang="de-DE" sz="2400" dirty="0"/>
                  <a:t>	 →	 </a:t>
                </a:r>
                <a:r>
                  <a:rPr lang="de-DE" sz="2400" dirty="0" err="1"/>
                  <a:t>Increase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price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level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28,6%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764704"/>
                <a:ext cx="9702800" cy="5976664"/>
              </a:xfrm>
              <a:prstGeom prst="rect">
                <a:avLst/>
              </a:prstGeom>
              <a:blipFill>
                <a:blip r:embed="rId2"/>
                <a:stretch>
                  <a:fillRect l="-942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CA648C58-06BD-CAC8-6652-B0FD727D3CF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145F284-9611-4412-8FE4-E3BDE7437991}"/>
                  </a:ext>
                </a:extLst>
              </p14:cNvPr>
              <p14:cNvContentPartPr/>
              <p14:nvPr/>
            </p14:nvContentPartPr>
            <p14:xfrm>
              <a:off x="3184480" y="1189867"/>
              <a:ext cx="1818000" cy="99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145F284-9611-4412-8FE4-E3BDE74379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160" y="1185547"/>
                <a:ext cx="18266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8260186-9ED3-464D-A34F-E38CE2F98579}"/>
                  </a:ext>
                </a:extLst>
              </p14:cNvPr>
              <p14:cNvContentPartPr/>
              <p14:nvPr/>
            </p14:nvContentPartPr>
            <p14:xfrm>
              <a:off x="5951800" y="1188067"/>
              <a:ext cx="1107360" cy="119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8260186-9ED3-464D-A34F-E38CE2F985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7480" y="1183747"/>
                <a:ext cx="1116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932A6FA-2E42-400C-B2D0-526FE07FA952}"/>
                  </a:ext>
                </a:extLst>
              </p14:cNvPr>
              <p14:cNvContentPartPr/>
              <p14:nvPr/>
            </p14:nvContentPartPr>
            <p14:xfrm>
              <a:off x="996400" y="4214227"/>
              <a:ext cx="1249200" cy="77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932A6FA-2E42-400C-B2D0-526FE07FA9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080" y="4209907"/>
                <a:ext cx="125784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9FDDF3B-0F8B-49F7-8372-71341A9FEE79}"/>
              </a:ext>
            </a:extLst>
          </p:cNvPr>
          <p:cNvGrpSpPr/>
          <p:nvPr/>
        </p:nvGrpSpPr>
        <p:grpSpPr>
          <a:xfrm>
            <a:off x="1234000" y="3968347"/>
            <a:ext cx="1237680" cy="21240"/>
            <a:chOff x="1234000" y="3968347"/>
            <a:chExt cx="1237680" cy="2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AB4E977-1BAE-459B-9852-9231DFE53E36}"/>
                    </a:ext>
                  </a:extLst>
                </p14:cNvPr>
                <p14:cNvContentPartPr/>
                <p14:nvPr/>
              </p14:nvContentPartPr>
              <p14:xfrm>
                <a:off x="1234000" y="3979507"/>
                <a:ext cx="510120" cy="4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AB4E977-1BAE-459B-9852-9231DFE53E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29680" y="3975187"/>
                  <a:ext cx="518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447E2C-1C9F-4E46-9E80-D502555EFE66}"/>
                    </a:ext>
                  </a:extLst>
                </p14:cNvPr>
                <p14:cNvContentPartPr/>
                <p14:nvPr/>
              </p14:nvContentPartPr>
              <p14:xfrm>
                <a:off x="1931320" y="3968347"/>
                <a:ext cx="540360" cy="21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447E2C-1C9F-4E46-9E80-D502555EFE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27000" y="3964027"/>
                  <a:ext cx="549000" cy="29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EBD5F541-C76D-4B0F-9E4F-D2A13BC3C0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4886" y="742710"/>
            <a:ext cx="4351834" cy="9933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6A5CCCE-2505-41EC-865B-4D28D110985F}"/>
                  </a:ext>
                </a:extLst>
              </p14:cNvPr>
              <p14:cNvContentPartPr/>
              <p14:nvPr/>
            </p14:nvContentPartPr>
            <p14:xfrm>
              <a:off x="11990440" y="1940107"/>
              <a:ext cx="6120" cy="10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6A5CCCE-2505-41EC-865B-4D28D11098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986120" y="1935787"/>
                <a:ext cx="147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45E0571-F363-40C9-ADC1-26461D2FE189}"/>
                  </a:ext>
                </a:extLst>
              </p14:cNvPr>
              <p14:cNvContentPartPr/>
              <p14:nvPr/>
            </p14:nvContentPartPr>
            <p14:xfrm>
              <a:off x="6825520" y="1612867"/>
              <a:ext cx="91440" cy="716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45E0571-F363-40C9-ADC1-26461D2FE18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21200" y="1608547"/>
                <a:ext cx="10008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32ED55B-6C38-4201-BD22-C814C0D8809A}"/>
              </a:ext>
            </a:extLst>
          </p:cNvPr>
          <p:cNvGrpSpPr/>
          <p:nvPr/>
        </p:nvGrpSpPr>
        <p:grpSpPr>
          <a:xfrm>
            <a:off x="8552080" y="1381027"/>
            <a:ext cx="378360" cy="200880"/>
            <a:chOff x="8552080" y="1381027"/>
            <a:chExt cx="37836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FD0181E-2DFF-4A17-BDD4-6FF1A8D6969A}"/>
                    </a:ext>
                  </a:extLst>
                </p14:cNvPr>
                <p14:cNvContentPartPr/>
                <p14:nvPr/>
              </p14:nvContentPartPr>
              <p14:xfrm>
                <a:off x="8652880" y="1381027"/>
                <a:ext cx="277560" cy="139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FD0181E-2DFF-4A17-BDD4-6FF1A8D696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48560" y="1376707"/>
                  <a:ext cx="286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7AD5FAF-4BE5-44E3-BAF0-038113EE7D6E}"/>
                    </a:ext>
                  </a:extLst>
                </p14:cNvPr>
                <p14:cNvContentPartPr/>
                <p14:nvPr/>
              </p14:nvContentPartPr>
              <p14:xfrm>
                <a:off x="8552080" y="1478227"/>
                <a:ext cx="120960" cy="103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7AD5FAF-4BE5-44E3-BAF0-038113EE7D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47760" y="1473907"/>
                  <a:ext cx="1296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E230711-A5FD-45C1-9FA4-7E9F60C57803}"/>
              </a:ext>
            </a:extLst>
          </p:cNvPr>
          <p:cNvGrpSpPr/>
          <p:nvPr/>
        </p:nvGrpSpPr>
        <p:grpSpPr>
          <a:xfrm>
            <a:off x="9835120" y="1380667"/>
            <a:ext cx="286560" cy="202680"/>
            <a:chOff x="9835120" y="1380667"/>
            <a:chExt cx="28656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AB4860C-9DC8-490F-90D7-CEAF5974FA6D}"/>
                    </a:ext>
                  </a:extLst>
                </p14:cNvPr>
                <p14:cNvContentPartPr/>
                <p14:nvPr/>
              </p14:nvContentPartPr>
              <p14:xfrm>
                <a:off x="9930160" y="1380667"/>
                <a:ext cx="191520" cy="114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AB4860C-9DC8-490F-90D7-CEAF5974FA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25840" y="1376347"/>
                  <a:ext cx="200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C2EF99C-8D03-4150-8C35-4DFF0BEEDE9B}"/>
                    </a:ext>
                  </a:extLst>
                </p14:cNvPr>
                <p14:cNvContentPartPr/>
                <p14:nvPr/>
              </p14:nvContentPartPr>
              <p14:xfrm>
                <a:off x="9835120" y="1430707"/>
                <a:ext cx="134640" cy="152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C2EF99C-8D03-4150-8C35-4DFF0BEEDE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30800" y="1426387"/>
                  <a:ext cx="14328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7B3DF68-5B3F-4E12-B100-57014B7143C0}"/>
              </a:ext>
            </a:extLst>
          </p:cNvPr>
          <p:cNvGrpSpPr/>
          <p:nvPr/>
        </p:nvGrpSpPr>
        <p:grpSpPr>
          <a:xfrm>
            <a:off x="11020600" y="1388947"/>
            <a:ext cx="299160" cy="180000"/>
            <a:chOff x="11020600" y="1388947"/>
            <a:chExt cx="29916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43D426D-F9E9-4C66-BA4A-C8EC891B5776}"/>
                    </a:ext>
                  </a:extLst>
                </p14:cNvPr>
                <p14:cNvContentPartPr/>
                <p14:nvPr/>
              </p14:nvContentPartPr>
              <p14:xfrm>
                <a:off x="11128600" y="1388947"/>
                <a:ext cx="191160" cy="118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43D426D-F9E9-4C66-BA4A-C8EC891B57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24280" y="1384627"/>
                  <a:ext cx="199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CFBDB98-D197-4DA0-8D6E-E7812F917FFD}"/>
                    </a:ext>
                  </a:extLst>
                </p14:cNvPr>
                <p14:cNvContentPartPr/>
                <p14:nvPr/>
              </p14:nvContentPartPr>
              <p14:xfrm>
                <a:off x="11020600" y="1414147"/>
                <a:ext cx="199800" cy="154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CFBDB98-D197-4DA0-8D6E-E7812F917F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16280" y="1409827"/>
                  <a:ext cx="20844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BA73B66-85D4-432E-B2C9-B0B0D6DABAD1}"/>
              </a:ext>
            </a:extLst>
          </p:cNvPr>
          <p:cNvGrpSpPr/>
          <p:nvPr/>
        </p:nvGrpSpPr>
        <p:grpSpPr>
          <a:xfrm>
            <a:off x="6763960" y="1372027"/>
            <a:ext cx="494640" cy="374400"/>
            <a:chOff x="6763960" y="1372027"/>
            <a:chExt cx="49464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86292C7-4A5C-4F8F-861B-77BFA6D2A414}"/>
                    </a:ext>
                  </a:extLst>
                </p14:cNvPr>
                <p14:cNvContentPartPr/>
                <p14:nvPr/>
              </p14:nvContentPartPr>
              <p14:xfrm>
                <a:off x="6938920" y="1372027"/>
                <a:ext cx="319680" cy="223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86292C7-4A5C-4F8F-861B-77BFA6D2A4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34600" y="1367707"/>
                  <a:ext cx="328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83F5CCE-41CE-418B-A949-0A452BAF3FB3}"/>
                    </a:ext>
                  </a:extLst>
                </p14:cNvPr>
                <p14:cNvContentPartPr/>
                <p14:nvPr/>
              </p14:nvContentPartPr>
              <p14:xfrm>
                <a:off x="6763960" y="1473187"/>
                <a:ext cx="261720" cy="248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83F5CCE-41CE-418B-A949-0A452BAF3FB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59640" y="1468867"/>
                  <a:ext cx="270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6AB2F66-46BF-47F2-8C4C-0502AB12114B}"/>
                    </a:ext>
                  </a:extLst>
                </p14:cNvPr>
                <p14:cNvContentPartPr/>
                <p14:nvPr/>
              </p14:nvContentPartPr>
              <p14:xfrm>
                <a:off x="6783400" y="1472827"/>
                <a:ext cx="295560" cy="273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6AB2F66-46BF-47F2-8C4C-0502AB1211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79080" y="1468507"/>
                  <a:ext cx="30420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B3DB6EF-8475-4444-B800-6EE12C555853}"/>
              </a:ext>
            </a:extLst>
          </p:cNvPr>
          <p:cNvGrpSpPr/>
          <p:nvPr/>
        </p:nvGrpSpPr>
        <p:grpSpPr>
          <a:xfrm>
            <a:off x="6927760" y="1959907"/>
            <a:ext cx="850320" cy="1971720"/>
            <a:chOff x="6927760" y="1959907"/>
            <a:chExt cx="850320" cy="19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3645527-D3B9-4EEA-82CC-B7529AADAE7C}"/>
                    </a:ext>
                  </a:extLst>
                </p14:cNvPr>
                <p14:cNvContentPartPr/>
                <p14:nvPr/>
              </p14:nvContentPartPr>
              <p14:xfrm>
                <a:off x="7051240" y="3885547"/>
                <a:ext cx="16200" cy="29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3645527-D3B9-4EEA-82CC-B7529AADAE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46920" y="3881227"/>
                  <a:ext cx="24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034FC23-0890-477D-B7E6-8F377B8726D0}"/>
                    </a:ext>
                  </a:extLst>
                </p14:cNvPr>
                <p14:cNvContentPartPr/>
                <p14:nvPr/>
              </p14:nvContentPartPr>
              <p14:xfrm>
                <a:off x="6927760" y="1959907"/>
                <a:ext cx="850320" cy="1971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034FC23-0890-477D-B7E6-8F377B8726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23440" y="1955587"/>
                  <a:ext cx="858960" cy="19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483BB91-140D-4A67-AEA3-CBF66F49366F}"/>
              </a:ext>
            </a:extLst>
          </p:cNvPr>
          <p:cNvGrpSpPr/>
          <p:nvPr/>
        </p:nvGrpSpPr>
        <p:grpSpPr>
          <a:xfrm>
            <a:off x="6912280" y="1974307"/>
            <a:ext cx="848160" cy="2087640"/>
            <a:chOff x="6912280" y="1974307"/>
            <a:chExt cx="848160" cy="20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C76581A-4001-4141-A8D1-28F4C6CCF91F}"/>
                    </a:ext>
                  </a:extLst>
                </p14:cNvPr>
                <p14:cNvContentPartPr/>
                <p14:nvPr/>
              </p14:nvContentPartPr>
              <p14:xfrm>
                <a:off x="6983560" y="1974307"/>
                <a:ext cx="776880" cy="1847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C76581A-4001-4141-A8D1-28F4C6CCF9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79240" y="1969987"/>
                  <a:ext cx="785520" cy="18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1FF2BEE-FB41-4A26-A876-CBCBAA331185}"/>
                    </a:ext>
                  </a:extLst>
                </p14:cNvPr>
                <p14:cNvContentPartPr/>
                <p14:nvPr/>
              </p14:nvContentPartPr>
              <p14:xfrm>
                <a:off x="6912280" y="3706987"/>
                <a:ext cx="217080" cy="354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1FF2BEE-FB41-4A26-A876-CBCBAA33118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07960" y="3702667"/>
                  <a:ext cx="22572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4DB93F2E-257E-4E9F-AF95-E4C210E51EA8}"/>
              </a:ext>
            </a:extLst>
          </p:cNvPr>
          <p:cNvGrpSpPr/>
          <p:nvPr/>
        </p:nvGrpSpPr>
        <p:grpSpPr>
          <a:xfrm>
            <a:off x="8522200" y="1270507"/>
            <a:ext cx="936360" cy="117000"/>
            <a:chOff x="8522200" y="1270507"/>
            <a:chExt cx="93636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10CCCEA-37CA-484C-B289-A78B54E1E143}"/>
                    </a:ext>
                  </a:extLst>
                </p14:cNvPr>
                <p14:cNvContentPartPr/>
                <p14:nvPr/>
              </p14:nvContentPartPr>
              <p14:xfrm>
                <a:off x="8633080" y="1328107"/>
                <a:ext cx="212760" cy="23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10CCCEA-37CA-484C-B289-A78B54E1E14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28760" y="1323787"/>
                  <a:ext cx="221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375745D-C3C9-4A23-8E7D-58A92ABC0F35}"/>
                    </a:ext>
                  </a:extLst>
                </p14:cNvPr>
                <p14:cNvContentPartPr/>
                <p14:nvPr/>
              </p14:nvContentPartPr>
              <p14:xfrm>
                <a:off x="8522200" y="1302547"/>
                <a:ext cx="191880" cy="72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375745D-C3C9-4A23-8E7D-58A92ABC0F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17880" y="1298227"/>
                  <a:ext cx="200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5ADA06-52B3-4B43-8E41-189BF666943C}"/>
                    </a:ext>
                  </a:extLst>
                </p14:cNvPr>
                <p14:cNvContentPartPr/>
                <p14:nvPr/>
              </p14:nvContentPartPr>
              <p14:xfrm>
                <a:off x="9253720" y="1316227"/>
                <a:ext cx="204840" cy="25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5ADA06-52B3-4B43-8E41-189BF66694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49400" y="1311907"/>
                  <a:ext cx="213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C536E9F-1F7D-4AF5-9FEB-3167F952A49D}"/>
                    </a:ext>
                  </a:extLst>
                </p14:cNvPr>
                <p14:cNvContentPartPr/>
                <p14:nvPr/>
              </p14:nvContentPartPr>
              <p14:xfrm>
                <a:off x="9150040" y="1270507"/>
                <a:ext cx="156600" cy="117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C536E9F-1F7D-4AF5-9FEB-3167F952A4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45720" y="1266187"/>
                  <a:ext cx="1652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F70B137-002D-49D1-A703-3BF44A237211}"/>
              </a:ext>
            </a:extLst>
          </p:cNvPr>
          <p:cNvGrpSpPr/>
          <p:nvPr/>
        </p:nvGrpSpPr>
        <p:grpSpPr>
          <a:xfrm>
            <a:off x="9828280" y="1277707"/>
            <a:ext cx="267480" cy="84600"/>
            <a:chOff x="9828280" y="1277707"/>
            <a:chExt cx="26748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9D181DE-E765-4EE7-8CBF-7287F17ED7D1}"/>
                    </a:ext>
                  </a:extLst>
                </p14:cNvPr>
                <p14:cNvContentPartPr/>
                <p14:nvPr/>
              </p14:nvContentPartPr>
              <p14:xfrm>
                <a:off x="9940240" y="1304707"/>
                <a:ext cx="155520" cy="32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9D181DE-E765-4EE7-8CBF-7287F17ED7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35920" y="1300387"/>
                  <a:ext cx="164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4112742-B770-49A4-88E8-37E147342D28}"/>
                    </a:ext>
                  </a:extLst>
                </p14:cNvPr>
                <p14:cNvContentPartPr/>
                <p14:nvPr/>
              </p14:nvContentPartPr>
              <p14:xfrm>
                <a:off x="9828280" y="1277707"/>
                <a:ext cx="213480" cy="84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4112742-B770-49A4-88E8-37E147342D2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23960" y="1273387"/>
                  <a:ext cx="2221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B7232154-5493-4AFB-906B-BC9329C420DB}"/>
              </a:ext>
            </a:extLst>
          </p:cNvPr>
          <p:cNvGrpSpPr/>
          <p:nvPr/>
        </p:nvGrpSpPr>
        <p:grpSpPr>
          <a:xfrm>
            <a:off x="11032840" y="1276627"/>
            <a:ext cx="264240" cy="91440"/>
            <a:chOff x="11032840" y="1276627"/>
            <a:chExt cx="264240" cy="9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75800F8-9079-414B-B9BA-1856CE86FBAE}"/>
                    </a:ext>
                  </a:extLst>
                </p14:cNvPr>
                <p14:cNvContentPartPr/>
                <p14:nvPr/>
              </p14:nvContentPartPr>
              <p14:xfrm>
                <a:off x="11100520" y="1301467"/>
                <a:ext cx="196560" cy="17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75800F8-9079-414B-B9BA-1856CE86FB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96200" y="1297147"/>
                  <a:ext cx="205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C85848C-B1DC-47E1-BB69-8F0E2153DEFA}"/>
                    </a:ext>
                  </a:extLst>
                </p14:cNvPr>
                <p14:cNvContentPartPr/>
                <p14:nvPr/>
              </p14:nvContentPartPr>
              <p14:xfrm>
                <a:off x="11032840" y="1276627"/>
                <a:ext cx="140400" cy="91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C85848C-B1DC-47E1-BB69-8F0E2153DE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28520" y="1272307"/>
                  <a:ext cx="14904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BD87FA6-4E73-4AC6-A473-423C24185FA5}"/>
                  </a:ext>
                </a:extLst>
              </p14:cNvPr>
              <p14:cNvContentPartPr/>
              <p14:nvPr/>
            </p14:nvContentPartPr>
            <p14:xfrm>
              <a:off x="7296760" y="5303227"/>
              <a:ext cx="802080" cy="370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BD87FA6-4E73-4AC6-A473-423C24185FA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92440" y="5298907"/>
                <a:ext cx="81072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79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Laspeyres</a:t>
            </a:r>
            <a:r>
              <a:rPr lang="de-DE" sz="3200" dirty="0"/>
              <a:t> </a:t>
            </a:r>
            <a:r>
              <a:rPr lang="de-DE" sz="3200" dirty="0" err="1"/>
              <a:t>price</a:t>
            </a:r>
            <a:r>
              <a:rPr lang="de-DE" sz="3200" dirty="0"/>
              <a:t> </a:t>
            </a:r>
            <a:r>
              <a:rPr lang="de-DE" sz="3200" dirty="0" err="1"/>
              <a:t>index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de-DE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den>
                          </m:f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de-DE" sz="2400" dirty="0"/>
                  <a:t>:	</a:t>
                </a:r>
                <a:r>
                  <a:rPr lang="de-DE" sz="2400" dirty="0" err="1"/>
                  <a:t>Weights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 err="1"/>
                  <a:t>are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equal</a:t>
                </a:r>
                <a:r>
                  <a:rPr lang="de-DE" sz="2400" dirty="0"/>
                  <a:t> to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				</a:t>
                </a:r>
                <a:r>
                  <a:rPr lang="de-DE" sz="2400" dirty="0" err="1"/>
                  <a:t>expenditures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good</a:t>
                </a:r>
                <a:r>
                  <a:rPr lang="de-DE" sz="2400" dirty="0"/>
                  <a:t> i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year</a:t>
                </a:r>
                <a:r>
                  <a:rPr lang="de-DE" sz="2400" dirty="0"/>
                  <a:t> t=0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Laspeyres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price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index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therefore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weighted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arithmetic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mean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relative </a:t>
                </a:r>
                <a:r>
                  <a:rPr lang="de-DE" sz="2400" dirty="0" err="1"/>
                  <a:t>prices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Usually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b="1" dirty="0" err="1"/>
                  <a:t>inflation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method</a:t>
                </a:r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b="1" dirty="0"/>
                  <a:t>→	HICP and CPI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1000" r="-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2F8ABEE3-8C06-E052-EBC3-CC8CE93C3B0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26717A4-31A6-429E-A3CA-A4168A1617DF}"/>
                  </a:ext>
                </a:extLst>
              </p14:cNvPr>
              <p14:cNvContentPartPr/>
              <p14:nvPr/>
            </p14:nvContentPartPr>
            <p14:xfrm>
              <a:off x="5116960" y="1342507"/>
              <a:ext cx="766800" cy="4518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26717A4-31A6-429E-A3CA-A4168A1617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2640" y="1338187"/>
                <a:ext cx="775440" cy="46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8E7F104-BB5F-4EC3-98B2-FF53068C78F9}"/>
              </a:ext>
            </a:extLst>
          </p:cNvPr>
          <p:cNvGrpSpPr/>
          <p:nvPr/>
        </p:nvGrpSpPr>
        <p:grpSpPr>
          <a:xfrm>
            <a:off x="5167720" y="869107"/>
            <a:ext cx="657360" cy="431280"/>
            <a:chOff x="5167720" y="869107"/>
            <a:chExt cx="65736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8A6B4CE-96A3-48B1-869D-685257494F5E}"/>
                    </a:ext>
                  </a:extLst>
                </p14:cNvPr>
                <p14:cNvContentPartPr/>
                <p14:nvPr/>
              </p14:nvContentPartPr>
              <p14:xfrm>
                <a:off x="5478040" y="877747"/>
                <a:ext cx="347040" cy="422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8A6B4CE-96A3-48B1-869D-685257494F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73720" y="873427"/>
                  <a:ext cx="3556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87CD11-AC8B-45EC-AB0A-7F2A66B26F11}"/>
                    </a:ext>
                  </a:extLst>
                </p14:cNvPr>
                <p14:cNvContentPartPr/>
                <p14:nvPr/>
              </p14:nvContentPartPr>
              <p14:xfrm>
                <a:off x="5407120" y="877387"/>
                <a:ext cx="3600" cy="6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87CD11-AC8B-45EC-AB0A-7F2A66B26F1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02800" y="873067"/>
                  <a:ext cx="12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612AFC4-79F9-403B-A24F-8AB85B35D279}"/>
                    </a:ext>
                  </a:extLst>
                </p14:cNvPr>
                <p14:cNvContentPartPr/>
                <p14:nvPr/>
              </p14:nvContentPartPr>
              <p14:xfrm>
                <a:off x="5367520" y="875947"/>
                <a:ext cx="45360" cy="14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612AFC4-79F9-403B-A24F-8AB85B35D2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63200" y="871627"/>
                  <a:ext cx="54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E9D375E-94EE-4ABF-BA5C-B59DD3470B15}"/>
                    </a:ext>
                  </a:extLst>
                </p14:cNvPr>
                <p14:cNvContentPartPr/>
                <p14:nvPr/>
              </p14:nvContentPartPr>
              <p14:xfrm>
                <a:off x="5300200" y="869107"/>
                <a:ext cx="194040" cy="261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E9D375E-94EE-4ABF-BA5C-B59DD3470B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95880" y="864787"/>
                  <a:ext cx="202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7522A2A-05C0-40D5-8DEF-0817E1F33B28}"/>
                    </a:ext>
                  </a:extLst>
                </p14:cNvPr>
                <p14:cNvContentPartPr/>
                <p14:nvPr/>
              </p14:nvContentPartPr>
              <p14:xfrm>
                <a:off x="5167720" y="888907"/>
                <a:ext cx="316080" cy="404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7522A2A-05C0-40D5-8DEF-0817E1F33B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63400" y="884587"/>
                  <a:ext cx="324720" cy="41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9E35FEC-DE49-4197-BE70-B558A95F5356}"/>
                  </a:ext>
                </a:extLst>
              </p14:cNvPr>
              <p14:cNvContentPartPr/>
              <p14:nvPr/>
            </p14:nvContentPartPr>
            <p14:xfrm>
              <a:off x="5433400" y="913387"/>
              <a:ext cx="389880" cy="3618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9E35FEC-DE49-4197-BE70-B558A95F53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29080" y="909067"/>
                <a:ext cx="398520" cy="37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4A123E9-7072-4172-B9AF-4A5B488CF851}"/>
              </a:ext>
            </a:extLst>
          </p:cNvPr>
          <p:cNvGrpSpPr/>
          <p:nvPr/>
        </p:nvGrpSpPr>
        <p:grpSpPr>
          <a:xfrm>
            <a:off x="4355200" y="771187"/>
            <a:ext cx="1573920" cy="1210320"/>
            <a:chOff x="4355200" y="771187"/>
            <a:chExt cx="1573920" cy="12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6940EB9-8281-4AD6-A0D9-B5A88BF750B0}"/>
                    </a:ext>
                  </a:extLst>
                </p14:cNvPr>
                <p14:cNvContentPartPr/>
                <p14:nvPr/>
              </p14:nvContentPartPr>
              <p14:xfrm>
                <a:off x="5329000" y="1329547"/>
                <a:ext cx="190800" cy="214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6940EB9-8281-4AD6-A0D9-B5A88BF750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24680" y="1325227"/>
                  <a:ext cx="199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DCF0D92-99C7-4193-8BC6-999FADA823AD}"/>
                    </a:ext>
                  </a:extLst>
                </p14:cNvPr>
                <p14:cNvContentPartPr/>
                <p14:nvPr/>
              </p14:nvContentPartPr>
              <p14:xfrm>
                <a:off x="5617360" y="1318027"/>
                <a:ext cx="220680" cy="235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DCF0D92-99C7-4193-8BC6-999FADA823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13040" y="1313707"/>
                  <a:ext cx="229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F946F05-FF7C-49FA-B7FD-0C2DBDFABBE1}"/>
                    </a:ext>
                  </a:extLst>
                </p14:cNvPr>
                <p14:cNvContentPartPr/>
                <p14:nvPr/>
              </p14:nvContentPartPr>
              <p14:xfrm>
                <a:off x="4383280" y="1298587"/>
                <a:ext cx="1522800" cy="504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F946F05-FF7C-49FA-B7FD-0C2DBDFABBE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78960" y="1294267"/>
                  <a:ext cx="15314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BEEE6DB-5E0D-4E59-A4C6-0853DC1BE426}"/>
                    </a:ext>
                  </a:extLst>
                </p14:cNvPr>
                <p14:cNvContentPartPr/>
                <p14:nvPr/>
              </p14:nvContentPartPr>
              <p14:xfrm>
                <a:off x="5465080" y="911947"/>
                <a:ext cx="323640" cy="373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BEEE6DB-5E0D-4E59-A4C6-0853DC1BE4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60760" y="907627"/>
                  <a:ext cx="3322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6BD0268-8D0E-4EF9-B07F-239A0C3BECA7}"/>
                    </a:ext>
                  </a:extLst>
                </p14:cNvPr>
                <p14:cNvContentPartPr/>
                <p14:nvPr/>
              </p14:nvContentPartPr>
              <p14:xfrm>
                <a:off x="4355200" y="771187"/>
                <a:ext cx="1573920" cy="1210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6BD0268-8D0E-4EF9-B07F-239A0C3BEC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50880" y="766867"/>
                  <a:ext cx="1582560" cy="12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78A4F71-E523-4DA9-BCFA-1CB8C95E252A}"/>
              </a:ext>
            </a:extLst>
          </p:cNvPr>
          <p:cNvGrpSpPr/>
          <p:nvPr/>
        </p:nvGrpSpPr>
        <p:grpSpPr>
          <a:xfrm>
            <a:off x="5816440" y="551227"/>
            <a:ext cx="878040" cy="389520"/>
            <a:chOff x="5816440" y="551227"/>
            <a:chExt cx="87804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F0926F2-59FC-46A4-80A3-FE69EDA11845}"/>
                    </a:ext>
                  </a:extLst>
                </p14:cNvPr>
                <p14:cNvContentPartPr/>
                <p14:nvPr/>
              </p14:nvContentPartPr>
              <p14:xfrm>
                <a:off x="5816440" y="748867"/>
                <a:ext cx="237600" cy="191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F0926F2-59FC-46A4-80A3-FE69EDA1184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12120" y="744547"/>
                  <a:ext cx="246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F2667C-4BC7-4CBD-9566-2AA7228A2724}"/>
                    </a:ext>
                  </a:extLst>
                </p14:cNvPr>
                <p14:cNvContentPartPr/>
                <p14:nvPr/>
              </p14:nvContentPartPr>
              <p14:xfrm>
                <a:off x="6091840" y="678307"/>
                <a:ext cx="280440" cy="133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F2667C-4BC7-4CBD-9566-2AA7228A27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87520" y="673987"/>
                  <a:ext cx="289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F0AA61D-84F0-4587-A012-04D45D120E61}"/>
                    </a:ext>
                  </a:extLst>
                </p14:cNvPr>
                <p14:cNvContentPartPr/>
                <p14:nvPr/>
              </p14:nvContentPartPr>
              <p14:xfrm>
                <a:off x="6341680" y="649147"/>
                <a:ext cx="24480" cy="11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F0AA61D-84F0-4587-A012-04D45D120E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37360" y="644827"/>
                  <a:ext cx="3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71FA087-5E14-4FBF-8EF7-2E49F1EABCC4}"/>
                    </a:ext>
                  </a:extLst>
                </p14:cNvPr>
                <p14:cNvContentPartPr/>
                <p14:nvPr/>
              </p14:nvContentPartPr>
              <p14:xfrm>
                <a:off x="6387400" y="551227"/>
                <a:ext cx="261360" cy="267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71FA087-5E14-4FBF-8EF7-2E49F1EABC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83080" y="546907"/>
                  <a:ext cx="270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D51C6B7-1DEF-4D38-9638-8D80A30DE4CA}"/>
                    </a:ext>
                  </a:extLst>
                </p14:cNvPr>
                <p14:cNvContentPartPr/>
                <p14:nvPr/>
              </p14:nvContentPartPr>
              <p14:xfrm>
                <a:off x="6654160" y="555187"/>
                <a:ext cx="14760" cy="36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D51C6B7-1DEF-4D38-9638-8D80A30DE4C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49840" y="550867"/>
                  <a:ext cx="23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DCF6216-91F5-480E-8AA5-475EEA5B3A16}"/>
                    </a:ext>
                  </a:extLst>
                </p14:cNvPr>
                <p14:cNvContentPartPr/>
                <p14:nvPr/>
              </p14:nvContentPartPr>
              <p14:xfrm>
                <a:off x="6686200" y="641587"/>
                <a:ext cx="8280" cy="32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DCF6216-91F5-480E-8AA5-475EEA5B3A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81880" y="637267"/>
                  <a:ext cx="169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AF7EAFC-2F2C-4C33-8873-A538541E49F2}"/>
              </a:ext>
            </a:extLst>
          </p:cNvPr>
          <p:cNvGrpSpPr/>
          <p:nvPr/>
        </p:nvGrpSpPr>
        <p:grpSpPr>
          <a:xfrm>
            <a:off x="1374040" y="1717627"/>
            <a:ext cx="2872800" cy="1460880"/>
            <a:chOff x="1374040" y="1717627"/>
            <a:chExt cx="2872800" cy="14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B94951F-E3BB-4516-9AB9-F8C1A6858513}"/>
                    </a:ext>
                  </a:extLst>
                </p14:cNvPr>
                <p14:cNvContentPartPr/>
                <p14:nvPr/>
              </p14:nvContentPartPr>
              <p14:xfrm>
                <a:off x="1374040" y="2113987"/>
                <a:ext cx="1452240" cy="1064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B94951F-E3BB-4516-9AB9-F8C1A68585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69720" y="2109667"/>
                  <a:ext cx="1460880" cy="10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87A0241-878C-4384-B17A-107B500362D6}"/>
                    </a:ext>
                  </a:extLst>
                </p14:cNvPr>
                <p14:cNvContentPartPr/>
                <p14:nvPr/>
              </p14:nvContentPartPr>
              <p14:xfrm>
                <a:off x="2694880" y="1833907"/>
                <a:ext cx="1431000" cy="476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87A0241-878C-4384-B17A-107B500362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90560" y="1829587"/>
                  <a:ext cx="1439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14ADD6A-4C6A-4D02-AB08-06AE51BE6E81}"/>
                    </a:ext>
                  </a:extLst>
                </p14:cNvPr>
                <p14:cNvContentPartPr/>
                <p14:nvPr/>
              </p14:nvContentPartPr>
              <p14:xfrm>
                <a:off x="4084480" y="1717627"/>
                <a:ext cx="162360" cy="359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14ADD6A-4C6A-4D02-AB08-06AE51BE6E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80160" y="1713307"/>
                  <a:ext cx="1710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1E9CAAC-0746-4B7A-8055-D83F73E5B0D3}"/>
              </a:ext>
            </a:extLst>
          </p:cNvPr>
          <p:cNvGrpSpPr/>
          <p:nvPr/>
        </p:nvGrpSpPr>
        <p:grpSpPr>
          <a:xfrm>
            <a:off x="2738440" y="2906347"/>
            <a:ext cx="6314400" cy="1703880"/>
            <a:chOff x="2738440" y="2906347"/>
            <a:chExt cx="6314400" cy="170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772CDFF-54D0-4B43-8CAA-30A0E3C35A92}"/>
                    </a:ext>
                  </a:extLst>
                </p14:cNvPr>
                <p14:cNvContentPartPr/>
                <p14:nvPr/>
              </p14:nvContentPartPr>
              <p14:xfrm>
                <a:off x="6450760" y="3477307"/>
                <a:ext cx="2602080" cy="761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772CDFF-54D0-4B43-8CAA-30A0E3C35A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46440" y="3472987"/>
                  <a:ext cx="261072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263247B-5272-43AA-ABCE-E66EB742D1A6}"/>
                    </a:ext>
                  </a:extLst>
                </p14:cNvPr>
                <p14:cNvContentPartPr/>
                <p14:nvPr/>
              </p14:nvContentPartPr>
              <p14:xfrm>
                <a:off x="2738440" y="2906347"/>
                <a:ext cx="2132640" cy="1564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263247B-5272-43AA-ABCE-E66EB742D1A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34120" y="2902027"/>
                  <a:ext cx="2141280" cy="15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7615F50-FEE9-4E8C-B903-A6F267B3475E}"/>
                    </a:ext>
                  </a:extLst>
                </p14:cNvPr>
                <p14:cNvContentPartPr/>
                <p14:nvPr/>
              </p14:nvContentPartPr>
              <p14:xfrm>
                <a:off x="4921840" y="4306747"/>
                <a:ext cx="198360" cy="251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7615F50-FEE9-4E8C-B903-A6F267B347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17520" y="4302427"/>
                  <a:ext cx="207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E90B085-285D-4050-8C15-0B6B5CDA8447}"/>
                    </a:ext>
                  </a:extLst>
                </p14:cNvPr>
                <p14:cNvContentPartPr/>
                <p14:nvPr/>
              </p14:nvContentPartPr>
              <p14:xfrm>
                <a:off x="5309200" y="4261387"/>
                <a:ext cx="214920" cy="23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E90B085-285D-4050-8C15-0B6B5CDA844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04880" y="4257067"/>
                  <a:ext cx="223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907A018-8300-49E2-B074-7AFA4A541A69}"/>
                    </a:ext>
                  </a:extLst>
                </p14:cNvPr>
                <p14:cNvContentPartPr/>
                <p14:nvPr/>
              </p14:nvContentPartPr>
              <p14:xfrm>
                <a:off x="5271400" y="4299187"/>
                <a:ext cx="257400" cy="239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907A018-8300-49E2-B074-7AFA4A541A6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67080" y="4294867"/>
                  <a:ext cx="266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94EBE8E-C120-443B-B946-24E19B784CBA}"/>
                    </a:ext>
                  </a:extLst>
                </p14:cNvPr>
                <p14:cNvContentPartPr/>
                <p14:nvPr/>
              </p14:nvContentPartPr>
              <p14:xfrm>
                <a:off x="5657320" y="4365067"/>
                <a:ext cx="95400" cy="245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94EBE8E-C120-443B-B946-24E19B784CB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53000" y="4360747"/>
                  <a:ext cx="104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3F5704E-3FF5-4712-819A-CD895D254B75}"/>
                    </a:ext>
                  </a:extLst>
                </p14:cNvPr>
                <p14:cNvContentPartPr/>
                <p14:nvPr/>
              </p14:nvContentPartPr>
              <p14:xfrm>
                <a:off x="5827960" y="4452547"/>
                <a:ext cx="14400" cy="78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3F5704E-3FF5-4712-819A-CD895D254B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23640" y="4448227"/>
                  <a:ext cx="23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95E84DD-A039-42A7-9BF6-3B7723D66F8B}"/>
                    </a:ext>
                  </a:extLst>
                </p14:cNvPr>
                <p14:cNvContentPartPr/>
                <p14:nvPr/>
              </p14:nvContentPartPr>
              <p14:xfrm>
                <a:off x="5826880" y="4352107"/>
                <a:ext cx="7920" cy="6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95E84DD-A039-42A7-9BF6-3B7723D66F8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22560" y="4347787"/>
                  <a:ext cx="16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BE67D79-A39E-4A40-80A6-146645CB886A}"/>
                    </a:ext>
                  </a:extLst>
                </p14:cNvPr>
                <p14:cNvContentPartPr/>
                <p14:nvPr/>
              </p14:nvContentPartPr>
              <p14:xfrm>
                <a:off x="5810320" y="4212067"/>
                <a:ext cx="118800" cy="123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BE67D79-A39E-4A40-80A6-146645CB886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06000" y="4207747"/>
                  <a:ext cx="127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88326A1-B82A-4225-82A0-20E337609844}"/>
                    </a:ext>
                  </a:extLst>
                </p14:cNvPr>
                <p14:cNvContentPartPr/>
                <p14:nvPr/>
              </p14:nvContentPartPr>
              <p14:xfrm>
                <a:off x="6094360" y="4401427"/>
                <a:ext cx="215280" cy="24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88326A1-B82A-4225-82A0-20E3376098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90040" y="4397107"/>
                  <a:ext cx="223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B0D9F12-6AA6-47C0-9B64-D5EA5C020649}"/>
                    </a:ext>
                  </a:extLst>
                </p14:cNvPr>
                <p14:cNvContentPartPr/>
                <p14:nvPr/>
              </p14:nvContentPartPr>
              <p14:xfrm>
                <a:off x="6091120" y="4456507"/>
                <a:ext cx="227160" cy="10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B0D9F12-6AA6-47C0-9B64-D5EA5C02064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86800" y="4452187"/>
                  <a:ext cx="235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78A7A46-BE9A-4D32-9DC1-C1CBECB562F2}"/>
                    </a:ext>
                  </a:extLst>
                </p14:cNvPr>
                <p14:cNvContentPartPr/>
                <p14:nvPr/>
              </p14:nvContentPartPr>
              <p14:xfrm>
                <a:off x="6499360" y="4299547"/>
                <a:ext cx="181080" cy="199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78A7A46-BE9A-4D32-9DC1-C1CBECB562F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95040" y="4295227"/>
                  <a:ext cx="18972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ADDF349-AA5C-444D-A920-FBBA59EB7EB4}"/>
                  </a:ext>
                </a:extLst>
              </p14:cNvPr>
              <p14:cNvContentPartPr/>
              <p14:nvPr/>
            </p14:nvContentPartPr>
            <p14:xfrm>
              <a:off x="1501120" y="5379547"/>
              <a:ext cx="6410520" cy="1659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ADDF349-AA5C-444D-A920-FBBA59EB7EB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96800" y="5375227"/>
                <a:ext cx="6419160" cy="1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395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21109"/>
            <a:ext cx="8856984" cy="3722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Measuring inflation – the </a:t>
            </a:r>
            <a:r>
              <a:rPr lang="en-US" sz="2000" dirty="0" err="1"/>
              <a:t>Harmonised</a:t>
            </a:r>
            <a:r>
              <a:rPr lang="en-US" sz="2000" dirty="0"/>
              <a:t> Index of Consumer Prices (HICP)</a:t>
            </a:r>
            <a:endParaRPr lang="de-DE" sz="2000" baseline="30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009919-2B09-4622-80B2-91B66293ECB9}"/>
              </a:ext>
            </a:extLst>
          </p:cNvPr>
          <p:cNvSpPr txBox="1"/>
          <p:nvPr/>
        </p:nvSpPr>
        <p:spPr>
          <a:xfrm>
            <a:off x="294290" y="393405"/>
            <a:ext cx="11897710" cy="5421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>
                <a:hlinkClick r:id="rId2"/>
              </a:rPr>
              <a:t>https://www.ecb.europa.eu/stats/macroeconomic_and_sectoral/hicp/html/index.en.html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8B9E9F-752D-4B10-4AEC-E1B7AAC40CA0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BB27BD2-4937-87C0-D372-00B9847E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90" y="935553"/>
            <a:ext cx="5742068" cy="368961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9EA5CAD-0E99-548B-AACB-FD7C7F9F57D4}"/>
              </a:ext>
            </a:extLst>
          </p:cNvPr>
          <p:cNvSpPr txBox="1"/>
          <p:nvPr/>
        </p:nvSpPr>
        <p:spPr>
          <a:xfrm>
            <a:off x="7226564" y="914176"/>
            <a:ext cx="4127236" cy="457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hlinkClick r:id="rId4"/>
              </a:rPr>
              <a:t>Methods HICP/</a:t>
            </a:r>
            <a:r>
              <a:rPr lang="en-US" sz="2000" dirty="0" err="1">
                <a:hlinkClick r:id="rId4"/>
              </a:rPr>
              <a:t>Destatis</a:t>
            </a:r>
            <a:endParaRPr lang="de-DE" sz="2000" baseline="30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0A0A7C8-325A-F74C-07C5-4749CDC7346E}"/>
              </a:ext>
            </a:extLst>
          </p:cNvPr>
          <p:cNvSpPr txBox="1"/>
          <p:nvPr/>
        </p:nvSpPr>
        <p:spPr>
          <a:xfrm>
            <a:off x="6842905" y="1353125"/>
            <a:ext cx="2045027" cy="457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hlinkClick r:id="rId5"/>
              </a:rPr>
              <a:t>CPI/</a:t>
            </a:r>
            <a:r>
              <a:rPr lang="en-US" sz="2000" dirty="0" err="1">
                <a:hlinkClick r:id="rId5"/>
              </a:rPr>
              <a:t>Destatis</a:t>
            </a:r>
            <a:endParaRPr lang="de-DE" sz="2000" baseline="30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23DC933-0A5B-59DC-07BC-7948B96CF79E}"/>
              </a:ext>
            </a:extLst>
          </p:cNvPr>
          <p:cNvSpPr txBox="1"/>
          <p:nvPr/>
        </p:nvSpPr>
        <p:spPr>
          <a:xfrm>
            <a:off x="9727873" y="1353125"/>
            <a:ext cx="2045027" cy="457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hlinkClick r:id="rId6"/>
              </a:rPr>
              <a:t>weights</a:t>
            </a:r>
            <a:endParaRPr lang="de-DE" sz="2000" baseline="300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BFA0FC1-621E-FFAA-A2AD-F0C0CBCB6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918" y="1945458"/>
            <a:ext cx="4048008" cy="22632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91B52C2-6F58-4F9A-BFFC-301AF987537A}"/>
                  </a:ext>
                </a:extLst>
              </p14:cNvPr>
              <p14:cNvContentPartPr/>
              <p14:nvPr/>
            </p14:nvContentPartPr>
            <p14:xfrm>
              <a:off x="11335600" y="2816707"/>
              <a:ext cx="3240" cy="28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91B52C2-6F58-4F9A-BFFC-301AF98753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31280" y="2812387"/>
                <a:ext cx="118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7A5670F-4843-4627-B8C8-E2B39E2264C9}"/>
                  </a:ext>
                </a:extLst>
              </p14:cNvPr>
              <p14:cNvContentPartPr/>
              <p14:nvPr/>
            </p14:nvContentPartPr>
            <p14:xfrm>
              <a:off x="11345680" y="2591707"/>
              <a:ext cx="247320" cy="2437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7A5670F-4843-4627-B8C8-E2B39E2264C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41360" y="2587387"/>
                <a:ext cx="255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1027CF1-C3E7-4ED4-A6D2-A8C0AC5DCAC7}"/>
                  </a:ext>
                </a:extLst>
              </p14:cNvPr>
              <p14:cNvContentPartPr/>
              <p14:nvPr/>
            </p14:nvContentPartPr>
            <p14:xfrm>
              <a:off x="10790920" y="2863867"/>
              <a:ext cx="585720" cy="19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1027CF1-C3E7-4ED4-A6D2-A8C0AC5DCA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86600" y="2859547"/>
                <a:ext cx="5943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7DDC733-BEA4-4A23-ADDB-F1DF54366E53}"/>
                  </a:ext>
                </a:extLst>
              </p14:cNvPr>
              <p14:cNvContentPartPr/>
              <p14:nvPr/>
            </p14:nvContentPartPr>
            <p14:xfrm>
              <a:off x="11215720" y="2957467"/>
              <a:ext cx="16560" cy="1267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7DDC733-BEA4-4A23-ADDB-F1DF54366E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11400" y="2953147"/>
                <a:ext cx="25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5D10EB2-D92C-4714-8BB8-DEA495754822}"/>
                  </a:ext>
                </a:extLst>
              </p14:cNvPr>
              <p14:cNvContentPartPr/>
              <p14:nvPr/>
            </p14:nvContentPartPr>
            <p14:xfrm>
              <a:off x="11129680" y="2899507"/>
              <a:ext cx="114840" cy="83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5D10EB2-D92C-4714-8BB8-DEA4957548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25360" y="2895187"/>
                <a:ext cx="1234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E74B8B4-6C89-4321-B585-2E4DEF37DEA7}"/>
                  </a:ext>
                </a:extLst>
              </p14:cNvPr>
              <p14:cNvContentPartPr/>
              <p14:nvPr/>
            </p14:nvContentPartPr>
            <p14:xfrm>
              <a:off x="11265040" y="3064387"/>
              <a:ext cx="54360" cy="882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E74B8B4-6C89-4321-B585-2E4DEF37DEA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260720" y="3060067"/>
                <a:ext cx="63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51FF096-389D-498A-B1F7-9900DF90D536}"/>
                  </a:ext>
                </a:extLst>
              </p14:cNvPr>
              <p14:cNvContentPartPr/>
              <p14:nvPr/>
            </p14:nvContentPartPr>
            <p14:xfrm>
              <a:off x="11351080" y="3092467"/>
              <a:ext cx="21240" cy="504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51FF096-389D-498A-B1F7-9900DF90D5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46760" y="3088147"/>
                <a:ext cx="29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1B75DF2-AAE4-47B4-B2D8-640428321921}"/>
                  </a:ext>
                </a:extLst>
              </p14:cNvPr>
              <p14:cNvContentPartPr/>
              <p14:nvPr/>
            </p14:nvContentPartPr>
            <p14:xfrm>
              <a:off x="11352880" y="3002107"/>
              <a:ext cx="2880" cy="19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1B75DF2-AAE4-47B4-B2D8-64042832192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48560" y="2997787"/>
                <a:ext cx="115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6270FA-112E-445F-8001-6B47FC39502F}"/>
                  </a:ext>
                </a:extLst>
              </p14:cNvPr>
              <p14:cNvContentPartPr/>
              <p14:nvPr/>
            </p14:nvContentPartPr>
            <p14:xfrm>
              <a:off x="11386360" y="3006067"/>
              <a:ext cx="29880" cy="1544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6270FA-112E-445F-8001-6B47FC39502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82040" y="3001747"/>
                <a:ext cx="3852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6575876-2145-432E-8ED1-0B956E010021}"/>
              </a:ext>
            </a:extLst>
          </p:cNvPr>
          <p:cNvGrpSpPr/>
          <p:nvPr/>
        </p:nvGrpSpPr>
        <p:grpSpPr>
          <a:xfrm>
            <a:off x="10359640" y="2243947"/>
            <a:ext cx="349920" cy="732240"/>
            <a:chOff x="10359640" y="2243947"/>
            <a:chExt cx="349920" cy="73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A673C08-C67F-40BF-B097-EA13E97846FB}"/>
                    </a:ext>
                  </a:extLst>
                </p14:cNvPr>
                <p14:cNvContentPartPr/>
                <p14:nvPr/>
              </p14:nvContentPartPr>
              <p14:xfrm>
                <a:off x="10512280" y="2243947"/>
                <a:ext cx="197280" cy="423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A673C08-C67F-40BF-B097-EA13E97846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07960" y="2239627"/>
                  <a:ext cx="2059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4C6EF03-A91E-4362-8CF8-726E970C7AE2}"/>
                    </a:ext>
                  </a:extLst>
                </p14:cNvPr>
                <p14:cNvContentPartPr/>
                <p14:nvPr/>
              </p14:nvContentPartPr>
              <p14:xfrm>
                <a:off x="10442080" y="2427187"/>
                <a:ext cx="204120" cy="294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4C6EF03-A91E-4362-8CF8-726E970C7A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37760" y="2422867"/>
                  <a:ext cx="212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8E19EFB-74C6-4E2E-940E-D605CFA974E5}"/>
                    </a:ext>
                  </a:extLst>
                </p14:cNvPr>
                <p14:cNvContentPartPr/>
                <p14:nvPr/>
              </p14:nvContentPartPr>
              <p14:xfrm>
                <a:off x="10359640" y="2647507"/>
                <a:ext cx="304920" cy="328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8E19EFB-74C6-4E2E-940E-D605CFA974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55320" y="2643187"/>
                  <a:ext cx="31356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60DA1B6-1D9D-4547-84B0-2A598ED48B58}"/>
              </a:ext>
            </a:extLst>
          </p:cNvPr>
          <p:cNvGrpSpPr/>
          <p:nvPr/>
        </p:nvGrpSpPr>
        <p:grpSpPr>
          <a:xfrm>
            <a:off x="10826920" y="1898347"/>
            <a:ext cx="576360" cy="306000"/>
            <a:chOff x="10826920" y="1898347"/>
            <a:chExt cx="57636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D78C622-81F1-4AA1-9A3A-188615CDCCDC}"/>
                    </a:ext>
                  </a:extLst>
                </p14:cNvPr>
                <p14:cNvContentPartPr/>
                <p14:nvPr/>
              </p14:nvContentPartPr>
              <p14:xfrm>
                <a:off x="10826920" y="2125507"/>
                <a:ext cx="91440" cy="78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D78C622-81F1-4AA1-9A3A-188615CDCCD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22600" y="2121187"/>
                  <a:ext cx="100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FB379EC-FBC4-4C2F-BF8F-236EC6159BE0}"/>
                    </a:ext>
                  </a:extLst>
                </p14:cNvPr>
                <p14:cNvContentPartPr/>
                <p14:nvPr/>
              </p14:nvContentPartPr>
              <p14:xfrm>
                <a:off x="10962640" y="2026147"/>
                <a:ext cx="115560" cy="159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FB379EC-FBC4-4C2F-BF8F-236EC6159BE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58320" y="2021827"/>
                  <a:ext cx="124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AC9FC2-604B-4532-B267-07B47FC1FEA3}"/>
                    </a:ext>
                  </a:extLst>
                </p14:cNvPr>
                <p14:cNvContentPartPr/>
                <p14:nvPr/>
              </p14:nvContentPartPr>
              <p14:xfrm>
                <a:off x="11103040" y="1998427"/>
                <a:ext cx="122760" cy="123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AC9FC2-604B-4532-B267-07B47FC1FE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98720" y="1994107"/>
                  <a:ext cx="131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95BDE97-F715-42A2-8D9E-2EF1AAC49A03}"/>
                    </a:ext>
                  </a:extLst>
                </p14:cNvPr>
                <p14:cNvContentPartPr/>
                <p14:nvPr/>
              </p14:nvContentPartPr>
              <p14:xfrm>
                <a:off x="11267200" y="1916347"/>
                <a:ext cx="76680" cy="143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95BDE97-F715-42A2-8D9E-2EF1AAC49A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62880" y="1912027"/>
                  <a:ext cx="85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FFDA0DC-E149-452B-8852-3344ACAC5A41}"/>
                    </a:ext>
                  </a:extLst>
                </p14:cNvPr>
                <p14:cNvContentPartPr/>
                <p14:nvPr/>
              </p14:nvContentPartPr>
              <p14:xfrm>
                <a:off x="11196640" y="1898347"/>
                <a:ext cx="62280" cy="98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FFDA0DC-E149-452B-8852-3344ACAC5A4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92320" y="1894027"/>
                  <a:ext cx="70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BCA44EC-6945-4C43-8455-3F57AF0A8118}"/>
                    </a:ext>
                  </a:extLst>
                </p14:cNvPr>
                <p14:cNvContentPartPr/>
                <p14:nvPr/>
              </p14:nvContentPartPr>
              <p14:xfrm>
                <a:off x="11312920" y="2008867"/>
                <a:ext cx="90360" cy="61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BCA44EC-6945-4C43-8455-3F57AF0A81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308600" y="2004547"/>
                  <a:ext cx="9900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DA39F7C-A00A-4DFD-85A1-A53B2C80423D}"/>
              </a:ext>
            </a:extLst>
          </p:cNvPr>
          <p:cNvGrpSpPr/>
          <p:nvPr/>
        </p:nvGrpSpPr>
        <p:grpSpPr>
          <a:xfrm>
            <a:off x="11277280" y="1187347"/>
            <a:ext cx="736200" cy="572400"/>
            <a:chOff x="11277280" y="1187347"/>
            <a:chExt cx="73620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ACB6611-9EAA-4EC5-8D70-F9D599A92F34}"/>
                    </a:ext>
                  </a:extLst>
                </p14:cNvPr>
                <p14:cNvContentPartPr/>
                <p14:nvPr/>
              </p14:nvContentPartPr>
              <p14:xfrm>
                <a:off x="11277280" y="1648147"/>
                <a:ext cx="81720" cy="111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ACB6611-9EAA-4EC5-8D70-F9D599A92F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72960" y="1643827"/>
                  <a:ext cx="90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3C6F412-24B6-490F-BB68-8A620ABDFBA4}"/>
                    </a:ext>
                  </a:extLst>
                </p14:cNvPr>
                <p14:cNvContentPartPr/>
                <p14:nvPr/>
              </p14:nvContentPartPr>
              <p14:xfrm>
                <a:off x="11395000" y="1604587"/>
                <a:ext cx="65880" cy="122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3C6F412-24B6-490F-BB68-8A620ABDFB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90680" y="1600267"/>
                  <a:ext cx="74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D5CCB67-6275-4C04-B5C5-F55A3A5B1CBD}"/>
                    </a:ext>
                  </a:extLst>
                </p14:cNvPr>
                <p14:cNvContentPartPr/>
                <p14:nvPr/>
              </p14:nvContentPartPr>
              <p14:xfrm>
                <a:off x="11442520" y="1471027"/>
                <a:ext cx="204840" cy="232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D5CCB67-6275-4C04-B5C5-F55A3A5B1CB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38200" y="1466707"/>
                  <a:ext cx="213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EF7D2B9-DA0A-41C8-A14C-A650C52C2E45}"/>
                    </a:ext>
                  </a:extLst>
                </p14:cNvPr>
                <p14:cNvContentPartPr/>
                <p14:nvPr/>
              </p14:nvContentPartPr>
              <p14:xfrm>
                <a:off x="11678680" y="1379587"/>
                <a:ext cx="110160" cy="100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EF7D2B9-DA0A-41C8-A14C-A650C52C2E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674360" y="1375267"/>
                  <a:ext cx="118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2FD981A-30BA-48D3-910C-8305830E1F08}"/>
                    </a:ext>
                  </a:extLst>
                </p14:cNvPr>
                <p14:cNvContentPartPr/>
                <p14:nvPr/>
              </p14:nvContentPartPr>
              <p14:xfrm>
                <a:off x="11784160" y="1325227"/>
                <a:ext cx="56520" cy="110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2FD981A-30BA-48D3-910C-8305830E1F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779840" y="1320907"/>
                  <a:ext cx="65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9AEF356-DB78-4F8D-93CE-87C5BB7B3661}"/>
                    </a:ext>
                  </a:extLst>
                </p14:cNvPr>
                <p14:cNvContentPartPr/>
                <p14:nvPr/>
              </p14:nvContentPartPr>
              <p14:xfrm>
                <a:off x="11832400" y="1255747"/>
                <a:ext cx="114120" cy="123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9AEF356-DB78-4F8D-93CE-87C5BB7B366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828080" y="1251427"/>
                  <a:ext cx="122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844E34A-611C-4FCA-907B-A2D9ACBDBFC1}"/>
                    </a:ext>
                  </a:extLst>
                </p14:cNvPr>
                <p14:cNvContentPartPr/>
                <p14:nvPr/>
              </p14:nvContentPartPr>
              <p14:xfrm>
                <a:off x="11927080" y="1187347"/>
                <a:ext cx="86400" cy="138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844E34A-611C-4FCA-907B-A2D9ACBDBF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922760" y="1183027"/>
                  <a:ext cx="95040" cy="14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186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Changes in price level </a:t>
            </a:r>
            <a:r>
              <a:rPr lang="de-DE" sz="3200" dirty="0"/>
              <a:t>II</a:t>
            </a:r>
            <a:endParaRPr lang="de-DE" sz="3200" baseline="30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009919-2B09-4622-80B2-91B66293ECB9}"/>
              </a:ext>
            </a:extLst>
          </p:cNvPr>
          <p:cNvSpPr txBox="1"/>
          <p:nvPr/>
        </p:nvSpPr>
        <p:spPr>
          <a:xfrm>
            <a:off x="1524000" y="764704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/>
              <a:t>What are the costs of the basket of year 2016 with prices of 2015?</a:t>
            </a:r>
            <a:endParaRPr lang="de-DE" sz="2400" dirty="0"/>
          </a:p>
          <a:p>
            <a:endParaRPr lang="de-DE" sz="2400" dirty="0"/>
          </a:p>
          <a:p>
            <a:r>
              <a:rPr lang="de-DE" sz="2400"/>
              <a:t>Compare this with the price of the basket in in year 2016</a:t>
            </a:r>
          </a:p>
          <a:p>
            <a:endParaRPr lang="de-DE" sz="240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1109820-E962-DA39-A267-3FB9CBE2EA77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3EEFCDD-D322-4DA8-8174-E7A71926F6A2}"/>
                  </a:ext>
                </a:extLst>
              </p14:cNvPr>
              <p14:cNvContentPartPr/>
              <p14:nvPr/>
            </p14:nvContentPartPr>
            <p14:xfrm>
              <a:off x="6329800" y="1238107"/>
              <a:ext cx="936360" cy="22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3EEFCDD-D322-4DA8-8174-E7A71926F6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5480" y="1233787"/>
                <a:ext cx="945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C9054C5-036F-46C0-9CC1-F8D0C3D3EC99}"/>
                  </a:ext>
                </a:extLst>
              </p14:cNvPr>
              <p14:cNvContentPartPr/>
              <p14:nvPr/>
            </p14:nvContentPartPr>
            <p14:xfrm>
              <a:off x="6445360" y="1189147"/>
              <a:ext cx="760680" cy="892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C9054C5-036F-46C0-9CC1-F8D0C3D3EC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1040" y="1184827"/>
                <a:ext cx="769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CC56240-4666-42EB-AFAE-EE2FE95BA981}"/>
                  </a:ext>
                </a:extLst>
              </p14:cNvPr>
              <p14:cNvContentPartPr/>
              <p14:nvPr/>
            </p14:nvContentPartPr>
            <p14:xfrm>
              <a:off x="8753320" y="1152427"/>
              <a:ext cx="860400" cy="619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CC56240-4666-42EB-AFAE-EE2FE95BA9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49000" y="1148107"/>
                <a:ext cx="869040" cy="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608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Changes in price level </a:t>
            </a:r>
            <a:r>
              <a:rPr lang="de-DE" sz="3200" dirty="0"/>
              <a:t>II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1016000" y="764704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/>
                  <a:t>What are the costs of the basket of year 2016 with prices of 2015?</a:t>
                </a:r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2015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2016</m:t>
                            </m:r>
                          </m:sup>
                        </m:sSub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11∙8+10∙4+33∙3=227</m:t>
                    </m:r>
                  </m:oMath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→</a:t>
                </a:r>
                <a:r>
                  <a:rPr lang="de-DE" sz="2400"/>
                  <a:t>	Compare the actual basket valued with actual prices and prices of 	the year before.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2016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2016</m:t>
                            </m:r>
                          </m:sup>
                        </m:sSub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8∙8+18∙4+29∙3=223</m:t>
                    </m:r>
                  </m:oMath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→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223</m:t>
                        </m:r>
                      </m:num>
                      <m:den>
                        <m:r>
                          <a:rPr lang="de-DE" sz="2400">
                            <a:latin typeface="Cambria Math" panose="02040503050406030204" pitchFamily="18" charset="0"/>
                          </a:rPr>
                          <m:t>227</m:t>
                        </m:r>
                      </m:den>
                    </m:f>
                    <m:r>
                      <a:rPr lang="de-DE" sz="2400">
                        <a:latin typeface="Cambria Math" panose="02040503050406030204" pitchFamily="18" charset="0"/>
                      </a:rPr>
                      <m:t>=0,982</m:t>
                    </m:r>
                  </m:oMath>
                </a14:m>
                <a:r>
                  <a:rPr lang="de-DE" sz="2400" dirty="0"/>
                  <a:t>	 →	</a:t>
                </a:r>
                <a:r>
                  <a:rPr lang="de-DE" sz="2400"/>
                  <a:t> price level decrease of 1,8%</a:t>
                </a:r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764704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1067" t="-815" r="-10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D157F718-9924-F13C-320D-82FF9C312D0B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AFCFB2-3A82-4E1E-B8DE-50D2AC4CA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52" y="1259176"/>
            <a:ext cx="4351834" cy="993313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35CA621-DEAB-4C1E-A29C-972DC8043F48}"/>
              </a:ext>
            </a:extLst>
          </p:cNvPr>
          <p:cNvGrpSpPr/>
          <p:nvPr/>
        </p:nvGrpSpPr>
        <p:grpSpPr>
          <a:xfrm>
            <a:off x="8724520" y="1822387"/>
            <a:ext cx="365760" cy="244080"/>
            <a:chOff x="8724520" y="1822387"/>
            <a:chExt cx="36576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A018085-6454-4328-81AD-A6E6B6AC69C0}"/>
                    </a:ext>
                  </a:extLst>
                </p14:cNvPr>
                <p14:cNvContentPartPr/>
                <p14:nvPr/>
              </p14:nvContentPartPr>
              <p14:xfrm>
                <a:off x="8730280" y="1833547"/>
                <a:ext cx="10800" cy="19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A018085-6454-4328-81AD-A6E6B6AC69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25960" y="1829227"/>
                  <a:ext cx="19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A052A16-8D09-4B3C-A3A2-7A3288DB1F33}"/>
                    </a:ext>
                  </a:extLst>
                </p14:cNvPr>
                <p14:cNvContentPartPr/>
                <p14:nvPr/>
              </p14:nvContentPartPr>
              <p14:xfrm>
                <a:off x="8724520" y="1822387"/>
                <a:ext cx="360" cy="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A052A16-8D09-4B3C-A3A2-7A3288DB1F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20200" y="1818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8ED5AFC-F050-4EEC-BF13-05FC54BBBE6F}"/>
                    </a:ext>
                  </a:extLst>
                </p14:cNvPr>
                <p14:cNvContentPartPr/>
                <p14:nvPr/>
              </p14:nvContentPartPr>
              <p14:xfrm>
                <a:off x="8866000" y="1878907"/>
                <a:ext cx="224280" cy="187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8ED5AFC-F050-4EEC-BF13-05FC54BBBE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61680" y="1874587"/>
                  <a:ext cx="232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CB8C2E9-C6B1-4118-AC76-2F13CE3992B9}"/>
                    </a:ext>
                  </a:extLst>
                </p14:cNvPr>
                <p14:cNvContentPartPr/>
                <p14:nvPr/>
              </p14:nvContentPartPr>
              <p14:xfrm>
                <a:off x="8787880" y="1823107"/>
                <a:ext cx="110880" cy="106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CB8C2E9-C6B1-4118-AC76-2F13CE3992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83560" y="1818787"/>
                  <a:ext cx="1195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5981105-134D-4D78-9530-F3CE96968EF1}"/>
              </a:ext>
            </a:extLst>
          </p:cNvPr>
          <p:cNvGrpSpPr/>
          <p:nvPr/>
        </p:nvGrpSpPr>
        <p:grpSpPr>
          <a:xfrm>
            <a:off x="10118800" y="1851187"/>
            <a:ext cx="260280" cy="218160"/>
            <a:chOff x="10118800" y="1851187"/>
            <a:chExt cx="26028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2054D69-E231-48B8-9490-066DA05EBC0D}"/>
                    </a:ext>
                  </a:extLst>
                </p14:cNvPr>
                <p14:cNvContentPartPr/>
                <p14:nvPr/>
              </p14:nvContentPartPr>
              <p14:xfrm>
                <a:off x="10201240" y="1923907"/>
                <a:ext cx="177840" cy="145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2054D69-E231-48B8-9490-066DA05EBC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96920" y="1919587"/>
                  <a:ext cx="186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C0B6375-0837-4A8D-B34E-AAB24321A0B2}"/>
                    </a:ext>
                  </a:extLst>
                </p14:cNvPr>
                <p14:cNvContentPartPr/>
                <p14:nvPr/>
              </p14:nvContentPartPr>
              <p14:xfrm>
                <a:off x="10118800" y="1851187"/>
                <a:ext cx="93960" cy="111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C0B6375-0837-4A8D-B34E-AAB24321A0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14480" y="1846867"/>
                  <a:ext cx="1026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BBD3F-0650-400A-9403-FB616650E5ED}"/>
              </a:ext>
            </a:extLst>
          </p:cNvPr>
          <p:cNvGrpSpPr/>
          <p:nvPr/>
        </p:nvGrpSpPr>
        <p:grpSpPr>
          <a:xfrm>
            <a:off x="11340280" y="1845787"/>
            <a:ext cx="301680" cy="183960"/>
            <a:chOff x="11340280" y="1845787"/>
            <a:chExt cx="30168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DBD7843-31FF-4B7A-A5B3-71C7E5C20076}"/>
                    </a:ext>
                  </a:extLst>
                </p14:cNvPr>
                <p14:cNvContentPartPr/>
                <p14:nvPr/>
              </p14:nvContentPartPr>
              <p14:xfrm>
                <a:off x="11473120" y="1902667"/>
                <a:ext cx="168840" cy="127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DBD7843-31FF-4B7A-A5B3-71C7E5C2007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68800" y="1898347"/>
                  <a:ext cx="177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68A6172-0130-4A35-88D2-733A0ADB148B}"/>
                    </a:ext>
                  </a:extLst>
                </p14:cNvPr>
                <p14:cNvContentPartPr/>
                <p14:nvPr/>
              </p14:nvContentPartPr>
              <p14:xfrm>
                <a:off x="11340280" y="1845787"/>
                <a:ext cx="116280" cy="93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68A6172-0130-4A35-88D2-733A0ADB14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335960" y="1841467"/>
                  <a:ext cx="1249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21B3BF0-A839-43D2-AD37-B7C6C6064C28}"/>
              </a:ext>
            </a:extLst>
          </p:cNvPr>
          <p:cNvGrpSpPr/>
          <p:nvPr/>
        </p:nvGrpSpPr>
        <p:grpSpPr>
          <a:xfrm>
            <a:off x="7293880" y="1648507"/>
            <a:ext cx="346680" cy="121680"/>
            <a:chOff x="7293880" y="1648507"/>
            <a:chExt cx="34668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12D6603-26DF-4EE2-BD78-A531ED8797D0}"/>
                    </a:ext>
                  </a:extLst>
                </p14:cNvPr>
                <p14:cNvContentPartPr/>
                <p14:nvPr/>
              </p14:nvContentPartPr>
              <p14:xfrm>
                <a:off x="7344640" y="1678027"/>
                <a:ext cx="295920" cy="50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12D6603-26DF-4EE2-BD78-A531ED8797D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40320" y="1673707"/>
                  <a:ext cx="304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90F1FBA-00E8-4177-BD6F-B9088A8E7933}"/>
                    </a:ext>
                  </a:extLst>
                </p14:cNvPr>
                <p14:cNvContentPartPr/>
                <p14:nvPr/>
              </p14:nvContentPartPr>
              <p14:xfrm>
                <a:off x="7293880" y="1648507"/>
                <a:ext cx="267480" cy="121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90F1FBA-00E8-4177-BD6F-B9088A8E79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89560" y="1644187"/>
                  <a:ext cx="2761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602E22E-EA17-4655-A992-23F3C37C72FC}"/>
              </a:ext>
            </a:extLst>
          </p:cNvPr>
          <p:cNvGrpSpPr/>
          <p:nvPr/>
        </p:nvGrpSpPr>
        <p:grpSpPr>
          <a:xfrm>
            <a:off x="11234080" y="2058547"/>
            <a:ext cx="279360" cy="90360"/>
            <a:chOff x="11234080" y="2058547"/>
            <a:chExt cx="27936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21FC049-F7BC-43A5-B398-1857CCEBFB8A}"/>
                    </a:ext>
                  </a:extLst>
                </p14:cNvPr>
                <p14:cNvContentPartPr/>
                <p14:nvPr/>
              </p14:nvContentPartPr>
              <p14:xfrm>
                <a:off x="11327320" y="2086267"/>
                <a:ext cx="186120" cy="27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21FC049-F7BC-43A5-B398-1857CCEBFB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323000" y="2081947"/>
                  <a:ext cx="194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B3D59A7-6C28-4C5A-B5C7-2C6779234D0A}"/>
                    </a:ext>
                  </a:extLst>
                </p14:cNvPr>
                <p14:cNvContentPartPr/>
                <p14:nvPr/>
              </p14:nvContentPartPr>
              <p14:xfrm>
                <a:off x="11234080" y="2058547"/>
                <a:ext cx="197280" cy="90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B3D59A7-6C28-4C5A-B5C7-2C6779234D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229760" y="2054227"/>
                  <a:ext cx="2059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5F38664-1652-4B6A-947E-E5DFD2E15D76}"/>
              </a:ext>
            </a:extLst>
          </p:cNvPr>
          <p:cNvGrpSpPr/>
          <p:nvPr/>
        </p:nvGrpSpPr>
        <p:grpSpPr>
          <a:xfrm>
            <a:off x="7229080" y="2072587"/>
            <a:ext cx="3401640" cy="1989000"/>
            <a:chOff x="7229080" y="2072587"/>
            <a:chExt cx="3401640" cy="19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954237A-49CC-4D75-90D5-1832D1891E80}"/>
                    </a:ext>
                  </a:extLst>
                </p14:cNvPr>
                <p14:cNvContentPartPr/>
                <p14:nvPr/>
              </p14:nvContentPartPr>
              <p14:xfrm>
                <a:off x="8894080" y="2110747"/>
                <a:ext cx="197640" cy="25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954237A-49CC-4D75-90D5-1832D1891E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89760" y="2106427"/>
                  <a:ext cx="206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8520310-D234-4D7C-A053-2AFC96A68E60}"/>
                    </a:ext>
                  </a:extLst>
                </p14:cNvPr>
                <p14:cNvContentPartPr/>
                <p14:nvPr/>
              </p14:nvContentPartPr>
              <p14:xfrm>
                <a:off x="8794720" y="2072587"/>
                <a:ext cx="172080" cy="84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8520310-D234-4D7C-A053-2AFC96A68E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0400" y="2068267"/>
                  <a:ext cx="180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AE56F3E-34D5-40C4-8E24-DCBC71278E17}"/>
                    </a:ext>
                  </a:extLst>
                </p14:cNvPr>
                <p14:cNvContentPartPr/>
                <p14:nvPr/>
              </p14:nvContentPartPr>
              <p14:xfrm>
                <a:off x="10167040" y="2101387"/>
                <a:ext cx="201600" cy="31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AE56F3E-34D5-40C4-8E24-DCBC71278E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62720" y="2097067"/>
                  <a:ext cx="210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DAE040E-63DE-42DC-A60C-D82338DA80D5}"/>
                    </a:ext>
                  </a:extLst>
                </p14:cNvPr>
                <p14:cNvContentPartPr/>
                <p14:nvPr/>
              </p14:nvContentPartPr>
              <p14:xfrm>
                <a:off x="10045000" y="2078707"/>
                <a:ext cx="187920" cy="85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DAE040E-63DE-42DC-A60C-D82338DA80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40680" y="2074387"/>
                  <a:ext cx="196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A557D8C-4601-4532-95C0-DF9D0102B060}"/>
                    </a:ext>
                  </a:extLst>
                </p14:cNvPr>
                <p14:cNvContentPartPr/>
                <p14:nvPr/>
              </p14:nvContentPartPr>
              <p14:xfrm>
                <a:off x="7420240" y="2251147"/>
                <a:ext cx="3210480" cy="1703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A557D8C-4601-4532-95C0-DF9D0102B0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15920" y="2246827"/>
                  <a:ext cx="3219120" cy="17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6F8CFA2-CCE3-4D7E-AA40-C70D169131D6}"/>
                    </a:ext>
                  </a:extLst>
                </p14:cNvPr>
                <p14:cNvContentPartPr/>
                <p14:nvPr/>
              </p14:nvContentPartPr>
              <p14:xfrm>
                <a:off x="7229080" y="3826507"/>
                <a:ext cx="208440" cy="235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6F8CFA2-CCE3-4D7E-AA40-C70D169131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24760" y="3822187"/>
                  <a:ext cx="21708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515AEEC-1BB8-495F-8448-F233214F0129}"/>
                  </a:ext>
                </a:extLst>
              </p14:cNvPr>
              <p14:cNvContentPartPr/>
              <p14:nvPr/>
            </p14:nvContentPartPr>
            <p14:xfrm>
              <a:off x="7573960" y="5275507"/>
              <a:ext cx="668160" cy="1058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515AEEC-1BB8-495F-8448-F233214F01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69640" y="5271187"/>
                <a:ext cx="67680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03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Microsoft Office PowerPoint</Application>
  <PresentationFormat>Breitbild</PresentationFormat>
  <Paragraphs>327</Paragraphs>
  <Slides>17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Wingdings</vt:lpstr>
      <vt:lpstr>Office</vt:lpstr>
      <vt:lpstr>Microsoft Excel-Arbeitsblatt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377</cp:revision>
  <dcterms:created xsi:type="dcterms:W3CDTF">2020-09-20T22:46:24Z</dcterms:created>
  <dcterms:modified xsi:type="dcterms:W3CDTF">2026-04-14T11:46:39Z</dcterms:modified>
</cp:coreProperties>
</file>