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616" r:id="rId2"/>
    <p:sldId id="617" r:id="rId3"/>
    <p:sldId id="622" r:id="rId4"/>
    <p:sldId id="619" r:id="rId5"/>
    <p:sldId id="623" r:id="rId6"/>
    <p:sldId id="1483" r:id="rId7"/>
    <p:sldId id="620" r:id="rId8"/>
    <p:sldId id="621" r:id="rId9"/>
    <p:sldId id="624" r:id="rId10"/>
    <p:sldId id="625" r:id="rId11"/>
    <p:sldId id="626" r:id="rId12"/>
    <p:sldId id="627" r:id="rId13"/>
    <p:sldId id="628" r:id="rId14"/>
    <p:sldId id="632" r:id="rId15"/>
    <p:sldId id="630" r:id="rId16"/>
    <p:sldId id="639" r:id="rId17"/>
    <p:sldId id="636" r:id="rId18"/>
    <p:sldId id="633" r:id="rId19"/>
    <p:sldId id="638" r:id="rId20"/>
    <p:sldId id="640" r:id="rId21"/>
    <p:sldId id="1484" r:id="rId22"/>
    <p:sldId id="642" r:id="rId23"/>
    <p:sldId id="647" r:id="rId24"/>
    <p:sldId id="648"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3" autoAdjust="0"/>
    <p:restoredTop sz="94660"/>
  </p:normalViewPr>
  <p:slideViewPr>
    <p:cSldViewPr snapToGrid="0">
      <p:cViewPr varScale="1">
        <p:scale>
          <a:sx n="66" d="100"/>
          <a:sy n="66" d="100"/>
        </p:scale>
        <p:origin x="59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26:43.285"/>
    </inkml:context>
    <inkml:brush xml:id="br0">
      <inkml:brushProperty name="width" value="0.025" units="cm"/>
      <inkml:brushProperty name="height" value="0.025" units="cm"/>
    </inkml:brush>
  </inkml:definitions>
  <inkml:trace contextRef="#ctx0" brushRef="#br0">1 96 17236,'28'0'1217,"119"-5"10,-98-3-933,-32 4-24,0 1 1,0 1 0,0 1 0,0 0 0,28 3 0,42 7-24,128-3-1,-189-6-216,-7 1-26,1 0 0,-1 2 0,0 0-1,0 1 1,20 6 0,89 41 160,-109-43-148,1-1 0,-1-1 0,2-1 0,-1-1 0,31 2 0,108-2 16,-30-2-15,24 10 13,87 4-7,-121-19-11,155-25-1,-8 1 0,52 8-11,-280 15 8,73-18 0,-79 14-2,0 1-1,1 2 1,43-2 0,-33 9-1,-1 2 1,44 8 0,45 2 2,-105-10 400,-12-2-20,-14-2-361,0 0 1,0 0-1,0 0 0,0 0 0,0 0 0,0 0 1,-42-3-20,-15-1 7,-77 3-1,97 4-14,-516 62 8,476-53-67,-2-3 0,-129-2 0,-156-28-164,291 15 214,-342-2-245,276 9 105,-148 7 134,66-1 10,118-8 7,-62 4 4,137-1-7,1 3 1,-47 12 0,73-17 0,30 10-601,4-3 599,0-3-1,1 0 0,-1-3 0,36-1 0,-62-1 1,25 1-11,89-1-70,193-27 1,-101-15-295,29-5 204,-180 39 176,0 3 0,64 2 1,90 13 0,217-4 0,-224-27-8,277-66 0,-448 80 6,0 2 0,0 1 1,0 1-1,0 3 1,1 1-1,-1 2 0,0 1 1,0 2-1,47 13 1,-63-15 2,-26-6 8,-77-2 116,-160 11 0,-85 35 4,118-12-101,-1-9-1,-1-9 1,0-10 0,-344-40 0,67-7-3,345 42-118,-204 20-1,245-6 66,-192 27 51,282-35 4,0 1 0,-1-1-1,1 2 1,0-1 0,1 2 0,-1-1 0,1 2 0,-16 10-1,25-16-30,0 1-1,0-1 0,0 1 0,0 0 0,0 0 0,1-1 1,-1 1-1,0 0 0,1 0 0,-1 0 0,1 0 0,-1 0 1,1 0-1,-1 0 0,1 0 0,-1 0 0,1 0 1,0 0-1,0 0 0,0 0 0,0 0 0,-1 0 0,1 0 1,0 0-1,1 3 0,0-2-12,0 0 1,0 0-1,0 0 0,0 0 0,0-1 1,0 1-1,1 0 0,-1 0 1,1-1-1,-1 1 0,1-1 1,2 2-1,7 5-217,0-1 0,1 0 1,17 7-1,23 7-1500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27:41.915"/>
    </inkml:context>
    <inkml:brush xml:id="br0">
      <inkml:brushProperty name="width" value="0.05" units="cm"/>
      <inkml:brushProperty name="height" value="0.05" units="cm"/>
    </inkml:brush>
  </inkml:definitions>
  <inkml:trace contextRef="#ctx0" brushRef="#br0">388 45 9170,'0'-1'489,"0"-1"-1,0 0 1,0 0-1,0 0 1,-1 0-1,1 0 1,-1 0-1,1 1 1,-1-1-1,0 0 1,1 0-1,-1 1 1,0-1 0,0 0-1,0 1 1,0-1-1,-3-1 1,3 2-156,-1-1 0,0 1 0,1 0 0,-1 0 0,0 0 0,0 0 0,0 1 0,0-1 0,0 0 0,0 1 0,0-1 0,0 1 1,-4 0-1,1 0-95,-1 0 1,1 0 0,0 1-1,-1 0 1,1 0 0,0 1-1,-1-1 1,1 1 0,0 0-1,0 1 1,-6 3 0,-12 11 72,0 1 0,1 0 0,1 2 0,-21 25 0,-66 94 118,104-133-420,0-1-6,1-1 0,0 1 1,0-1-1,0 1 0,0 0 0,1 0 1,-1 0-1,1 0 0,1 1 0,-1-1 0,1 1 1,-1 5-1,2-10-3,0 0 1,0-1-1,0 1 0,0-1 1,0 1-1,1-1 1,-1 1-1,0 0 0,0-1 1,0 1-1,1-1 0,-1 1 1,0-1-1,1 1 1,-1-1-1,0 1 0,1-1 1,-1 0-1,1 1 1,-1-1-1,1 0 0,-1 1 1,1-1-1,-1 0 0,1 1 1,-1-1-1,1 0 1,-1 0-1,1 0 0,-1 1 1,1-1-1,0 0 1,-1 0-1,1 0 0,-1 0 1,1 0-1,0 0 1,0 0-1,23-6 18,-3-2-6,-1-1 0,21-12 0,8-5-6,-27 15-1,-6 3-1,1 0 0,1 1 0,17-5 0,-31 11-5,0-1 0,1 2 1,-1-1-1,0 0 0,0 1 0,0 0 0,0 0 0,0 0 0,0 1 0,0-1 1,1 1-1,-1 0 0,0 0 0,0 0 0,-1 1 0,1 0 0,0-1 0,0 1 0,3 3 1,-4-2-4,0-1 0,0 1 0,-1 0 0,0 0 0,1 0 0,-1 0 0,0 0 0,0 1 1,-1-1-1,1 1 0,-1-1 0,0 1 0,0-1 0,0 1 0,0 0 0,0 0 0,-1-1 0,0 7 1,0-4 12,0-1 1,0 1-1,-1-1 1,0 1 0,0 0-1,-1-1 1,0 1-1,1-1 1,-2 0 0,1 0-1,-6 9 1,-2-1 201,0 0 0,-2-1-1,1 0 1,-1-1 0,-22 15 0,-74 43 807,84-57-945,0 0 1,-29 9-1,50-19-141,2-3 43,1 1-1,0 0 1,0 0 0,0-1-1,0 1 1,0 0-1,0-1 1,0 1 0,0 0-1,0-1 1,0 1 0,0 0-1,0 0 1,0-1-1,1 1 1,-1 0 0,0-1-1,0 1 1,0 0 0,0 0-1,0-1 1,1 1-1,-1 0 1,0 0 0,0-1-1,0 1 1,1 0 0,-1 0-1,0 0 1,0-1-1,1 1 1,-1 0 0,0 0-1,0 0 1,1 0 0,-1 0-1,1 0 1,5-5-456,0 1 1,1-1 0,-1 2-1,1-1 1,9-3-1,-2 1-393,40-18-2801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8:11.723"/>
    </inkml:context>
    <inkml:brush xml:id="br0">
      <inkml:brushProperty name="width" value="0.05" units="cm"/>
      <inkml:brushProperty name="height" value="0.05" units="cm"/>
    </inkml:brush>
  </inkml:definitions>
  <inkml:trace contextRef="#ctx0" brushRef="#br0">0 534 23501,'2'28'3889,"2"-34"-3374,5-9-410,-1 0 1,0-1 0,-1 0 0,7-23 0,18-79-19,-22 75-47,48-204 38,-49 207-63,-7 34-19,0 9-3,2 6 12,0 1 0,-1 0 0,0 0 0,-1 0 0,0 0-1,-1 0 1,0 0 0,-1 21 0,1-4 13,2 19 16,9 115 54,-8-133-74,1 0 1,1-1-1,16 44 1,-22-69-14,1 0 0,0 0 0,0-1 0,0 1-1,0 0 1,0 0 0,0-1 0,0 1 0,0-1 0,1 1 0,-1-1 0,1 1 0,1 0 0,-3-2-6,0 0 0,1 1 1,-1-1-1,0 0 0,0 0 1,1 0-1,-1 0 0,0 0 1,1 0-1,-1 0 0,0 0 1,1 0-1,-1 0 0,0 0 1,1 0-1,-1 0 0,0 0 0,1 0 1,-1-1-1,0 1 0,1 0 1,-1 0-1,0 0 0,0 0 1,1-1-1,-1 1 0,0 0 1,1 0-1,6-16-442,-2-12-1132,-4-9-2584</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8:12.040"/>
    </inkml:context>
    <inkml:brush xml:id="br0">
      <inkml:brushProperty name="width" value="0.05" units="cm"/>
      <inkml:brushProperty name="height" value="0.05" units="cm"/>
    </inkml:brush>
  </inkml:definitions>
  <inkml:trace contextRef="#ctx0" brushRef="#br0">0 0 22717,'4'5'605,"98"106"752,13 15-481,-92-96-477,-1 1 0,-1 1 0,26 57 0,-38-69-181,-2 1 1,0 0-1,0 1 1,-2 0-1,-1 0 0,-1 0 1,1 38-1,-6-28-89,-1 1 1,-1-1-1,-2 1 0,-1-1 1,-14 38-1,-68 152 36,72-182-159,3-8-396,-30 49 0,17-47-1309</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8:12.444"/>
    </inkml:context>
    <inkml:brush xml:id="br0">
      <inkml:brushProperty name="width" value="0.05" units="cm"/>
      <inkml:brushProperty name="height" value="0.05" units="cm"/>
    </inkml:brush>
  </inkml:definitions>
  <inkml:trace contextRef="#ctx0" brushRef="#br0">0 163 22725,'5'15'1104,"3"1"921,11-2-1633,7-4 0,14-10 24,8-9-24,17-16-200,3-6-80,10-9-72,-3-2 0,-9 11-200,-11 6-256,-22 15-1088,-10 5 743</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8:12.648"/>
    </inkml:context>
    <inkml:brush xml:id="br0">
      <inkml:brushProperty name="width" value="0.05" units="cm"/>
      <inkml:brushProperty name="height" value="0.05" units="cm"/>
    </inkml:brush>
  </inkml:definitions>
  <inkml:trace contextRef="#ctx0" brushRef="#br0">2 163 23509,'-2'5'936,"9"0"369,8-2-769,17-3-312,7-3 72,14-12 24,9-6-24,8-14-160,-1-2-88,1 7-312,-5 5-192,-11 15-1137</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8:13.150"/>
    </inkml:context>
    <inkml:brush xml:id="br0">
      <inkml:brushProperty name="width" value="0.05" units="cm"/>
      <inkml:brushProperty name="height" value="0.05" units="cm"/>
    </inkml:brush>
  </inkml:definitions>
  <inkml:trace contextRef="#ctx0" brushRef="#br0">239 0 21989,'-17'12'277,"0"1"0,1 1 0,0 0 0,1 1 0,0 1 0,1 0 0,1 1 0,1 0 0,1 1 0,0 0 0,1 1 0,1 0 0,-12 36 0,10-19-49,2 1 1,1 0-1,2 1 1,2 0-1,1 0 0,4 68 1,0-81-139,2-1-1,1 0 1,1 1 0,0-2 0,2 1 0,17 37 0,-21-53-81,2-1 1,-1 1 0,1-1 0,0 1-1,1-1 1,0-1 0,0 1 0,0-1-1,11 8 1,-12-11-9,0 0 0,1 0 0,-1 0 0,1-1 0,-1 0 0,1 0 0,-1 0 0,1-1 0,0 0 0,0 0 0,0-1 1,0 1-1,0-1 0,0 0 0,9-2 0,-3-1 13,0 0-1,0 0 1,0-1 0,-1-1 0,1 0 0,-1-1 0,0 0-1,-1 0 1,1-1 0,-2-1 0,1 1 0,-1-2 0,16-16 0,-11 8 83,0-1 1,-1-1-1,-1 1 0,0-2 1,-2 0-1,16-39 1,-18 33 22,-1-1 0,0 1 0,-3-1 0,0 0 0,-1 0 0,-2 0 0,-3-49 0,0 56-95,0 1 0,-2-1 0,0 1 1,-1 0-1,-1 0 0,-1 1 0,-1 0 0,0 0 0,-1 1 0,-1 0 0,-17-22 0,24 35-23,0 0-1,-1 0 1,0 0-1,1 0 1,-2 1-1,1 0 1,0 0-1,0 0 1,-1 0-1,0 1 1,1-1-1,-1 1 1,0 0-1,0 1 1,-9-2-1,7 2-11,1 1-1,-1 0 1,0 0 0,0 1 0,0 0-1,1 0 1,-1 1 0,0 0-1,1 0 1,0 0 0,-9 5-1,-33 20-382,-3 5-222</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8:32.336"/>
    </inkml:context>
    <inkml:brush xml:id="br0">
      <inkml:brushProperty name="width" value="0.05" units="cm"/>
      <inkml:brushProperty name="height" value="0.05" units="cm"/>
    </inkml:brush>
  </inkml:definitions>
  <inkml:trace contextRef="#ctx0" brushRef="#br0">24 13 9514,'-23'11'12896,"41"-15"-10755,10-2-2040,1 1 1,0 1 0,0 1 0,35 2 0,-3 5 15,97 22-1,-47-10-26,159 2 0,-18-2-55,144 5 40,-318-21-41,326 6 344,-382-4 331,-21-2-664,-1 0 0,0 0 1,0 0-1,1 0 0,-1 0 1,0 0-1,0 0 1,1 1-1,-1-1 0,0 0 1,0 0-1,0 0 0,1 0 1,-1 0-1,0 0 0,0 1 1,0-1-1,1 0 1,-1 0-1,0 0 0,0 0 1,0 1-1,0-1 0,0 0 1,1 0-1,-1 0 0,0 1 1,0-1-1,0 0 0,0 0 1,0 1-1,0-1 1,-1 2 108,0 0 0,-1-1 1,1 1-1,-1-1 0,1 0 0,-1 1 1,0-1-1,0 0 0,1 0 1,-3 1-1,-5 4-763,-21 14 69,0 5-499</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9:02.569"/>
    </inkml:context>
    <inkml:brush xml:id="br0">
      <inkml:brushProperty name="width" value="0.05" units="cm"/>
      <inkml:brushProperty name="height" value="0.05" units="cm"/>
    </inkml:brush>
  </inkml:definitions>
  <inkml:trace contextRef="#ctx0" brushRef="#br0">42 92 9354,'-41'15'7282,"63"-15"-2906,14 0-3826,-28 0-133,-4 2-321,0 0 0,0-1-1,0 1 1,0-1-1,0 0 1,0 0 0,0 0-1,5 0 1,2 0-42,-10 0-51,1-1 1,-1 1-1,1-1 0,-1 0 0,1 1 0,0-1 0,-1 0 1,1 0-1,-1 0 0,1 0 0,0-1 0,-1 1 0,1 0 1,-1-1-1,1 1 0,0-1 0,-1 1 0,3-2 0,2-1 8,18-6 16,-14 5-1,0 0-1,1 1 1,12-2 0,-19 4 0,1 1 1,-1 0 0,0 0 0,0 0-1,0 0 1,1 1 0,-1 0 0,0 0-1,0 0 1,0 0 0,7 4 0,19 10 183,-13-6-145,1-1 1,28 10 0,-39-16-62,1-1 1,-1 0-1,0 0 1,1 0-1,-1-1 1,0 0-1,1 0 0,-1-1 1,0 0-1,11-2 1,45-17 42,-49 14 0,0 1 1,1 1-1,0 0 0,0 1 0,0 1 1,0 0-1,19 1 0,68 15 138,1-1-140,39-17 182,-106 1 49,1 2 0,-1 1 0,57 7 0,-21 5-218,126 38 1,-174-44-51,0-1 0,0-1 0,0-1 0,0-1 0,1-1 0,42-4 0,7 1-7,48-6 13,-2 1 3,-119 7 442,-8 4-133,-23 7-272,0-2-1,-1 0 0,-34 3 0,-38 11-27,-7 10-2,-58 15-3,132-40-32,0-1-1,-64 2 1,64-9-44,0-2-1,0-1 1,0-2 0,-53-15 0,-135-54-195,62 18 228,86 32 17,-96-26-21,149 45 24,0 1 1,0 2-1,0 0 1,0 1-1,-40 5 1,-157 15-7,215-18-4,-4 0 40,12 0-258,34 5 212,0-1-1,0-2 0,0-2 1,1-2-1,-1-1 0,72-13 1,90-37 13,-108 25 4,0 5 0,125-14 0,257 34 1,-364 6 0,-20-2-7,0 5 1,0 3-1,-1 5 1,92 27 0,-177-42 5,20 8 8,1-2 0,0-1-1,0-1 1,27 1 0,-48-5 80,-10-1-68,0 1 1,0-1 0,-13-4 0,-11-2 3,-272-17 79,-5 22-54,214 2-30,-367 21-30,392-13-348,1 4 0,0 2 1,1 3-1,-105 43 0,53-3-996</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9:19.938"/>
    </inkml:context>
    <inkml:brush xml:id="br0">
      <inkml:brushProperty name="width" value="0.05" units="cm"/>
      <inkml:brushProperty name="height" value="0.05" units="cm"/>
    </inkml:brush>
  </inkml:definitions>
  <inkml:trace contextRef="#ctx0" brushRef="#br0">1447 50 2881,'-15'-11'2140,"-20"-11"-824,26 16 802,8 5-1394,-10 1 46,-5-4-245,-1 2-1,0 0 1,0 1 0,0 1 0,-26 3-1,-416 97 6308,162-2-5255,294-97-1567,-193 83 615,172-71-582,1 1 0,0 0 0,1 2 0,1 1 0,-36 35 0,37-30 11,0 1-1,-20 32 1,33-46-34,2 1 0,0 0 1,0 0-1,0 1 0,1 0 0,1-1 1,0 1-1,1 0 0,-2 15 0,4-19-14,0 0-1,0 0 1,1 0 0,0 0-1,1 0 1,-1 0-1,6 11 1,23 48-10,-10-25-19,-19-40 21,34 80-12,58 97 0,-78-153 23,1-2 0,2 1-1,0-2 1,1-1 0,2 0 0,0-1-1,1-1 1,24 16 0,88 48 14,-69-46-17,-3 3-1,65 55 1,-88-61 1,82 68 1,-93-81-5,0-1-1,49 24 1,10-2-12,115 39 1,-165-69 8,1-1 0,0-3 0,1-1 0,0-1 0,0-3 0,41-1 1,-52-4-3,-1-1 0,1-2 1,-1 0-1,0-2 1,0-1-1,43-20 0,148-88 60,-158 80-71,-41 25 10,-2-1 1,0 0 0,0-1-1,-1-1 1,-1-1-1,0-1 1,-1 0 0,-1 0-1,0-1 1,-1-1-1,15-31 1,-17 27-1,0-1 0,-2-1 1,0 0-1,-2 0 0,-1 0 1,0-1-1,-2 1 0,-1-1 1,-2-41-1,-39-281-69,34 316 48,-1 0-1,-2 1 1,-1 0 0,-15-36 0,16 51 24,0-1 0,-1 1 0,0 0 0,-1 1 0,-1 0 0,0 0 0,-1 2 1,-1-1-1,-16-12 0,-30-17 12,-2 2 0,-2 3 1,-1 3-1,-2 3 0,-111-37 0,58 21 2,78 29 7,-1 2 0,-1 1 0,-59-11 0,60 20 60,1 2 1,-1 2-1,-54 5 1,-123 23 111,110-11-172,77-13-273,0 0 0,0-3-1,-58-7 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9:28.879"/>
    </inkml:context>
    <inkml:brush xml:id="br0">
      <inkml:brushProperty name="width" value="0.05" units="cm"/>
      <inkml:brushProperty name="height" value="0.05" units="cm"/>
    </inkml:brush>
  </inkml:definitions>
  <inkml:trace contextRef="#ctx0" brushRef="#br0">2120 150 9154,'-8'-7'69,"1"1"1,-1 0-1,-14-8 1,13 9-27,0 0-1,1-1 1,-13-12-1,17 15-26,-8-10 1226,-2 0-1,-18-13 0,27 23-877,0-1 0,-1 1 0,0 0 0,1 1 0,-1-1 0,0 1 0,-1 1 0,1-1 0,0 1 0,-8-1 0,-28 0 888,-45 5-1,-27-1-1004,41-4 102,-1 3-1,1 3 0,1 3 0,-1 4 1,1 2-1,-132 44 0,88-16-323,-224 86 1481,292-104-1391,-86 55 0,-34 43-102,151-108-11,1 1-1,0 0 1,2 1 0,-1 0-1,2 1 1,0 1 0,1 0-1,1 0 1,0 2 0,2-1-1,0 1 1,1 0 0,1 1 0,-6 25-1,7-17-5,0 1 0,2 0 0,0 41 0,4-58 3,1 0 0,0-1-1,1 1 1,0 0 0,1-1-1,0 1 1,1-1 0,0 0-1,0 0 1,2 0 0,7 12-1,23 25 16,3-2-1,1-2 1,53 44 0,-91-85-14,34 28-5,0-1-1,2-2 1,1-1 0,49 24 0,-28-22-5,1-2 1,86 25-1,-4-10 27,181 29 1,-242-59-9,1-4 0,1-3 0,144-11 0,355-95 31,-221 29-39,-343 69-1,225-44 0,-194 35 0,-1-3 0,87-38 0,-50 11-3,-1-3-1,-2-4 0,118-92 1,-179 123-1,-1-1 1,-1-1-1,0-1 1,-2-1-1,0 0 1,21-37 0,-33 49 2,-1 1 0,-1-1 0,0 0 0,0 0 0,-1 0 1,0 0-1,0-1 0,-2 1 0,1-1 0,-1 0 1,0 1-1,-1-1 0,-1 0 0,0 1 0,0-1 0,-1 0 1,0 1-1,-1-1 0,0 1 0,-6-12 0,-4-5 88,-2 1-1,-2 0 0,0 1 1,-1 1-1,-30-30 1,16 21 186,-2 3 0,-73-52 0,47 44 80,-1 3 0,-106-43 0,72 42-70,-123-29-1,140 47-261,-1 4 0,0 4 0,-1 3-1,0 3 1,0 4 0,0 3 0,0 4 0,0 3-1,-80 22 1,-134 51-1070,279-79 950,-131 41-1059</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9:52.987"/>
    </inkml:context>
    <inkml:brush xml:id="br0">
      <inkml:brushProperty name="width" value="0.05" units="cm"/>
      <inkml:brushProperty name="height" value="0.05" units="cm"/>
    </inkml:brush>
  </inkml:definitions>
  <inkml:trace contextRef="#ctx0" brushRef="#br0">1 50 17684,'0'0'1064,"11"6"-1039,82 60 36,-79-55-35,-9-7 49,1 0 0,0-1-1,0 0 1,0 0 0,1-1 0,-1 1 0,13 2-1,51 5 1457,-35-7-1295,15 2-172,0-2 1,86-6 0,101-24-50,-130 13 2,305-27 187,20-2 456,-293 22-647,-61 8-6,109-5 0,143 38 0,-291-16-7,472 12 19,-298-15-14,-152-1-3,316 19-4,-3 8 15,-231-20-10,229 30-3,38 3 0,169-30 9,-177 15 827,-199-6-710,134-8-105,-117-5-21,490-15 8,-565 4-3,146 14-1,273 5-21,-150-7 33,588-18 0,-944 8-16,572-47-7,-578 43 7,480-42 23,-273 50-23,186-7 0,-268-5-1,240 15-1,-49 21 2,1-27 3,275-76-3,-398 27 239,-248 51 144,0 1 0,0 0 1,0-1-1,0 1 1,0 0-1,1 0 0,-1 0 1,0 0-1,-1 2 0,-16 17 34,16-15-633,0 0-1,0 0 1,0 1 0,1-1-1,0 1 1,0-1 0,0 1-1,-1 6 1,-2 34-1390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27:42.458"/>
    </inkml:context>
    <inkml:brush xml:id="br0">
      <inkml:brushProperty name="width" value="0.05" units="cm"/>
      <inkml:brushProperty name="height" value="0.05" units="cm"/>
    </inkml:brush>
  </inkml:definitions>
  <inkml:trace contextRef="#ctx0" brushRef="#br0">90 1 21621,'-4'2'267,"1"1"1,-1 0 0,0-1 0,1 1 0,0 1-1,-1-1 1,1 0 0,1 1 0,-1 0 0,0 0-1,1 0 1,0 0 0,-2 5 0,-3 8-29,-9 33 1,14-44-149,-5 20 29,-4 30-1,10-47-105,0 0-1,0 0 1,1 0 0,0 0-1,1 0 1,0 0 0,3 12-1,-3-20-8,-1 1-1,0-1 1,1 1-1,0-1 1,-1 1-1,1-1 0,0 0 1,0 1-1,-1-1 1,1 0-1,0 0 1,0 1-1,0-1 1,1 0-1,-1 0 0,0 0 1,0 0-1,1-1 1,-1 1-1,0 0 1,1 0-1,-1-1 1,1 1-1,-1-1 0,1 1 1,-1-1-1,1 0 1,-1 1-1,1-1 1,-1 0-1,1 0 1,-1 0-1,1 0 0,-1-1 1,1 1-1,0 0 1,2-1-1,6-3 19,0 1-1,0-1 1,-1-1-1,15-8 1,-11 6-18,16-10 15,2 2-1,0 2 1,38-12 0,-67 24-19,0 1 1,0-1 0,1 0-1,-1 1 1,1-1 0,-1 1-1,0 0 1,1 0 0,-1 0-1,1 0 1,-1 0 0,0 1-1,1-1 1,-1 1 0,1-1-1,-1 1 1,0 0 0,0 0-1,1 0 1,-1 0 0,0 0-1,0 1 1,0-1-1,0 1 1,0-1 0,-1 1-1,1-1 1,0 1 0,-1 0-1,1 0 1,-1 0 0,0 0-1,0 0 1,1 0 0,-1 1-1,1 3 1,9 28 130,-10-28-93,1 1-1,0-1 0,0 0 0,0 1 0,1-1 0,0-1 0,0 1 0,1 0 0,5 6 0,-9-12-32,1 1-1,0 0 1,0-1-1,0 1 1,0 0-1,0-1 1,0 1-1,0-1 1,0 1-1,0-1 1,0 0-1,0 0 1,0 1-1,0-1 1,0 0-1,1 0 0,-1 0 1,0 0-1,0 0 1,0 0-1,0 0 1,0-1-1,0 1 1,0 0-1,0-1 1,2 0-1,30-19 93,-30 17-89,177-144 161,-177 145-171,1-1 1,-1 1 0,1 0 0,0-1 0,0 2-1,0-1 1,0 0 0,0 1 0,0 0 0,0 0 0,8-1-1,-10 2 3,0 0 0,-1 0 0,1 1 0,0-1 0,0 1 0,-1 0 0,1-1 0,-1 1 0,1 0 0,0 0 0,-1 0 0,0 0 0,1 0 0,-1 0 0,1 0 0,-1 1 0,0-1 0,0 1 0,0-1 0,0 1 0,0-1 0,0 1-1,0-1 1,-1 1 0,1 0 0,0-1 0,-1 1 0,1 3 0,2 9 100,0-1 0,-1 1 0,-1-1 0,0 15-1,-1-17-27,0 0-1,1 0 1,0 0-1,1 0 0,0 0 1,1 0-1,5 12 0,-8-21-69,1-1-1,-1 0 0,1 0 0,0 0 1,-1-1-1,1 1 0,0 0 0,0 0 1,0 0-1,0 0 0,-1-1 0,1 1 0,0 0 1,0-1-1,0 1 0,1-1 0,-1 1 1,0-1-1,0 0 0,0 1 0,0-1 1,0 0-1,0 0 0,1 1 0,-1-1 0,0 0 1,0 0-1,0-1 0,0 1 0,1 0 1,-1 0-1,0-1 0,0 1 0,0 0 1,0-1-1,0 1 0,0-1 0,0 1 0,0-1 1,0 0-1,0 1 0,1-2 0,8-5 15,-1 0 1,0 0-1,12-14 0,-11 11-3,29-26 26,-17 13-29,1 2 0,0 0-1,2 2 1,0 1 0,30-16 0,-51 32-12,0 0 0,0 0-1,1 0 1,-1 1 0,1-1-1,-1 1 1,7 0 0,-9 1-2,-1 0 1,1 0 0,-1 0 0,1 0 0,-1 0 0,1 1 0,-1-1 0,1 1-1,-1-1 1,0 1 0,1 0 0,-1-1 0,1 1 0,-1 0 0,0 0 0,0 0-1,0 0 1,1 0 0,-1 0 0,0 0 0,0 0 0,0 0 0,-1 1 0,1-1-1,1 2 1,1 3-3,-1 0 0,1 0 0,-1 1 0,-1-1 0,1 1 0,-1-1 0,0 1 0,0 11 0,-5 58 22,1-37 35,2-8-400,-2-15-973</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3:26.943"/>
    </inkml:context>
    <inkml:brush xml:id="br0">
      <inkml:brushProperty name="width" value="0.05" units="cm"/>
      <inkml:brushProperty name="height" value="0.05" units="cm"/>
    </inkml:brush>
  </inkml:definitions>
  <inkml:trace contextRef="#ctx0" brushRef="#br0">2080 18 11434,'0'-1'8167,"-11"-5"-7052,5 3-1010,-1 1 0,1 1-1,-1-1 1,1 1 0,-1 0-1,1 1 1,-1-1 0,0 1-1,1 1 1,-1-1-1,1 1 1,-13 3 0,-7 3-7,0-1 1,-1-1-1,0-2 1,-31 1-1,-109-10 1004,-33 3-540,159 6-540,1 2-1,0 2 1,0 2 0,-53 19-1,73-21-13,0-1 0,0-1 1,-1 0-1,0-1 0,1-2 0,-1 0 0,0-1 0,0-1 0,0-1 0,-22-4 1,-133-10 15,94 11 782,-162-29 0,233 31-780,0-1 1,0 1-1,0 1 0,0 0 1,0 1-1,0 0 0,0 1 1,0 0-1,0 0 0,0 1 1,-20 7-1,18-5-23,0 1 0,1 1 0,0 0 0,0 1 0,0 0-1,1 1 1,0 0 0,0 1 0,1 0 0,0 1 0,0 0 0,1 0 0,1 1 0,0 0 0,-9 17 0,9-15-3,0 0 0,-1-1 0,0-1 0,-17 18 0,-16 20 16,41-47-17,1 1 1,-1-1-1,1 1 1,0 0 0,-1-1-1,1 1 1,0 0-1,1-1 1,-1 1-1,0-1 1,1 1 0,0 0-1,-1-1 1,1 1-1,0-1 1,0 1-1,2 1 1,3 18 1,-5-17-3,0 1-1,0 0 1,1-1 0,0 1 0,0-1-1,0 1 1,1-1 0,-1 0 0,1 0-1,0 0 1,1 0 0,-1-1-1,1 0 1,6 6 0,-4-5-3,0-1 0,0 0-1,1 0 1,0-1 0,0 0 0,-1 0 0,2 0 0,-1-1 0,0 0-1,15 1 1,13 0 9,0-2 1,0-1-1,0-2 0,50-9 0,-3 1 1,-42 6-4,143-9 25,-159 13-22,1 1-1,-1 1 0,0 1 1,0 1-1,34 11 1,-39-9-5,0-2 1,1 0-1,-1 0 1,1-2-1,38 0 1,96-17-5,-76 5 5,6 2-11,86-12-68,-121 13-8,0 2-1,62 2 1,-101 2 85,-1 0 0,0 0 0,0-1 0,1 0 0,-2 0 0,1-1 0,16-8 0,59-36-17,-32 16 15,28-9 2,-47 24 9,0-1 0,-1-1-1,43-34 1,-70 50 0,-4 2-4,-1 0 1,1-1 0,0 1-1,0 0 1,-1-1 0,1 1 0,0-1-1,0 1 1,-1-1 0,1 0-1,0 1 1,-1-1 0,1 0-1,-1 1 1,1-1 0,0-1 0,0-11 28,5-22-23,-6 34-8,0 0 0,0 1 1,0-1-1,1 0 0,-1 0 0,0 0 1,0 1-1,0-1 0,0 0 0,0 0 1,-1 1-1,1-1 0,0 0 1,0 0-1,0 0 0,-1 0 0,-3-5 17,1 1-1,-1-1 1,0 1 0,0 0-1,-1 0 1,1 1 0,-1 0-1,0-1 1,-1 2-1,1-1 1,0 1 0,-1-1-1,0 1 1,0 1-1,0-1 1,0 1 0,-12-2-1,-7-2 6,0 1-1,0 2 1,-36-2-1,-34 7-795,48 2-260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3:22.406"/>
    </inkml:context>
    <inkml:brush xml:id="br0">
      <inkml:brushProperty name="width" value="0.05" units="cm"/>
      <inkml:brushProperty name="height" value="0.05" units="cm"/>
    </inkml:brush>
  </inkml:definitions>
  <inkml:trace contextRef="#ctx0" brushRef="#br0">427 20 12667,'-6'-3'409,"1"0"0,-1 1 0,1-1 1,-1 1-1,0 0 0,0 1 0,0 0 1,0 0-1,0 0 0,0 0 0,0 1 1,0 0-1,-7 1 0,3 1-245,1 0-1,0 0 1,-1 1 0,1 0-1,0 1 1,0 0 0,-13 8-1,3 1 17,2 0-1,-1 1 0,2 1 1,0 0-1,0 1 0,-19 28 0,20-22 80,1 0 0,1 1 0,1 0 0,1 1 0,1 0 0,1 1 0,-5 25-1,9-30-209,1 0 0,1 0-1,1 0 1,1 0 0,1 0 0,0 1-1,2-1 1,0 0 0,7 29-1,-6-40-43,-1-1 0,2 0 0,-1 0 0,1 0-1,0 0 1,1-1 0,-1 1 0,2-1 0,-1 0-1,1-1 1,0 1 0,0-1 0,1 0 0,-1-1-1,1 0 1,1 0 0,-1 0 0,15 6 0,-8-6 23,0 0 1,0-1-1,0-1 1,0 0-1,0-1 1,1 0 0,-1-1-1,1-1 1,-1-1-1,25-3 1,-14 0 57,0-2 0,0-1 0,-1-1 0,0-1 1,0-1-1,-1-1 0,0-1 0,-1-2 0,30-22 0,-20 11 72,-2-1-1,0-2 0,-2-1 1,-1-2-1,30-44 1,-45 57-58,0-1 0,-1 0 0,-2-1 0,1 0 0,-2-1 0,9-37 0,-14 50-85,-2-1 1,1 1-1,-1-1 0,0 1 1,-1-1-1,0 1 0,-1-1 1,1 1-1,-2-1 0,1 1 1,-1-1-1,0 1 1,-1 0-1,0 0 0,0 0 1,-1 0-1,0 1 0,0-1 1,-1 1-1,-7-9 0,6 11-29,1 0-1,-1 0 0,0 0 0,0 1 0,-1 0 1,1 0-1,-1 1 0,0-1 0,1 2 0,-2-1 1,1 1-1,0 0 0,0 0 0,-1 1 0,1 0 1,-1 0-1,-13 1 0,2 1-180,0 1 0,0 1-1,0 1 1,0 0 0,-34 14 0,-18 13 573</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3:54.476"/>
    </inkml:context>
    <inkml:brush xml:id="br0">
      <inkml:brushProperty name="width" value="0.05" units="cm"/>
      <inkml:brushProperty name="height" value="0.05" units="cm"/>
    </inkml:brush>
  </inkml:definitions>
  <inkml:trace contextRef="#ctx0" brushRef="#br0">272 585 5769,'0'0'1662,"7"-6"845,46-19-2259,-44 20-204,-4 4 0,6 1-32,3-2-2,-8 0 2,0 2-1,0-1 0,0 1 1,0 0-1,0 0 0,11 2 1,21 1-7,26 5 38,-23-5-9,-11-3 1,222 16 226,-217-16-157,63-7 0,-62 4 125,62 0 1,-72 3-147,39-5 0,-3 0-9,179-20 38,-159 14-69,-41 6-40,-24 4 9,0-1-1,0 0 0,-1-1 1,0-1-1,1-1 0,24-10 1,-34 12-2,-1 0 7,0 1 0,0-1 0,0-1 0,0 1-1,-1-1 1,0 0 0,1 0 0,-1 0 0,-1-1-1,1 0 1,-1 0 0,7-9 0,15-27 46,-19 31 151,-1 0 0,0 0 0,5-12 0,11-20 2211,-16 33-2307,-1-2 0,0 1 0,7-21-1,-10 18 119,0 1-1,0-24 0,-2 26-156,0 7 199,0 3-260,1 0 0,-1 0 0,0-1 0,0 1 0,0 0 0,0 0 0,0-1 0,0 1 1,0 0-1,0 0 0,0-1 0,0 1 0,0 0 0,0-1 0,0 1 0,0 0 0,0 0 0,0-1 0,0 1 0,0 0 0,0 0 0,0-1 0,0 1 0,-1 0 0,1 0 0,0 0 1,0-1-1,0 1 0,0 0 0,-1 0 0,1 0 0,0-1 0,0 1 0,0 0 0,-1 0 0,1 0 0,0 0 0,0 0 0,0-1 0,-1 1 0,1 0 0,0 0 0,0 0 0,-1 0 1,1 0-1,-1 0 0,-8-3 147,-14-6-27,-2 1 1,1 2-1,-1 0 1,0 2-1,-41-3 1,49 7-98,-62-3 92,70 2-112,0 0 0,1-1-1,-1 0 1,0-1 0,1 0 0,-15-7 0,13 5-15,-1 0 0,0 1 0,0 0 1,0 1-1,0 0 0,-23-2 0,-71 3-167,82 3 324,-1-1 1,1-1 0,0-1-1,-38-8 1,29-1 374,25 8-528,1 1 0,-1 0 0,1 0 0,-1 0 0,0 1 0,0 0 0,1 0 0,-1 1 0,0 0-1,0 0 1,-9 2 0,-24 4-7,0 0-1,-1-3 1,0-2-1,-47-3 0,55 1-30,-1 2 0,-51 9 0,-23 0 6,-34-6 315,140-4-292,-1 0 1,0 0-1,1 0 0,-1-1 0,1 1 1,-1-1-1,1 1 0,-4-2 1,3 1-1,0 0 0,0 0 0,0 0 0,0 1 0,0 0-1,-1-1 1,1 1 0,0 0 0,-5 1 0,-11 1-1,1 0-1,-1 2 1,0 0-1,1 1 1,0 0-1,0 2 1,-22 11-1,-5 7-1,-68 47 0,105-67-7,-1 2 0,1-1-1,0 1 1,0 1 0,-7 8-1,13-14 8,0 1-1,0 0 0,0 0 0,1 1 0,-1-1 1,1 0-1,0 1 0,0-1 0,0 0 0,0 1 1,0-1-1,1 1 0,-1-1 0,1 1 0,0 0 1,0-1-1,1 1 0,-1-1 0,2 5 0,-2-7 3,2 11 4,0-1 0,1 0 0,1 0 0,-1 0 0,2 0 0,-1 0 0,2-1 0,-1 0 0,9 11 0,4 1 18,-8-9-15,0 0-1,1-1 0,15 12 0,-22-20-1,1-1 0,0 0 0,0 0 1,0 0-1,0-1 0,0 0 0,1 0 0,-1 0 0,1 0 0,0-1 1,-1 0-1,11 1 0,-8-2 13,-7 0-14,1-1 0,-1 1 1,1 0-1,-1 0 1,1 0-1,-1 0 0,1 0 1,-1 1-1,0-1 1,1 0-1,-1 1 0,1-1 1,-1 1-1,1-1 1,-1 1-1,0-1 1,0 1-1,1 0 0,-1 0 1,0 0-1,0 0 1,0 0-1,0 0 0,2 2 1,-1 7-23</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3:55.605"/>
    </inkml:context>
    <inkml:brush xml:id="br0">
      <inkml:brushProperty name="width" value="0.05" units="cm"/>
      <inkml:brushProperty name="height" value="0.05" units="cm"/>
    </inkml:brush>
  </inkml:definitions>
  <inkml:trace contextRef="#ctx0" brushRef="#br0">0 1637 4313,'64'-30'5772,"116"-73"0,-163 90-5447,-2 0 0,1-1 1,-2 0-1,0-1 0,0-1 0,-2 0 1,0-1-1,-1 0 0,17-36 0,-1-9-265,30-106 1,-45 130 203,6-28-38,-3 0 0,-3-1 1,-2-1-1,-4 0 1,-2-72-1,-5 85-172,-3 0 0,-1 0 0,-23-94 1,22 124 156,-2 0 1,0 1 0,-15-32 0,18 47-169,0 0 1,-1 0-1,0 1 1,0-1-1,-1 1 1,0 1-1,0-1 1,-1 1 0,0 1-1,0-1 1,-10-4-1,10 5-31,0 2 0,-1-1-1,1 1 1,-1 1 0,-16-5 0,24 7 4,7 3-711,-2 0-42</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3:56.216"/>
    </inkml:context>
    <inkml:brush xml:id="br0">
      <inkml:brushProperty name="width" value="0.05" units="cm"/>
      <inkml:brushProperty name="height" value="0.05" units="cm"/>
    </inkml:brush>
  </inkml:definitions>
  <inkml:trace contextRef="#ctx0" brushRef="#br0">1 385 4417,'0'-3'9356,"1"-14"-5803,1 6-3227,2-22 689,3 18-465,0 1-493,1-1 0,0 1-1,1 1 1,12-14-1,56-75 192,-33 41-166,-40 55-78,1 1 1,0-1 0,0 1 0,0 0 0,1 1 0,-1-1 0,1 1-1,0 0 1,0 1 0,7-4 0,-10 6-7,0 0 0,0 0 0,0 0 0,0 0 0,0 1 0,0-1 0,0 1 0,1 0 0,-1 0 0,0 0 0,0 1 1,0-1-1,0 1 0,0-1 0,0 1 0,0 0 0,0 0 0,0 0 0,0 1 0,-1-1 0,1 1 0,0-1 0,-1 1 0,1 0 0,3 3 0,34 35-45,-25-25 45,0 0 0,0-1 0,2 0 0,0-2-1,20 13 1,25 1 2,-43-18 11,35 18 0,-53-26-61,0 1 0,1-1 0,-1 1 0,0 0 0,0-1 0,0 1 0,0 0 0,0 0 0,0 0 0,0 0 0,0 0 1,-1 0-1,1 0 0,0 0 0,-1 0 0,1 0 0,0 1 0,-1-1 0,1 0 0,-1 0 0,0 1 0,1-1 0,-1 0 1,0 1-1,0-1 0,0 0 0,0 3 0,-2 16-6311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3:18.093"/>
    </inkml:context>
    <inkml:brush xml:id="br0">
      <inkml:brushProperty name="width" value="0.05" units="cm"/>
      <inkml:brushProperty name="height" value="0.05" units="cm"/>
    </inkml:brush>
  </inkml:definitions>
  <inkml:trace contextRef="#ctx0" brushRef="#br0">616 1 10562,'-12'0'1755,"0"1"0,0 0 0,-14 4 0,-62 23 1906,64-19-3134,0-1 1,-45 9 0,42-15-141,22-2-318,0 0-1,1 1 1,-1-1 0,0 1-1,0 0 1,0 0 0,1 0-1,-1 1 1,0 0-1,1 0 1,0 0 0,-1 0-1,1 1 1,-8 5 0,-89 102 758,65-69-650,23-25-145,0 0 1,1 1-1,1 0 1,0 1 0,2 0-1,-14 34 1,20-44-32,0 1 0,1-1 1,0 1-1,0-1 0,1 1 1,0 0-1,0-1 0,1 1 1,0 0-1,1 0 0,0-1 1,0 1-1,1 0 0,0-1 1,0 0-1,1 1 0,1-1 1,5 11-1,-7-15-2,1-1 0,0 1 1,0-1-1,1 0 0,-1 0 0,1 0 0,0 0 0,-1-1 1,1 1-1,0-1 0,0 0 0,1 0 0,-1-1 1,0 1-1,1-1 0,-1 0 0,0 0 0,1 0 0,0-1 1,6 1-1,10-1 14,1-1 1,0 0 0,21-6-1,-27 5-10,334-42 37,-346 44-40,25-2 3,-1-1 0,53-14 0,-73 15-2,0-1-1,1 0 1,-1-1 0,-1 0-1,1 0 1,0-1 0,-1 0 0,0 0-1,0 0 1,-1-1 0,1 0-1,-1-1 1,8-11 0,-11 14 5,27-44 0,-28 45 3,-1 1 0,0-1 0,1 0 1,-1 0-1,0 1 0,-1-1 0,1 0 0,0 0 0,-1 0 1,0 0-1,1 0 0,-1 0 0,0 0 0,-1 0 0,0-5 0,0 6 38,-1-1-1,1 1 1,-1-1-1,0 1 1,0-1-1,0 1 1,0 0-1,0 0 1,-1 0-1,1 0 1,-1 1-1,-2-3 1,-18-14 171,15 6-187,0 0-1,0-1 0,1 0 0,1 0 1,-7-18-1,10 20-24,-1 1 0,0-1 0,-1 1 1,0 0-1,-1 0 0,0 1 0,0 0 0,-1 0 0,0 0 1,-16-13-1,16 17-38,0 0 1,-1 1-1,1 0 1,-1 1-1,0-1 1,0 1-1,-1 1 1,1 0 0,0 0-1,-1 0 1,1 1-1,-1 0 1,0 1-1,1 0 1,-1 1-1,0-1 1,1 2-1,-1-1 1,1 1-1,0 0 1,-11 5 0,-4 4-910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3:19.521"/>
    </inkml:context>
    <inkml:brush xml:id="br0">
      <inkml:brushProperty name="width" value="0.05" units="cm"/>
      <inkml:brushProperty name="height" value="0.05" units="cm"/>
    </inkml:brush>
  </inkml:definitions>
  <inkml:trace contextRef="#ctx0" brushRef="#br0">497 70 11787,'-1'-4'535,"-1"0"0,0 0 0,0 0 1,0 0-1,0 0 0,0 0 0,-1 0 1,0 1-1,0-1 0,0 1 0,0 0 1,0 0-1,-1 0 0,-5-3 1,6 4-433,-1 0 1,0 0-1,0 1 1,0 0-1,0 0 1,0 0-1,0 0 1,-1 0-1,1 1 1,0 0 0,0 0-1,-1 0 1,1 1-1,0-1 1,0 1-1,0 0 1,0 0-1,0 0 1,0 1 0,0-1-1,0 1 1,0 0-1,-6 4 1,-8 7 68,1 0 0,0 2 1,1-1-1,-26 31 0,-49 75 315,89-117-476,-23 32 152,1 2 1,-34 71 0,51-91-117,0 1 0,1-1 0,1 1 1,1 0-1,0 1 0,1-1 0,1 0 0,1 1 0,1 23 1,1-38-43,-1-1 0,0 1 1,1-1-1,0 1 1,0-1-1,0 0 0,0 1 1,0-1-1,1 0 1,0 0-1,-1 0 0,1 0 1,0 0-1,0 0 0,1-1 1,-1 1-1,5 3 1,-3-3 0,1 0 1,-1 0 0,1-1-1,0 0 1,0 0 0,0 0-1,0-1 1,0 0 0,0 0 0,0 0-1,8 0 1,13 0 5,-1-2 0,0-1 0,0-1 0,0-1 0,0-1 0,0-1-1,-1-1 1,0-1 0,26-13 0,-12 2 1,-2 0 0,0-3-1,-1-1 1,57-49 0,-81 62-7,-1 0 1,0-1-1,0 0 1,-1-1-1,-1 0 1,0 0-1,-1-1 1,0 0-1,-1 0 1,9-27-1,-12 31-1,-1 0 0,-1 0-1,1 0 1,-1 0-1,-1 0 1,0 0 0,0 0-1,-1 0 1,0-1-1,0 1 1,-1 1-1,0-1 1,-1 0 0,0 0-1,0 1 1,-1 0-1,0-1 1,-9-11-1,6 10 5,0 0-1,0 1 1,-1 0-1,-1 0 1,-17-14-1,24 21-42,-1 0 0,0 1-1,0-1 1,0 0 0,0 1-1,0 0 1,0-1 0,0 1-1,0 0 1,-1 1 0,1-1-1,0 1 1,-1-1 0,1 1-1,0 0 1,-1 0 0,1 1-1,0-1 1,-1 0 0,1 1-1,0 0 1,0 0 0,0 0-1,0 0 1,-1 1 0,-4 2-1,-30 26-1073</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4:05.316"/>
    </inkml:context>
    <inkml:brush xml:id="br0">
      <inkml:brushProperty name="width" value="0.05" units="cm"/>
      <inkml:brushProperty name="height" value="0.05" units="cm"/>
    </inkml:brush>
  </inkml:definitions>
  <inkml:trace contextRef="#ctx0" brushRef="#br0">1340 123 2353,'0'-5'432,"0"0"0,-1 0 0,1 0 0,-1 0 0,0 0 0,0 0 0,0 0 1,-1 0-1,0 0 0,-4-8 0,4 10-233,0 0 0,-1 1 0,1-1 0,0 1 0,-1-1-1,0 1 1,0 0 0,0 0 0,0 0 0,0 0 0,0 0 0,0 1 0,0 0 0,-1-1 0,1 1 0,-6-1 0,-52-8-93,1 3 0,-94 1 1,103 5-88,-161 10-48,56 1 10,109-9 13,-109 5-66,133-3 58,0 0-1,0 2 1,1 0 0,-37 14 0,47-13 0,-1 1 0,1 0-1,1 1 1,-1 0 0,1 0 0,1 1 0,0 1 0,0 0 0,-10 13-1,0 4-11,1 0-1,-26 52 1,42-73 25,0-1 0,1 1 0,-1 0 1,2 1-1,-1-1 0,0 0 0,1 0 1,0 1-1,1-1 0,0 0 0,0 1 1,0-1-1,0 1 0,1-1 0,0 0 1,1 1-1,-1-1 0,1 0 1,1 0-1,2 7 0,0-4 21,1 0-1,0-1 0,0 0 1,0 0-1,1 0 1,0-1-1,1 0 1,-1 0-1,2-1 1,-1 0-1,0-1 1,12 6-1,22 9 49,1-1 0,1-3 0,1-1 0,0-3 0,0-1 0,2-2 0,-1-3 0,87 2 0,-48-10 50,0-4-1,-1-3 1,164-41 0,-200 39-84,-25 7-16,-1-2 1,0 0-1,42-19 1,-58 22 16,0 0-1,0-1 0,0 0 1,-1 0-1,1 0 1,-1-1-1,-1 1 1,1-1-1,0-1 0,-1 1 1,0-1-1,-1 1 1,1-1-1,-1 0 1,0 0-1,0-1 1,3-11-1,-4 9 404,0-1-1,0 1 1,-1 0 0,0 0 0,-1-1-1,0 1 1,0 0 0,-1 0 0,-1-1-1,1 1 1,-1 0 0,-1 0 0,-6-17-1,2 14-352,0-1 0,0 1 0,-1 0 0,0 1 0,-1 0 0,-1 1-1,1-1 1,-18-13 0,7 7-51,13 10-19,0 1 0,0 0 0,-1 0 0,0 1 0,-12-7 0,20 12-15,0 0 0,-1-1 1,1 1-1,0 0 0,-1 0 1,1-1-1,0 1 0,-1 0 1,1 0-1,-1 0 0,1 0 0,-1-1 1,1 1-1,-1 0 0,1 0 1,0 0-1,-1 0 0,1 0 1,-1 0-1,1 0 0,-1 0 1,1 0-1,-1 1 0,1-1 1,0 0-1,-1 0 0,1 0 0,-1 0 1,1 1-1,-1-1 0,1 0 1,0 0-1,-1 1 0,1-1 1,0 0-1,-1 1 0,1-1 1,0 0-1,-1 1 0,-1 10-400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4:06.331"/>
    </inkml:context>
    <inkml:brush xml:id="br0">
      <inkml:brushProperty name="width" value="0.05" units="cm"/>
      <inkml:brushProperty name="height" value="0.05" units="cm"/>
    </inkml:brush>
  </inkml:definitions>
  <inkml:trace contextRef="#ctx0" brushRef="#br0">1 1597 3441,'2'-3'322,"1"0"0,-1 0 0,0-1 0,1 1 0,-1-1 0,-1 1 0,1-1 0,-1 0 0,1 0 0,-1 0 0,1-5 0,4-49 1121,-4 24-496,5-125 2682,-5 64-3482,0 44-93,6-76 24,-5 105-67,1 0 0,1 0 0,14-38 0,-1 16 66,-7 19-20,-1 0-1,-1 0 1,-1-1-1,7-48 1,-8-36-24,2-15-7,-6 104-24,1 0 0,1 0 1,14-38-1,-13 45 45,-1 0-1,-1 0 1,0 0 0,-1-1 0,-1 0-1,0 1 1,-1-1 0,0 0-1,-2-23 1,-1 30-21,1-1 1,-1 1-1,0 0 0,-1 0 1,0 0-1,0 0 0,0 0 0,-1 0 1,-1 1-1,1 0 0,-1 0 1,0 0-1,-1 0 0,0 1 0,0 0 1,0 0-1,-13-9 0,17 14-37,-1-1 0,1 0-1,-1 1 1,0 0 0,1-1 0,-1 1 0,0 0-1,0 1 1,0-1 0,0 0 0,0 1-1,0-1 1,0 1 0,0 0 0,0 0-1,0 0 1,0 1 0,0-1 0,0 1-1,-4 1 1,6-2 151,8 5-28,24 12-1188</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4:06.832"/>
    </inkml:context>
    <inkml:brush xml:id="br0">
      <inkml:brushProperty name="width" value="0.05" units="cm"/>
      <inkml:brushProperty name="height" value="0.05" units="cm"/>
    </inkml:brush>
  </inkml:definitions>
  <inkml:trace contextRef="#ctx0" brushRef="#br0">2 204 1816,'-1'1'3142,"11"-3"-2219,4-2 307,0 0 0,26-12-1,-26 9-1052,0 0-1,-1-1 1,0 0-1,0-1 0,0-1 1,-1 0-1,-1-1 1,0 0-1,17-22 0,-23 25-56,1 1 0,0 0 0,0 0 0,10-8 0,-14 13-117,1 0 0,0 0-1,0 0 1,0 0 0,1 0 0,-1 1-1,0-1 1,1 1 0,-1 0-1,1 0 1,-1 0 0,1 0-1,6 0 1,-9 1-18,1 1 0,-1-1-1,1 0 1,-1 1 0,1-1 0,-1 1 0,1 0-1,-1-1 1,0 1 0,1 0 0,-1 0 0,0 0-1,0 0 1,0 0 0,1 0 0,0 2 0,18 23-77,-10-11 67,-4-8 42,1 0 0,0 0 1,0-1-1,1 1 0,-1-2 0,1 1 0,9 4 1,18 8 82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27:43.345"/>
    </inkml:context>
    <inkml:brush xml:id="br0">
      <inkml:brushProperty name="width" value="0.05" units="cm"/>
      <inkml:brushProperty name="height" value="0.05" units="cm"/>
    </inkml:brush>
  </inkml:definitions>
  <inkml:trace contextRef="#ctx0" brushRef="#br0">185 310 23085,'-15'8'290,"1"1"0,1 1 0,-1 0 1,2 0-1,-1 2 0,2-1 0,-1 2 0,-14 20 1,19-22-259,0-1 0,1 1 0,0 0 1,1 1-1,0-1 0,1 1 1,0 0-1,1 0 0,1 0 1,0 1-1,-1 22 0,2-32-32,1 1 0,0-1 0,0 0 0,1 0 0,-1 0 0,1 0 0,-1 0 0,1 0 0,0 0 0,0 0 1,1-1-1,-1 1 0,0 0 0,3 3 0,-3-6 0,-1 1 1,1 0-1,0-1 1,0 1 0,-1-1-1,1 0 1,0 1 0,0-1-1,-1 1 1,1-1-1,0 0 1,0 0 0,0 0-1,0 1 1,0-1 0,0 0-1,-1 0 1,1 0-1,0 0 1,1-1 0,1 1 2,-1-1 0,1 0 1,0 0-1,-1 0 0,1 0 1,-1 0-1,0-1 0,1 1 1,2-4-1,13-10 19,-1-1 0,0-1 0,-2-1 0,0 0-1,22-37 1,53-109 43,-74 132-49,0 2 3,-9 21-44,-5 14 9,-3 19-6,-20 77-33,11-59 116,2 1 0,-5 64 0,13-104-29,0 1 0,0-1 1,0 0-1,1 0 0,-1 0 0,1 0 0,0 0 1,2 5-1,-3-8-23,0 1 1,0-1-1,0 1 0,1-1 1,-1 0-1,0 1 0,1-1 1,-1 0-1,0 0 0,1 1 1,-1-1-1,0 0 1,1 0-1,-1 1 0,0-1 1,1 0-1,-1 0 0,1 0 1,-1 0-1,0 0 0,1 1 1,-1-1-1,1 0 0,-1 0 1,1 0-1,-1 0 1,0 0-1,1-1 0,1 1 14,0-1-1,-1 1 1,1-1 0,0 0-1,-1 0 1,1 0-1,-1 0 1,0 0-1,1 0 1,-1-1 0,2-1-1,17-21 57,-1-2 0,-1 0 0,-2 0 0,18-37 0,-7 11-36,-15 32-31,41-75 46,71-173 0,-137 330-122,-62 265 211,59-232-23,-6 146-1,22-208-113,1 1-1,2-1 0,1 1 1,2-1-1,1-1 0,20 57 1,-19-67-4,19 63 16,-25-77-12,0 0-1,0 0 0,-1 1 0,-1-1 1,0 1-1,0-1 0,0 0 0,-2 10 1,2-17 2,0 0 1,0 0-1,-1 0 1,1-1-1,0 1 1,0 0-1,0 0 1,-1 0-1,1-1 1,0 1-1,-1 0 1,1 0-1,-1-1 1,1 1-1,-1 0 1,1-1-1,-1 1 1,0 0-1,1-1 1,-1 1-1,0-1 1,1 1-1,-1-1 0,0 1 1,1-1-1,-1 0 1,0 1-1,0-1 1,0 0-1,0 0 1,1 1-1,-1-1 1,0 0-1,0 0 1,0 0-1,0 0 1,1 0-1,-1 0 1,0 0-1,0 0 1,0-1-1,0 1 1,0 0-1,1 0 1,-2-1-1,-1-1 38,0 1-1,0-1 0,0 0 1,0 0-1,0 0 0,1 0 1,-1-1-1,1 1 1,-1-1-1,-2-4 0,-3-6-5,0-1 0,2 0 0,-1 0 0,2-1 0,0 1 0,-5-26-1,5 11-41,1-1 1,-1-43-1,5 61-37,1 0 1,0 0 0,1 0 0,0 0-1,0 0 1,1 0 0,1 1-1,0 0 1,1-1 0,0 2-1,1-1 1,0 0 0,0 1 0,1 0-1,1 1 1,-1 0 0,2 0-1,-1 0 1,1 1 0,14-10 0,28-20-1244</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4:38.242"/>
    </inkml:context>
    <inkml:brush xml:id="br0">
      <inkml:brushProperty name="width" value="0.05" units="cm"/>
      <inkml:brushProperty name="height" value="0.05" units="cm"/>
    </inkml:brush>
  </inkml:definitions>
  <inkml:trace contextRef="#ctx0" brushRef="#br0">23 1 17020,'-23'1'2523,"31"2"-2355,27 6 200,2-2 1,-1-1-1,1-2 0,49 0 1,46 5 27,-80-2-331,95 11-5,165 0 0,-293-18-60,680 3 71,-342 2-35,371-44 1,-487 19-11,1 10 1,256 25-1,241 8 28,-620-24 16,474-14 674,-543 11-390,5-1 20,107 5 0,-158 1-398,1-1 1,0 1 0,0 0 0,-1 0-1,1 1 1,8 3 0,-4 2-712</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01.724"/>
    </inkml:context>
    <inkml:brush xml:id="br0">
      <inkml:brushProperty name="width" value="0.05" units="cm"/>
      <inkml:brushProperty name="height" value="0.05" units="cm"/>
    </inkml:brush>
  </inkml:definitions>
  <inkml:trace contextRef="#ctx0" brushRef="#br0">0 28 4441,'0'0'12811,"1"-1"-12725,1 0-1,-1 0 1,0 0 0,1 0 0,-1 0 0,1 0 0,-1 1 0,1-1-1,-1 0 1,1 1 0,0 0 0,2-1 0,32-10-22,-28 9 26,-3 1-5,6 2-40,17-3-58,0 0 378,1 2-1,47 4 0,120 36 265,117 18 544,-241-55-1099,138-11 0,-66 0-49,137 11-13,-77 1-6,226-17 1,-374 10-6,129-7 1,295-6 13,93 32 552,-551-16-566,62 4 30,157-1 111,-174-7-136,512-48 46,-525 45-53,95-1-1,53 15 18,-68-1 23,-67-4 468,117 18-1,-154-12-503,-29-8-1015</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2:59.556"/>
    </inkml:context>
    <inkml:brush xml:id="br0">
      <inkml:brushProperty name="width" value="0.05" units="cm"/>
      <inkml:brushProperty name="height" value="0.05" units="cm"/>
    </inkml:brush>
  </inkml:definitions>
  <inkml:trace contextRef="#ctx0" brushRef="#br0">1 417 19452,'0'0'1088,"13"-21"265,2-2-481,10-16-48,10-5-8,5-11-232,5 2-176,-4 1-216,-4 7-96,-9 12-80,-7 8 0,-7 10-16,-8 4 8</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2:59.916"/>
    </inkml:context>
    <inkml:brush xml:id="br0">
      <inkml:brushProperty name="width" value="0.05" units="cm"/>
      <inkml:brushProperty name="height" value="0.05" units="cm"/>
    </inkml:brush>
  </inkml:definitions>
  <inkml:trace contextRef="#ctx0" brushRef="#br0">211 1 20956,'-2'0'139,"0"1"-1,1-1 0,-1 1 0,0 0 0,0-1 0,1 1 1,-1 0-1,1 0 0,-1 0 0,1 0 0,-1 0 0,1 1 1,0-1-1,0 0 0,-1 1 0,1-1 0,0 1 0,0-1 0,0 1 1,1-1-1,-1 1 0,0 0 0,0-1 0,0 4 0,-1 3-132,1 1 1,0-1-1,0 1 0,0 9 0,0 8 125,-6 18 286,-1 0 0,-15 42 1,-35 82 561,4-9-686,46-137-271,6-17-3,0 0 1,0-1-1,0 1 0,1 0 0,0 0 0,0 0 0,0 1 0,1-1 0,0 0 0,0 9 1,0-13-15,0-1 0,0 1 1,0-1-1,1 1 0,-1-1 1,0 0-1,0 1 1,0-1-1,1 1 0,-1-1 1,0 0-1,0 1 1,1-1-1,-1 0 0,0 1 1,1-1-1,-1 0 0,0 1 1,1-1-1,-1 0 1,0 0-1,1 1 0,-1-1 1,1 0-1,-1 0 1,1 0-1,-1 0 0,0 0 1,1 1-1,-1-1 0,1 0 1,-1 0-1,1 0 1,-1 0-1,1 0 0,-1 0 1,0-1-1,1 1 1,-1 0-1,1 0 0,-1 0 1,1 0-1,-1 0 1,0-1-1,1 1 0,-1 0 1,1 0-1,-1-1 0,22-16 113,38-42-43,-21 20-1,52-41-1,-77 70-113,0 0 0,0 1 0,1 1 0,0 0 0,0 1-1,1 0 1,0 2 0,21-6 0,-18 8-1309</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3:01.749"/>
    </inkml:context>
    <inkml:brush xml:id="br0">
      <inkml:brushProperty name="width" value="0.05" units="cm"/>
      <inkml:brushProperty name="height" value="0.05" units="cm"/>
    </inkml:brush>
  </inkml:definitions>
  <inkml:trace contextRef="#ctx0" brushRef="#br0">17 26 12243,'0'0'11903,"-1"8"-10360,-13 108-138,13-98-1371,0-1 0,2 0 0,0 0 0,1 0 0,5 19 0,-7-34-33,0 0-1,1-1 1,-1 1 0,1 0 0,-1-1 0,1 1 0,0-1-1,0 1 1,0-1 0,0 1 0,0-1 0,0 1 0,0-1-1,0 0 1,0 0 0,3 2 0,-3-2 2,0-1 0,0 0 0,0 1 0,0-1 0,0 0 0,0 0 0,0 0 0,0 0 0,0 0 1,0 0-1,0 0 0,0 0 0,0-1 0,0 1 0,0 0 0,0 0 0,-1-1 0,1 1 0,0-1 0,0 1 0,1-1 0,4-4 18,-1 1-1,0-1 0,0 1 1,0-2-1,-1 1 1,7-10-1,2-5 15,-1-1 0,-1 0 1,16-41-1,31-64 16,-58 125-51,0 1-1,0 0 1,0 0 0,0 0-1,0 0 1,0 0 0,0 0 0,0-1-1,1 1 1,-1 0 0,0 0-1,0 0 1,0 0 0,0 0-1,0 0 1,1 0 0,-1 0 0,0 0-1,0 0 1,0-1 0,0 1-1,0 0 1,1 0 0,-1 0 0,0 0-1,0 0 1,0 0 0,0 0-1,1 0 1,-1 0 0,0 1-1,0-1 1,0 0 0,0 0 0,1 0-1,-1 0 1,0 0 0,0 0-1,0 0 1,0 0 0,0 0-1,1 0 1,-1 0 0,0 1 0,0-1-1,0 0 1,0 0 0,0 0-1,0 0 1,0 0 0,0 1-1,0-1 1,1 0 0,-1 0 0,0 0-1,4 8-1,-3 6 9,0-1 1,-1 0-1,0 0 0,-1 1 0,-1-1 0,-3 16 0,-3 23 50,7-37-8,0-8-12,0-1 0,0 1 0,1-1 0,0 1 0,0 0 0,1-1 0,0 1-1,3 10 1,-4-17-32,0 0-1,0 1 0,1-1 1,-1 0-1,0 1 0,0-1 1,1 1-1,-1-1 0,0 0 1,1 0-1,-1 1 1,0-1-1,1 0 0,-1 0 1,0 1-1,1-1 0,-1 0 1,0 0-1,1 0 0,-1 1 1,1-1-1,-1 0 0,1 0 1,-1 0-1,0 0 0,1 0 1,-1 0-1,1 0 0,-1 0 1,1 0-1,-1 0 1,1 0-1,-1 0 0,0-1 1,1 1-1,-1 0 0,1 0 1,-1 0-1,0-1 0,1 1 1,-1 0-1,0 0 0,1-1 1,-1 1-1,0 0 0,1-1 1,20-18 26,-18 16-17,43-49 25,-31 34-24,1 0-1,1 0 0,0 2 0,1 0 1,27-18-1,-43 33-15,-1 1 0,0-1 0,1 0 0,-1 0 0,1 1 1,-1-1-1,1 1 0,-1-1 0,1 1 0,0-1 0,-1 1 0,1 0 0,-1 0 0,4 0 0,-4 0 0,-1 1 1,1-1-1,0 1 0,0 0 0,0-1 1,0 1-1,0 0 0,0-1 0,-1 1 1,1 0-1,0 0 0,-1 0 0,1 0 1,-1 0-1,1-1 0,-1 1 0,1 0 1,-1 0-1,1 0 0,-1 0 0,0 1 1,0-1-1,1 1 0,1 14 0,0-1-1,-1 1 1,-1 28 0,0-26 36,0 0 0,4 27 0,-4-45-32,0 0 0,0 0 0,0 0 0,0 1 0,0-1 0,0 0 0,0 0 0,0 0 0,0 0 0,0 0 0,0 0 0,0 0 0,0 0 0,0 1 0,0-1 0,0 0 0,0 0 0,0 0 0,0 0 0,0 0 0,0 0 0,0 0 0,1 0 0,-1 0 0,0 0 0,0 1 0,0-1 0,0 0 0,0 0 0,0 0 0,0 0 0,0 0 0,1 0 0,-1 0 0,0 0 0,0 0 0,0 0 0,0 0 0,0 0 0,0 0 0,0 0 0,1 0 0,-1 0 0,0 0 0,0 0 0,0 0 0,0 0 0,0 0 0,0 0 0,0 0 0,0 0 0,1 0 0,-1-1 0,6-5 80,5-11 8,1-9-60,0 1 0,2 0-1,1 1 1,25-32 0,-28 48-38,-11 8 6,-1 0 1,0 0-1,1 0 1,-1 0-1,0 0 1,0 0-1,1 0 1,-1 0-1,0 1 1,1-1-1,-1 0 0,0 0 1,0 0-1,0 0 1,1 1-1,-1-1 1,0 0-1,0 0 1,0 1-1,1-1 1,-1 0-1,0 0 1,0 1-1,0-1 0,0 0 1,0 0-1,0 1 1,0 0-1,2 29-31,-2-22 28,0 26 11,-1-4 27,1 1 0,8 47 0,-8-77-29,0-1-1,0 1 1,0 0-1,0-1 1,0 1 0,0-1-1,0 1 1,0-1-1,1 1 1,-1-1-1,0 1 1,0-1 0,1 1-1,-1-1 1,0 1-1,1-1 1,-1 1-1,0-1 1,1 1 0,-1-1-1,0 0 1,1 1-1,-1-1 1,1 0-1,-1 1 1,1-1 0,-1 0-1,1 0 1,-1 1-1,1-1 1,0 0-1,-1 0 1,1 0-1,-1 0 1,1 0 0,-1 0-1,1 0 1,-1 0-1,1 0 1,0 0-1,-1 0 1,1 0 0,-1 0-1,1 0 1,-1 0-1,1-1 1,-1 1-1,1 0 1,-1 0 0,1-1-1,-1 1 1,1-1-1,28-23 94,-26 21-99,147-142 90,-148 158-85,1-2-37,1 23-1709</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3:02.281"/>
    </inkml:context>
    <inkml:brush xml:id="br0">
      <inkml:brushProperty name="width" value="0.05" units="cm"/>
      <inkml:brushProperty name="height" value="0.05" units="cm"/>
    </inkml:brush>
  </inkml:definitions>
  <inkml:trace contextRef="#ctx0" brushRef="#br0">27 0 11522,'0'5'9306,"-13"43"-7721,11-24-137,-1 2-160,1 7-327,-1 2-9,1 0-360,1-3-208,1-7-176,0-6-112,1-7-56,8-25-360,-6-14-1216,-1-6 3632</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3:02.452"/>
    </inkml:context>
    <inkml:brush xml:id="br0">
      <inkml:brushProperty name="width" value="0.05" units="cm"/>
      <inkml:brushProperty name="height" value="0.05" units="cm"/>
    </inkml:brush>
  </inkml:definitions>
  <inkml:trace contextRef="#ctx0" brushRef="#br0">11 0 22109,'0'0'5177,"-2"0"-4265,1 0-312,-1 2-400,0 0-128,1-1-96,-1 1-248,2 1-2104</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3:03.494"/>
    </inkml:context>
    <inkml:brush xml:id="br0">
      <inkml:brushProperty name="width" value="0.05" units="cm"/>
      <inkml:brushProperty name="height" value="0.05" units="cm"/>
    </inkml:brush>
  </inkml:definitions>
  <inkml:trace contextRef="#ctx0" brushRef="#br0">176 76 19852,'0'-8'812,"0"1"0,-1-1 0,-3-12 0,4 19-661,0-1-1,-1 0 1,1 0-1,-1 0 1,0 1-1,1-1 1,-1 0-1,0 1 1,0-1-1,0 0 0,0 1 1,-1 0-1,1-1 1,0 1-1,-1 0 1,1-1-1,-1 1 1,1 0-1,-4-2 1,5 3-126,-1 0 1,0 0 0,1 0-1,-1 0 1,0 0 0,1 0-1,-1 0 1,0 0 0,1 0-1,-1 0 1,0 1 0,1-1 0,-1 0-1,1 0 1,-1 1 0,0-1-1,1 0 1,-1 1 0,1-1-1,-1 0 1,1 1 0,-1-1-1,1 1 1,-1-1 0,0 2 0,-11 14 49,10-11-54,-7 9 1,2 1 0,-1 0 0,2 0 0,0 1 0,1 0 0,1 0 1,0 0-1,1 0 0,-1 29 0,2 10 117,9 86 1,-4-98-104,-2-16 174,1 0 1,1 0-1,2 0 1,13 47-1,-17-73 9,-1-2-186,-1-1 1,1 0 0,-1 1-1,1-1 1,-1 0 0,0 1-1,0-1 1,1 1 0,-3-4-1,-3-4 40,-20-65 203,21 56-250,-1 0 1,-1 0-1,-1 0 1,0 1-1,-16-23 1,22 37 18,10 8-113,-3-1-143,1-1 0,0 0-1,0-1 1,0 1 0,0-1-1,0 0 1,0-1 0,1 0 0,-1 0-1,0 0 1,1-1 0,-1 1-1,1-1 1,-1-1 0,1 0-1,-1 0 1,11-3 0,13-8-1603</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3:04.023"/>
    </inkml:context>
    <inkml:brush xml:id="br0">
      <inkml:brushProperty name="width" value="0.05" units="cm"/>
      <inkml:brushProperty name="height" value="0.05" units="cm"/>
    </inkml:brush>
  </inkml:definitions>
  <inkml:trace contextRef="#ctx0" brushRef="#br0">80 0 17636,'-30'52'6727,"22"-40"-6444,1 0 0,0 1 0,0 0 0,2 0 0,-1 1 0,-3 17 0,8-29-205,1-3-70,1 1 0,-1 0 0,0 0-1,0 0 1,0 0 0,0 0 0,1 0-1,-1-1 1,0 1 0,0 0 0,0 0-1,1 0 1,-1 0 0,0 0 0,0 0-1,0 0 1,1 0 0,-1 0 0,0 0-1,0 0 1,1 0 0,-1 0 0,0 0 0,0 0-1,0 0 1,1 0 0,-1 0 0,0 0-1,0 1 1,0-1 0,1 0 0,-1 0-1,0 0 1,0 0 0,0 0 0,0 0-1,1 1 1,-1-1 0,0 0 0,0 0-1,0 0 1,0 0 0,0 1 0,0-1-1,0 0 1,1 0 0,-1 0 0,0 1-1,0-1 1,0 0 0,0 0 0,0 1 0,0-1-1,0 0 1,0 0 0,0 0 0,0 1-1,0-1 1,0 0 0,0 0 0,0 0-1,0 1 1,-1-1 0,1 0 0,0 0-1,0 0 1,0 1 0,0-1 0,10-4 19,1-1 1,-1 1-1,0-2 0,14-9 1,17-10 15,-38 24-38,1-1 1,-1 0 0,0 1-1,1 0 1,-1-1 0,1 2-1,-1-1 1,1 0-1,0 1 1,-1-1 0,1 1-1,0 0 1,-1 0-1,1 1 1,4 0 0,-5 0 22,-1 0 0,1 0-1,-1 0 1,1 1 0,-1-1 0,0 1 0,0 0 0,1-1 0,-1 1 0,-1 0 0,1 0 0,0 0 0,0 1 0,-1-1-1,1 0 1,-1 1 0,0-1 0,1 0 0,-1 1 0,1 4 0,-2-6-12,0 0-1,1 0 1,-1 1 0,1-1 0,-1 0-1,1 0 1,-1 0 0,1 0 0,0 0-1,-1 0 1,1 0 0,0 0 0,0 0-1,0 0 1,0 0 0,0-1 0,0 1-1,0 0 1,0-1 0,1 1 0,0 0-10,-1-1 0,0 0-1,1 0 1,-1-1 0,1 1 0,-1 0 0,0 0 0,1-1 0,-1 1 0,0-1 0,1 1 0,-1-1 0,0 0 0,0 1 0,0-1 0,0 0 0,1 0 0,-1 0-1,1-1 1,19-16 47,-9 7-35,0 1 0,1 0 0,21-12 0,-30 20-19,-1 0 0,0 0 0,0 1 0,1 0 0,-1 0 0,1 0 0,-1 0 0,1 0 0,0 1 0,-1-1 0,1 1 1,0 0-1,-1 0 0,1 0 0,0 1 0,-1-1 0,1 1 0,-1 0 0,1 0 0,-1 0 0,5 3 0,-5-2 2,0-1-1,-1 1 0,1 1 0,-1-1 0,1 0 0,-1 1 0,0-1 0,0 1 1,0-1-1,0 1 0,-1 0 0,1 0 0,1 4 0,12 44 110,-9-29 44,-6-20 8,19-10 221,19-19-230,-26 17-133,1 1-1,0 0 1,27-12-1,-36 19-21,0 1 0,0-1 0,0 1 0,0 0 0,0 0 0,0 1-1,0-1 1,0 1 0,0 0 0,0 0 0,1 0 0,-1 1-1,0 0 1,0-1 0,0 1 0,0 1 0,0-1 0,0 0-1,5 4 1,-7-4-108,1 1 0,-1 0 0,0-1 0,0 1 0,0 0 0,0 0 1,0 0-1,0 1 0,-1-1 0,3 4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3:04.848"/>
    </inkml:context>
    <inkml:brush xml:id="br0">
      <inkml:brushProperty name="width" value="0.05" units="cm"/>
      <inkml:brushProperty name="height" value="0.05" units="cm"/>
    </inkml:brush>
  </inkml:definitions>
  <inkml:trace contextRef="#ctx0" brushRef="#br0">12 0 20172,'0'0'3969,"-11"30"-3369,17 2-232,1 8-152,-2 4-112,5 1-80,-3-3-24,1-11 8,-1-9 32,-2-12-448</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27:44.245"/>
    </inkml:context>
    <inkml:brush xml:id="br0">
      <inkml:brushProperty name="width" value="0.05" units="cm"/>
      <inkml:brushProperty name="height" value="0.05" units="cm"/>
    </inkml:brush>
  </inkml:definitions>
  <inkml:trace contextRef="#ctx0" brushRef="#br0">83 30 22709,'0'0'1087,"-1"2"93,-27 227 676,-25 163-991,53-385-533,1-8-115,4-11 74,39-166 131,-22 80-393,21-78 13,-45 200-78,0 1-1,2 1 1,1-1-1,7 42 0,-6-49 40,2 1-1,0-1 0,7 18 0,-10-32-3,1 0 0,-1 0 1,1-1-1,-1 1 0,1 0 0,0-1 0,1 1 0,-1-1 1,0 0-1,1 0 0,0 0 0,0 0 0,0 0 0,0 0 1,0-1-1,1 0 0,-1 1 0,1-1 0,6 2 0,-7-3 3,0-1-1,0 0 0,0 0 0,0 0 1,0 0-1,0-1 0,0 1 0,0-1 1,0 0-1,0 0 0,0 0 0,0 0 0,0 0 1,0 0-1,-1-1 0,1 0 0,0 1 1,-1-1-1,5-5 0,3-2 9,0-1 0,-1 0 0,9-14 0,1-5 7,-1 0 1,-1-1-1,-1 0 1,-2-2-1,-2 0 1,0 0-1,-2-1 1,-2 0 0,-1-1-1,-1 0 1,1-60-1,-11 96-23,1 0 3,0 0 1,0 0-1,1 0 1,-1 1-1,0 0 1,1-1 0,0 1-1,0 0 1,-1 0-1,2 0 1,-1 0-1,-2 5 1,-17 49-12,12-30 8,-23 67-7,-25 123 0,54-202 12,1 0 0,0 0-1,1 1 1,2 17 0,-1-33 1,0 1 0,0 0 0,0-1 0,0 1 0,0 0 1,0-1-1,0 1 0,0 0 0,0-1 0,0 1 0,0 0 1,0 0-1,1-1 0,-1 1 0,0-1 0,1 1 1,-1 0-1,0-1 0,1 1 0,-1-1 0,1 1 0,-1-1 1,1 1-1,-1-1 0,1 1 0,-1-1 0,1 1 1,-1-1-1,1 0 0,0 1 0,-1-1 0,1 0 0,0 0 1,-1 1-1,1-1 0,0 0 0,-1 0 0,1 0 0,0 0 1,-1 0-1,1 0 0,0 0 0,0 0 0,-1 0 1,1 0-1,0 0 0,-1-1 0,1 1 0,0 0 0,-1 0 1,1-1-1,-1 1 0,1 0 0,0-1 0,-1 1 0,1-1 1,-1 1-1,2-1 0,6-5 9,-1 0-1,1 0 1,9-11 0,-10 10-1,8-7 1,55-47 16,-64 57-25,1-1 1,0 1-1,0 0 0,0 0 0,0 1 0,0 0 0,1 0 1,-1 1-1,11-2 0,-15 3-3,-1 1 1,0 0-1,0 0 1,0 0-1,1 0 1,-1 1-1,0-1 0,0 1 1,0-1-1,0 1 1,0 0-1,0 0 1,0 0-1,0 0 1,0 0-1,0 0 0,0 0 1,0 0-1,-1 1 1,1-1-1,0 1 1,-1 0-1,0-1 1,1 1-1,-1 0 0,0 0 1,0 0-1,0 0 1,0 0-1,0 0 1,1 4-1,1 4-7,-1 0 0,0 0 0,0 0-1,-1 1 1,0 15 0,-3 13 19,-2-1 0,-1 1 0,-20 68-1,17-72 28,7-33-63,-2 11 56,2-11-186,1-8-350,3-15-858</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3:05.222"/>
    </inkml:context>
    <inkml:brush xml:id="br0">
      <inkml:brushProperty name="width" value="0.05" units="cm"/>
      <inkml:brushProperty name="height" value="0.05" units="cm"/>
    </inkml:brush>
  </inkml:definitions>
  <inkml:trace contextRef="#ctx0" brushRef="#br0">1 64 17260,'-1'0'3961,"5"-6"-2009,1 2-1781,0-1 0,0 0-1,0 1 1,1 0 0,-1 0 0,1 1 0,0 0 0,0 0-1,1 0 1,-1 1 0,1-1 0,-1 2 0,1-1 0,10-1-1,12-1-139,1 1-1,31 2 1,-49 1-34,1 0 0,-1 1 0,1 1 0,-1 0 0,0 1 0,0 0 0,0 1 0,0 1 0,14 7 0,-21-10 43,0 1 0,-1 0 0,1 0 0,-1 0 0,0 0 0,0 1 0,-1 0 0,1 0 1,-1 0-1,1 0 0,-1 0 0,0 1 0,-1 0 0,1-1 0,-1 1 0,0 0 0,0 0 0,-1 0 0,1 0 1,-1 1-1,0-1 0,-1 0 0,1 0 0,-1 8 0,-1-5 91,1 1-1,-2-1 1,1 0 0,-1 0 0,-1 0-1,1 0 1,-1-1 0,0 1-1,-1-1 1,0 1 0,0-1-1,-1 0 1,0-1 0,-8 10-1,-7 4 276,-1-1-1,-44 31 1,12-10-260,26-19-80,12-10-49,1 0 1,1 1-1,-22 24 0,33-34-17,6-5-391,55-34-1828,-12 9 41</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3:05.472"/>
    </inkml:context>
    <inkml:brush xml:id="br0">
      <inkml:brushProperty name="width" value="0.05" units="cm"/>
      <inkml:brushProperty name="height" value="0.05" units="cm"/>
    </inkml:brush>
  </inkml:definitions>
  <inkml:trace contextRef="#ctx0" brushRef="#br0">0 7 15179,'10'-7'10130,"-8"9"-9345,21 38-121,-14-12-192,-6 5-136,2-1-160,-5-2-16,3-7-120,4-5 16,-1-29-688,-4-21-584,-2-19 263</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3:05.615"/>
    </inkml:context>
    <inkml:brush xml:id="br0">
      <inkml:brushProperty name="width" value="0.05" units="cm"/>
      <inkml:brushProperty name="height" value="0.05" units="cm"/>
    </inkml:brush>
  </inkml:definitions>
  <inkml:trace contextRef="#ctx0" brushRef="#br0">1 0 17092,'0'0'8738,"0"2"-8386,0 0-168,2-1-168,28 46-8,-9-37-176,-1-3-425,12-7-815,1-4-2145</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3:05.990"/>
    </inkml:context>
    <inkml:brush xml:id="br0">
      <inkml:brushProperty name="width" value="0.05" units="cm"/>
      <inkml:brushProperty name="height" value="0.05" units="cm"/>
    </inkml:brush>
  </inkml:definitions>
  <inkml:trace contextRef="#ctx0" brushRef="#br0">60 0 13243,'-26'49'8097,"21"-38"-7571,0-1 0,1 1 0,0 0 0,1 0 0,-2 15 0,5-26-520,0 1-1,-1 0 1,1-1-1,0 1 1,0 0 0,0-1-1,0 1 1,0 0-1,0 0 1,0-1 0,0 1-1,0 0 1,0-1-1,1 1 1,-1 0 0,0-1-1,0 1 1,1 0-1,-1-1 1,0 1 0,1 0-1,-1-1 1,0 1-1,1-1 1,-1 1 0,1-1-1,-1 1 1,1-1-1,0 1 1,-1-1 0,1 0-1,-1 1 1,1-1-1,0 0 1,-1 1 0,1-1-1,0 0 1,-1 0 0,1 0-1,0 1 1,-1-1-1,1 0 1,0 0 0,0 0-1,4-1 5,0 0 0,0 0 0,0 0 0,0 0-1,6-3 1,0 0 32,-4 2-39,-1 1 0,0-1-1,1 1 1,0 0-1,-1 1 1,1 0 0,-1 0-1,1 0 1,0 1 0,6 1-1,-10-1-1,1 1-1,-1-1 0,0 0 1,0 1-1,0 0 0,0 0 1,0 0-1,0 0 0,0 0 1,0 0-1,-1 1 0,1-1 1,-1 1-1,0 0 0,0 0 1,0 0-1,0 0 0,0 0 1,-1 0-1,3 6 0,-2-3 130,0 1 0,-1-1-1,0 1 1,0-1 0,0 1-1,-1-1 1,1 1 0,-2 0-1,1-1 1,-1 1 0,0-1-1,0 1 1,-1-1 0,0 0-1,0 1 1,0-1 0,-1 0-1,0 0 1,0 0 0,-8 10-1,6-9-16,0-1 0,-1 1-1,0-1 1,0 0 0,-1-1 0,1 0-1,-1 0 1,0 0 0,-1-1-1,1 0 1,-1 0 0,0 0-1,0-1 1,0-1 0,-16 4 0,22-5-110,-1-1 0,1 0 0,-1 0 0,1 0 0,-1 0 0,1 0 0,-1 0 0,1-1 0,-1 1 0,1-1 0,-1 1-1,1-1 1,0 0 0,-1 0 0,-2-2 0,3 2-19,1 0 0,0-1 0,0 1 0,0 0 0,0 0 0,0-1 0,0 1 0,0-1 0,0 1 0,1-1 0,-1 1 0,1-1 0,-1 1 1,1-1-1,-1 0 0,1 1 0,0-1 0,0 0 0,0 1 0,0-1 0,0 0 0,0 1 0,0-1 0,1-1 0,4-20-591,2 0 1,0 1-1,2 0 1,0 0 0,14-22-1,-2 2-648,9-25-874</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3:06.348"/>
    </inkml:context>
    <inkml:brush xml:id="br0">
      <inkml:brushProperty name="width" value="0.05" units="cm"/>
      <inkml:brushProperty name="height" value="0.05" units="cm"/>
    </inkml:brush>
  </inkml:definitions>
  <inkml:trace contextRef="#ctx0" brushRef="#br0">54 1 16444,'2'4'7066,"-1"13"-5545,-1 22-1583,0-9 180,0-1-1,3 1 1,0 0 0,11 43-1,-9-54-116,1-1 0,1 0 0,1 0 0,0-1 0,1 0 1,1 0-1,0-1 0,14 15 0,-21-27-423,-6-6 59,-14-15-214,-24-27-203,15 14 727,1-1-1,-28-48 1,53 79 153,-1 0-85,1 0 1,0 0 0,0-1 0,0 1-1,0 0 1,0 0 0,0 0 0,0 0-1,0 0 1,0 0 0,-1 0 0,1-1-1,0 1 1,0 0 0,0 0 0,0 0 0,0 0-1,0 0 1,0-1 0,0 1 0,0 0-1,0 0 1,0 0 0,0 0 0,0 0-1,0 0 1,0-1 0,0 1 0,0 0-1,0 0 1,0 0 0,0 0 0,0 0 0,1-1-1,-1 1 1,0 0 0,0 0 0,0 0-1,0 0 1,0 0 0,0 0 0,0 0-1,0 0 1,1-1 0,-1 1 0,0 0-1,0 0 1,0 0 0,0 0 0,0 0-1,0 0 1,1 0 0,-1 0 0,0 0 0,0 0-1,0 0 1,0 0 0,1 0 0,2-2 133,4-1-94,-1 0 0,1 0-1,0 1 1,0 0 0,0 0 0,0 1 0,8-1 0,61-1-36,-14 1-238,1-4-387</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3:06.925"/>
    </inkml:context>
    <inkml:brush xml:id="br0">
      <inkml:brushProperty name="width" value="0.05" units="cm"/>
      <inkml:brushProperty name="height" value="0.05" units="cm"/>
    </inkml:brush>
  </inkml:definitions>
  <inkml:trace contextRef="#ctx0" brushRef="#br0">103 268 10298,'-71'11'2866,"39"-9"6967,39-6-8713,19-9-497,1 0-1,0 1 1,1 2 0,31-7-1,41-16-504,-45 9-145,0-2 0,62-41-1,-27 7-2951,-88 58 4017</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3:07.268"/>
    </inkml:context>
    <inkml:brush xml:id="br0">
      <inkml:brushProperty name="width" value="0.05" units="cm"/>
      <inkml:brushProperty name="height" value="0.05" units="cm"/>
    </inkml:brush>
  </inkml:definitions>
  <inkml:trace contextRef="#ctx0" brushRef="#br0">357 0 11170,'-4'1'13396,"0"8"-10976,0 9-4029,4-17 2036,-4 19-369,-1 0 0,0 0 1,-1 0-1,-2-1 0,0 0 0,-1 0 0,0-1 0,-2 0 0,0-1 0,-1 0 1,-19 20-1,7-10 277,-2-2 1,0 0-1,-2-1 1,-33 20-1,60-43-317,-38 29 228,37-29-244,0 1 0,0 0 0,1 0 0,-1 0-1,1 0 1,-1 0 0,1 0 0,0 0 0,0 0 0,0 0 0,0 1 0,0-1 0,0 0 0,0 1 0,1-1 0,-1 4-1,1-6-1,0 1 0,1 0-1,-1 0 1,0 0-1,0 0 1,1 0-1,-1-1 1,1 1-1,-1 0 1,0 0-1,1-1 1,0 1 0,-1 0-1,1-1 1,-1 1-1,1 0 1,0-1-1,-1 1 1,1-1-1,0 1 1,0-1 0,-1 1-1,1-1 1,0 0-1,0 1 1,0-1-1,0 0 1,-1 0-1,1 1 1,0-1 0,0 0-1,0 0 1,2 0-1,33-1-13,-31 0 14,61-10-500,0-2 0,83-29 0,-101 27-103,36-9-2311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3:07.817"/>
    </inkml:context>
    <inkml:brush xml:id="br0">
      <inkml:brushProperty name="width" value="0.05" units="cm"/>
      <inkml:brushProperty name="height" value="0.05" units="cm"/>
    </inkml:brush>
  </inkml:definitions>
  <inkml:trace contextRef="#ctx0" brushRef="#br0">27 0 19772,'0'0'2115,"-2"3"34,-1 1-1970,0 1 0,0-1 0,1 1 0,-1 0 0,1-1 1,1 1-1,-1 0 0,1 0 0,0 0 0,0 0 0,0 1 0,0 7 1,0 12-77,3 32 0,-2-51-92,6 49 44,-6-51-53,1 0-1,0-1 1,0 1 0,0 0-1,0 0 1,1-1 0,0 1-1,-1-1 1,1 1-1,5 5 1,-6-8-1,-1-1 0,1 0 0,-1 1 0,1-1 0,0 1 0,-1-1 0,1 0 0,-1 1 0,1-1 0,0 0 0,-1 0 0,1 1 0,0-1 0,-1 0 0,1 0 0,0 0 0,-1 0 0,1 0 1,0 0-1,0 0 0,-1 0 0,1 0 0,0 0 0,-1-1 0,1 1 0,0 0 0,-1 0 0,1-1 0,0 1 0,-1 0 0,1-1 0,-1 1 0,1-1 0,0 0 0,19-20 56,-18 19-51,21-30 67,31-36 22,-48 62-90,0-1 0,1 1 0,0 0 1,0 0-1,0 1 0,17-9 0,-24 13-5,1 1-1,0-1 1,0 1 0,0-1 0,0 1 0,0 0-1,0-1 1,0 1 0,0 0 0,0 0 0,1-1-1,-1 1 1,0 0 0,0 0 0,0 0 0,0 1-1,0-1 1,0 0 0,0 0 0,0 0 0,0 1 0,0-1-1,0 1 1,0-1 0,0 1 0,0-1 0,0 1-1,0-1 1,0 1 0,-1 0 0,1-1 0,0 1-1,0 0 1,-1 0 0,1 0 0,0 0 0,-1-1-1,1 1 1,-1 0 0,1 0 0,-1 0 0,0 0-1,1 0 1,-1 0 0,0 1 0,1 1 0,0 6 28,0 0-1,0 1 1,0-1 0,-2 14 0,0-14 28,-1 33 120,1-19-45,1 30 1,0-53-129,0 0-1,0 0 0,0 0 1,0 0-1,0 0 0,0-1 1,1 1-1,-1 0 1,0 0-1,0 0 0,0 0 1,0 0-1,0 0 0,0 0 1,0 0-1,0 0 1,0 0-1,0 0 0,1 0 1,-1 0-1,0 0 0,0 0 1,0 0-1,0 0 1,0 0-1,0 0 0,0 0 1,0 0-1,0 0 0,1 0 1,-1 0-1,0 0 1,0 0-1,0 0 0,0 0 1,0 0-1,0 0 0,0 0 1,0 0-1,0 0 1,0 0-1,1 1 0,-1-1 1,0 0-1,0 0 0,0 0 1,0 0-1,0 0 1,0 0-1,0 0 0,0 0 1,0 0-1,0 0 0,0 1 1,0-1-1,0 0 1,0 0-1,0 0 0,0 0 1,0 0-1,0 0 0,0 0 1,0 0-1,0 0 1,0 1-1,0-1 0,0 0 1,3-2 27,4-3 9,0-1 1,0 0-1,0 0 0,-1-1 0,0 1 1,6-10-1,15-14-3,-26 29-35,10-12 4,0 1 1,1 1-1,1 0 0,0 1 1,0 0-1,19-10 1,-32 20-7,1-1 0,0 1 0,0-1 1,0 1-1,-1 0 0,1-1 1,0 1-1,0 0 0,0 0 0,0-1 1,-1 1-1,1 0 0,0 0 0,0 0 1,0 0-1,0 0 0,0 0 0,0 0 1,0 1-1,-1-1 0,1 0 1,0 0-1,0 1 0,0-1 0,0 1 1,-1-1-1,1 0 0,0 1 0,-1 0 1,1-1-1,0 1 0,-1-1 0,1 1 1,0 0-1,-1-1 0,1 1 0,-1 0 1,1 0-1,-1-1 0,1 2 1,0 3-3,0-1 0,0 1 0,0-1 0,0 1 0,-1 0 0,1 5 0,-1-4 2,-2 61 10,0-47 15,3 37 0,-1-57-54,1 0 0,0 0 0,-1 0 0,1 0 0,-1-1 1,1 1-1,0 0 0,-1 0 0,1 0 0,-1 0 0,1-1 0,-1 1 0,1 0 0,-1-1 0,1 1 0,-1 0 0,1-1 0,-1 1 1,1-1-1,-1 1 0,0-1 0,1 0 0,16-23-1062,7-15-85</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3:08.270"/>
    </inkml:context>
    <inkml:brush xml:id="br0">
      <inkml:brushProperty name="width" value="0.05" units="cm"/>
      <inkml:brushProperty name="height" value="0.05" units="cm"/>
    </inkml:brush>
  </inkml:definitions>
  <inkml:trace contextRef="#ctx0" brushRef="#br0">67 51 19388,'-12'14'1791,"0"0"0,-10 17 0,19-26-1641,1-1 0,-1 0 0,1 0 0,0 1 0,0 0 0,1-1 0,0 1 0,-1 0 0,1-1 0,1 1 0,-1 0 1,1 0-1,0 5 0,0-9-147,0-1 1,0 1 0,0 0 0,0-1-1,0 1 1,0 0 0,0-1 0,0 1-1,0 0 1,0-1 0,0 1 0,0 0-1,1-1 1,-1 1 0,0-1-1,0 1 1,1 0 0,-1-1 0,1 1-1,-1-1 1,0 1 0,1-1 0,-1 1-1,1-1 1,-1 1 0,1-1 0,-1 0-1,1 1 1,0-1 0,-1 0-1,1 1 1,0-1 0,-1 0 0,1 0-1,-1 1 1,1-1 0,0 0 0,-1 0-1,1 0 1,0 0 0,-1 0 0,1 0-1,0 0 1,-1 0 0,1 0 0,0 0-1,-1-1 1,1 1 0,0 0-1,-1 0 1,1-1 0,0 1 0,-1 0-1,1-1 1,-1 1 0,1 0 0,-1-1-1,1 1 1,-1-1 0,1 1 0,0-2-1,5-3 13,-1 0 0,1 0 0,9-12-1,21-36 42,-28 39-49,1 1 0,0 0 0,1 0 0,1 1 0,20-20-1,-30 31-7,0 1-1,0-1 1,0 0-1,0 0 0,0 0 1,1 1-1,-1-1 1,0 1-1,0-1 0,0 1 1,1-1-1,-1 1 1,0 0-1,0-1 0,1 1 1,-1 0-1,0 0 0,1 0 1,-1 0-1,0 0 1,0 0-1,1 0 0,1 1 1,-2 0-1,1 0 0,-1 0 0,0 0 0,0 0 0,0 0 0,1 1 0,-1-1 0,0 0 0,-1 1 0,1-1 0,0 0 0,0 1 0,-1-1 0,1 1 0,0-1 0,-1 3 0,3 6 0,-1 2 0,0-1 0,-1 0 0,0 12 0,-1-20 3,-2 70 65,2-70-45,2-3-15,0-1-1,0 1 1,0-1-1,0 0 0,0 0 1,0 0-1,0 0 1,0 0-1,-1 0 1,1 0-1,0-1 1,-1 1-1,1-1 1,-1 1-1,0-1 1,1 0-1,1-3 0,1-1 9,8-7 4,1-1-1,21-18 1,-30 29-20,0 0-1,0 0 1,1 0 0,-1 1-1,0-1 1,1 1 0,0 0-1,-1 0 1,1 0 0,0 1-1,0 0 1,0 0 0,9-1-1,-13 2 0,1 0 0,-1 1 0,0-1 0,0 0 0,0 1 0,1-1 0,-1 0 0,0 1 0,0-1 0,0 1 0,0 0 0,0-1 0,0 1 0,0 0 0,0 0 0,0-1 0,0 1 0,0 0 0,-1 0 0,1 0 0,0 0 0,-1 0 0,1 0 0,0 2 0,8 30-7,-7-20 4,0 11 16,-2-22-10,0 1 0,0 0 0,0 0 1,1 0-1,-1 0 0,1 0 0,0-1 0,0 1 1,0 0-1,2 4 0,-3-7-2,1 1 0,-1-1 0,1 0 0,-1 1 0,0-1 0,1 0 0,-1 0 0,1 1 0,0-1 0,-1 0 0,1 0 0,-1 0 0,1 1 0,-1-1 0,1 0 0,-1 0 0,1 0 0,0 0 0,-1 0 0,1 0 0,-1 0 0,1 0 0,-1-1 0,1 1 0,0 0 0,-1 0 0,1 0 0,-1-1 0,1 1 0,-1 0 0,1 0 0,-1-1 0,1 1 0,-1 0 0,0-1 0,1 1 0,-1-1 0,1 0 0,17-18-244,4-14-626,5-6-380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3:08.565"/>
    </inkml:context>
    <inkml:brush xml:id="br0">
      <inkml:brushProperty name="width" value="0.05" units="cm"/>
      <inkml:brushProperty name="height" value="0.05" units="cm"/>
    </inkml:brush>
  </inkml:definitions>
  <inkml:trace contextRef="#ctx0" brushRef="#br0">64 14 18652,'-20'25'3440,"13"-17"-2692,0 1 1,0-1-1,-9 19 0,15-26-729,0 1 0,0-1 0,1 1 0,-1 0-1,0 0 1,1-1 0,-1 1 0,1 0 0,0 0-1,0-1 1,0 1 0,0 0 0,0 0 0,0 0-1,0-1 1,0 1 0,1 0 0,-1 0 0,1-1 0,-1 1-1,1 0 1,0-1 0,-1 1 0,1 0 0,0-1-1,0 1 1,0-1 0,2 3 0,-1-3-17,0 1 1,0-1-1,1 0 1,-1 1-1,0-1 1,0 0-1,1 0 1,-1-1-1,1 1 1,-1 0-1,1-1 1,-1 1 0,1-1-1,-1 0 1,1 0-1,-1 0 1,1 0-1,-1 0 1,1-1-1,-1 1 1,1-1-1,-1 1 1,0-1-1,1 0 1,-1 0-1,0 0 1,4-3-1,1 1 8,-1-1-1,0 0 0,0 0 1,0-1-1,0 0 0,-1 0 1,0 0-1,7-9 1,-8 8 46,0-1 0,0 0 0,0-1 0,-1 1 0,0-1 0,-1 1 0,0-1 1,0 0-1,0 0 0,0-11 0,-2 17 64,-3 3-1150,1 1 278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27:44.543"/>
    </inkml:context>
    <inkml:brush xml:id="br0">
      <inkml:brushProperty name="width" value="0.05" units="cm"/>
      <inkml:brushProperty name="height" value="0.05" units="cm"/>
    </inkml:brush>
  </inkml:definitions>
  <inkml:trace contextRef="#ctx0" brushRef="#br0">7 218 21541,'-1'10'252,"-2"8"593,2-1 0,0 1 0,1 18 0,0-35-811,0 0 0,0-1-1,0 1 1,0 0 0,0 0-1,0-1 1,0 1-1,0 0 1,0-1 0,1 1-1,-1 0 1,0 0-1,1-1 1,-1 1 0,0-1-1,1 1 1,-1 0 0,1-1-1,-1 1 1,1-1-1,-1 1 1,1-1 0,-1 1-1,1-1 1,0 1 0,-1-1-1,1 0 1,0 1-1,-1-1 1,1 0 0,0 1-1,-1-1 1,1 0 0,0 0-1,0 0 1,-1 0-1,1 0 1,0 0 0,1 0-1,1 0 15,0-1 0,0 0 0,1 0-1,-1-1 1,0 1 0,0-1 0,4-2-1,11-9 6,0-1 0,-1 0 0,-1-2-1,0 0 1,17-22 0,-13 13-12,-1-2-1,29-56 1,-45 78-6,-1 0 0,0 0 0,0 0-1,0 0 1,-1 0 0,1 0 0,-1-1 0,0 1-1,-1 0 1,1-10 0,-2 15-16,1-1 0,0 1 0,0-1 0,0 1 0,0-1 0,0 0 0,-1 1 0,1-1 0,0 1 0,0 0-1,-1-1 1,1 1 0,0-1 0,-1 1 0,1-1 0,-1 1 0,1 0 0,0-1 0,-1 1 0,1 0 0,-1-1 0,1 1 0,-1 0 0,1 0 0,-1-1 0,1 1 0,-2 0 0,-16 2 313,-15 16 15,20-9-316,1 1 1,0 0-1,0 1 1,1 1 0,1 0-1,0 0 1,0 1-1,2 0 1,-9 16 0,7-10-35,1 1 1,1 0-1,0 0 1,2 1-1,0-1 1,-3 26-1,8-38 10,0 0 0,1-1 0,0 1-1,1 12 1,-1-18-15,0 0 1,1-1-1,-1 1 0,1 0 0,-1 0 1,1 0-1,-1-1 0,1 1 0,0 0 0,0-1 1,0 1-1,0-1 0,0 1 0,0-1 1,1 1-1,-1-1 0,0 0 0,1 1 1,-1-1-1,1 0 0,-1 0 0,1 0 1,0 0-1,-1 0 0,5 0 0,-3 0-100,0 0 0,1-1 0,-1 0 0,1 0-1,-1 0 1,1-1 0,-1 1 0,7-2 0,37-15-1583</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3:09.360"/>
    </inkml:context>
    <inkml:brush xml:id="br0">
      <inkml:brushProperty name="width" value="0.05" units="cm"/>
      <inkml:brushProperty name="height" value="0.05" units="cm"/>
    </inkml:brush>
  </inkml:definitions>
  <inkml:trace contextRef="#ctx0" brushRef="#br0">37 0 19636,'0'0'1518,"3"5"-183,0 2-1112,0 0 1,0 1 0,-1 0-1,0-1 1,0 1 0,-1 0-1,0 0 1,0 8 0,-2 75 170,-1-48-267,-14 230 1105,15-271-1183,1 4 98,-1-1 0,1 1 0,-1 0 1,-1-1-1,1 1 0,-1-1 0,0 1 1,0-1-1,-1 0 0,-4 8 0,7-13-139,0 0 0,0 0 1,0 0-1,0 0 0,0 0 0,-1 0 0,1 1 0,0-1 0,0 0 0,0 0 0,0 0 0,0 0 1,-1 0-1,1 0 0,0 0 0,0 0 0,0 0 0,0 0 0,-1 0 0,1 0 0,0 0 0,0 0 0,0 0 1,0 0-1,-1 0 0,1 0 0,0 0 0,0 0 0,0 0 0,0 0 0,-1 0 0,1 0 0,0 0 0,0 0 1,0-1-1,0 1 0,0 0 0,-1 0 0,1 0 0,0 0 0,0 0 0,0 0 0,0-1 0,0 1 1,0 0-1,0 0 0,-1 0 0,-3-14 158,0-14-53,2 6-92,2 0 0,1 0-1,1 0 1,1 0 0,1 1-1,8-29 1,-2 19-25,1 0 0,2 0 0,25-43-1,-34 67-2,0 0 0,0 1 0,1 0 0,0 0 0,0 0 0,0 0 0,9-6 0,-10 10-6,-1 0-1,0 0 1,1 0 0,-1 0-1,1 1 1,-1-1 0,1 1 0,0 0-1,0 0 1,-1 1 0,1-1-1,0 1 1,0 0 0,0 0-1,0 0 1,4 1 0,-7-1 8,1 0 0,-1 1 1,0-1-1,1 1 0,-1-1 0,0 1 1,0-1-1,1 1 0,-1 0 1,0 0-1,0 0 0,0 0 0,0-1 1,0 1-1,0 1 0,0-1 1,0 0-1,-1 0 0,1 0 0,0 0 1,-1 1-1,1-1 0,-1 0 1,1 0-1,-1 1 0,1-1 0,-1 1 1,0-1-1,0 0 0,0 1 1,0-1-1,0 1 0,0-1 0,0 0 1,-1 3-1,1 3 6,-1 0-1,-1 0 1,1 0-1,-1 0 1,-5 11-1,1-5 101,-1-1 0,-1 0-1,1 0 1,-2-1 0,0 0 0,0-1 0,-1 1-1,0-2 1,-1 0 0,0 0 0,-24 14 0,34-22-104,0 0 0,0-1 0,0 1 1,-1-1-1,1 1 0,0-1 0,-1 1 1,1-1-1,0 0 0,0 0 0,-1 0 0,1 0 1,0 0-1,-1 0 0,1 0 0,0 0 1,-1 0-1,1 0 0,0-1 0,-1 1 1,1-1-1,0 1 0,0-1 0,-2 0 1,3 0-38,-1 0 0,1 0 0,-1 1 0,1-1 0,-1 0 0,1 0-1,0 0 1,-1 0 0,1 0 0,0 0 0,0 0 0,0 0 0,0 0 0,0 1 0,0-1 0,0 0 0,0 0 0,0 0 0,0 0 0,1 0 0,-1 0 0,0 0 0,1 0 0,-1 0 0,0 1 0,1-1 0,-1 0 0,1 0 0,-1 0 0,1 1 0,0-1 0,-1 0 0,1 1 0,1-2 0,20-21-1476,9-10-421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3:10.048"/>
    </inkml:context>
    <inkml:brush xml:id="br0">
      <inkml:brushProperty name="width" value="0.05" units="cm"/>
      <inkml:brushProperty name="height" value="0.05" units="cm"/>
    </inkml:brush>
  </inkml:definitions>
  <inkml:trace contextRef="#ctx0" brushRef="#br0">140 0 20068,'-32'39'2529,"-35"49"371,61-79-2760,0 0 1,1 0 0,1 0-1,-1 1 1,1 0-1,1 0 1,-4 19 0,7-27-68,1-2-43,1-1 0,-1 0 0,1 0 0,0 0 0,-1-1 0,0 1 0,1 0 0,-1 0-1,0-1 1,0 1 0,1-1 0,-1 1 0,1-4 0,4-3 551,-6 8-580,0 0-1,0 0 1,0 0-1,0 0 0,0 0 1,0 0-1,0 0 1,0 0-1,0 0 1,0 0-1,0 0 1,0 0-1,0-1 0,1 1 1,-1 0-1,0 0 1,0 0-1,0 0 1,0 0-1,0 0 0,0 0 1,0 0-1,0 0 1,0 0-1,0 0 1,1 0-1,-1 0 1,0 0-1,0 0 0,0 0 1,0 0-1,0 0 1,0 0-1,0 0 1,0 0-1,0 0 0,0 0 1,1 0-1,-1 0 1,0 0-1,0 0 1,0 0-1,0 0 1,0 0-1,0 1 0,0-1 1,0 0-1,0 0 1,0 0-1,0 0 1,0 0-1,0 0 0,1 0 1,-1 0-1,0 0 1,0 0-1,0 0 1,0 0-1,0 1 1,0-1-1,2 14 35,-2 0-25,0-9 0,0 1-1,0-1 0,0 0 0,1 1 0,0-1 0,1 6 0,-1-9 0,0 1 4,13 4 3,24 12 10,-28-14 114,-7-9-112,-1-1 7,5-7 27,-1 0 0,0 0 0,-1-1 0,0 0 1,-1 0-1,5-26 0,-5 3 166,-1-42 1,-3 76 9,-22 10-253,22-7-204,0-1 157,0 0-1,-1 0 1,1 0-1,0 0 1,0 0-1,0 0 1,0 0-1,0 0 1,0 0-1,0 0 1,0 0-1,-1 0 1,1 0-1,0 0 1,0 1 0,0-1-1,0 0 1,0 0-1,0 0 1,0 0-1,0 0 1,0 0-1,0 0 1,0 0-1,0 0 1,0 1-1,0-1 1,0 0-1,0 0 1,0 0-1,0 0 1,0 0-1,0 0 1,0 0-1,0 1 1,0-1-1,0 0 1,0 0-1,0 0 1,0 0-1,0 0 1,0 0-1,0 0 1,0 0 0,0 1-1,0-1 1,0 0-1,0 0 1,0 0-1,0 0 1,0 0-1,0 0 1,1 0-1,7 2-3632</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3:10.749"/>
    </inkml:context>
    <inkml:brush xml:id="br0">
      <inkml:brushProperty name="width" value="0.05" units="cm"/>
      <inkml:brushProperty name="height" value="0.05" units="cm"/>
    </inkml:brush>
  </inkml:definitions>
  <inkml:trace contextRef="#ctx0" brushRef="#br0">17 10 11266,'0'-1'483,"0"1"-1,1-1 1,-1 0-1,1 1 0,-1-1 1,1 1-1,0-1 1,-1 0-1,1 1 0,0-1 1,-1 1-1,1 0 0,0-1 1,-1 1-1,1-1 1,0 1-1,0 0 0,1-1 1,-2 2-356,0-1 1,1 0-1,-1 0 1,1 0-1,-1 1 0,0-1 1,0 0-1,1 0 1,-1 1-1,0-1 1,1 0-1,-1 1 0,0-1 1,0 0-1,1 1 1,-1-1-1,0 0 1,0 1-1,0-1 0,0 1 1,0-1-1,0 0 1,1 1-1,-1-1 1,0 1-1,0 37 291,0-32 163,-18 142 979,10-94-967,-2 57 0,10-105-564,0-1 0,0 1 0,1 0 1,0-1-1,0 1 0,0-1 0,3 9 0,-3-13-26,-1 1-1,1-1 1,0 0-1,-1 1 1,1-1-1,0 0 1,0 0-1,0 0 1,0 1-1,0-1 1,0 0-1,1-1 1,-1 1-1,0 0 1,0 0-1,1 0 1,-1-1-1,0 1 1,1-1-1,-1 1 1,1-1-1,-1 1 1,1-1-1,-1 0 1,1 0-1,-1 0 1,1 0 0,-1 0-1,1 0 1,-1 0-1,1 0 1,-1-1-1,2 1 1,1-1 4,1-1 1,-1 1 0,0-1-1,0 0 1,0 0 0,0 0 0,-1 0-1,1-1 1,-1 0 0,1 1 0,-1-1-1,0 0 1,0-1 0,0 1-1,3-6 1,4-6 24,-1-1 0,11-26 0,-16 30-23,2 0 1,-1 0-1,2 1 1,14-20-1,-21 31-9,0 0-1,0 0 0,0 0 1,0-1-1,1 1 0,-1 0 1,0 0-1,0 0 1,0-1-1,1 1 0,-1 0 1,0 0-1,0 0 0,1 0 1,-1-1-1,0 1 0,0 0 1,1 0-1,-1 0 0,0 0 1,1 0-1,-1 0 1,0 0-1,0 0 0,1 0 1,-1 0-1,0 0 0,1 0 1,-1 0-1,0 0 0,0 0 1,1 0-1,-1 1 0,0-1 1,0 0-1,1 0 1,-1 0-1,0 0 0,0 0 1,1 1-1,-1-1 0,0 0 1,0 0-1,0 0 0,1 1 1,-1-1-1,0 0 0,0 0 1,0 1-1,0-1 1,0 0-1,1 0 0,-1 1 1,0-1-1,0 0 0,0 0 1,0 1-1,0-1 0,0 0 1,0 1-1,0-1 0,0 0 1,0 0-1,0 1 1,0-1-1,1 20-14,-7 17 46,4-28-6,0 1 0,1-1 0,0 1 0,0-1 0,1 1 0,0 0 0,1-1 0,2 13 0,-3-21-23,0-1-1,1 1 1,-1 0 0,0 0-1,1 0 1,-1-1 0,1 1-1,-1 0 1,1 0 0,-1-1-1,1 1 1,-1 0 0,1-1-1,0 1 1,-1-1 0,1 1-1,0-1 1,-1 1 0,1-1-1,0 1 1,0-1 0,0 0-1,-1 1 1,1-1 0,0 0-1,0 0 1,0 0 0,0 0-1,0 0 1,-1 0 0,1 0-1,0 0 1,0 0 0,0 0-1,0 0 1,0 0 0,-1 0-1,1-1 1,0 1 0,0 0 0,1-1-1,3-2 9,0 1-1,0-1 1,0 0-1,8-7 0,22-21 35,-21 17-23,26-18-1,-36 29-21,0 0 1,0 0-1,1 1 0,-1 0 0,1 0 0,0 0 0,0 0 0,0 1 1,0 0-1,0 0 0,5-1 0,-7 3-2,0-1-1,-1 0 1,1 1-1,-1-1 1,1 1-1,-1 0 1,1 0 0,-1 0-1,0 0 1,1 0-1,-1 0 1,0 1-1,0-1 1,0 1-1,0 0 1,0-1-1,0 1 1,0 0 0,-1 0-1,1 0 1,-1 0-1,1 1 1,-1-1-1,0 0 1,0 1-1,0-1 1,0 1 0,1 3-1,3 9-2,-2 1-1,1 0 1,1 23-1,-4-25 9,5 32 15,2 0 0,25 82 0,-28-113-10,0 1-1,-1 0 1,0 0 0,2 27 0,-6-39 29,0-1 0,0 1 1,0-1-1,0 0 0,0 1 0,-1-1 0,1 1 1,-1-1-1,0 0 0,0 0 0,0 1 0,-1-1 1,1 0-1,-1 0 0,1 0 0,-1 0 0,0 0 1,0-1-1,-1 1 0,1-1 0,0 1 0,-1-1 1,0 0-1,1 0 0,-1 0 0,0 0 0,0 0 1,0-1-1,-5 3 0,4-3 7,0-1 0,0 1-1,0-1 1,0 0 0,0 0 0,1 0-1,-1 0 1,0-1 0,0 1 0,0-1 0,0 0-1,0 0 1,0 0 0,1-1 0,-1 0-1,1 1 1,-1-1 0,1 0 0,-1-1 0,1 1-1,-4-5 1,-2-1-3,0 0-1,1 0 1,1-1-1,-1 0 1,2 0-1,-8-13 1,9 12-39,0 1 1,0-1-1,1 0 1,1 0-1,-1 0 1,2-1-1,-1 1 1,2-1 0,-1 0-1,1 1 1,1-1-1,0 0 1,1 0-1,0 1 1,0-1-1,1 0 1,1 1-1,-1-1 1,2 1 0,0 0-1,0 0 1,0 0-1,1 1 1,1 0-1,0 0 1,0 0-1,1 0 1,0 1-1,0 0 1,10-8 0,8-4-113,1 0 0,1 2 0,1 1 0,34-16 0,2-1-867</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12.966"/>
    </inkml:context>
    <inkml:brush xml:id="br0">
      <inkml:brushProperty name="width" value="0.05" units="cm"/>
      <inkml:brushProperty name="height" value="0.05" units="cm"/>
    </inkml:brush>
  </inkml:definitions>
  <inkml:trace contextRef="#ctx0" brushRef="#br0">7950 464 10426,'-5'0'110,"1"0"0,-1 0 0,1 0 0,-1-1 0,1 0 0,-1 0 0,1 0 0,0-1 0,0 1 0,-1-1 0,1 0 0,0 0 0,0 0 0,1-1 0,-1 1 0,-3-4 0,-6-3 15,0 1 0,0 1 1,-1 1-1,0 0 0,0 0 0,-1 1 1,1 1-1,-22-3 0,-125-10 3843,124 15-3175,-1169-154 1151,754 91-518,83 14-1151,92 10-94,-1 12 0,-449 11-1,181 65 85,347-26-228,129-14-11,-555 49 173,478-45-188,-343 18 1120,347-20-848,1 7-1,-162 39 1,181-29-249,-121 28-9,166-33-16,-81 33-1,96-24-8,1 2 1,-112 81-1,120-71-5,2 2 0,-80 90 0,66-65 19,30-29-15,2 2-1,1 1 1,3 1 0,1 1-1,2 2 1,3 1 0,1 1-1,3 1 1,-23 83 0,18 7 16,15-73-16,1 8-4,4 1 0,6 121 0,2-58 19,-3-125-14,-4 245 3,3-119 4,20 161 0,-16-275-12,1-1 0,1 1 0,2-1-1,15 40 1,53 91-17,-71-148 21,8 16 0,0-1 0,1-1 0,2 0 1,0-1-1,35 38 0,6-10 26,76 50 0,-1-2 11,-108-80-30,1-1-1,0-1 0,1-1 0,0-1 0,51 17 1,-24-14 10,0-2 0,63 9 0,-30-15-13,-1-4-1,121-8 0,-34-1 21,784 4-5,-567-20-15,-91 2 2,149-5-5,187-3 0,-288 21 4,230 5 0,-329 6-1,0-10 0,423-64-1,-539 48-2,290-58 0,-402 74 0,681-181-8,-307 52 8,-318 103 0,-2-4 0,-2-3 0,79-55 0,-56 26-38,-2-3-1,139-143 0,-195 171 38,-2-2 0,44-78-1,-16 25 2,-50 80 2,-1 0 0,0-1 0,-1 0 0,-1-1 0,-1 1 0,0-2 0,-1 1 0,-2-1 0,0 0 0,-1 0 0,1-26 0,-4 6 4,-1 1 0,-2 0 0,-2-1 0,-1 2 0,-2-1 0,-2 1 0,-20-49 0,28 80-6,-177-443 16,16 121-27,127 267 70,-2 2-1,-3 1 1,-56-59-1,71 91 84,-2 1 0,-1 1 0,-1 2-1,-1 1 1,-1 1 0,-49-23 0,15 14-35,-1 3 1,-102-27-1,144 47-449,-1 2 0,-52-5 0,3 8-826</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20.879"/>
    </inkml:context>
    <inkml:brush xml:id="br0">
      <inkml:brushProperty name="width" value="0.05" units="cm"/>
      <inkml:brushProperty name="height" value="0.05" units="cm"/>
    </inkml:brush>
  </inkml:definitions>
  <inkml:trace contextRef="#ctx0" brushRef="#br0">0 36 21821,'0'0'2554,"2"0"-1868,11-3-515,1 1 1,-1 1-1,0 0 0,22 3 0,7-2-22,169-15 67,90 0-170,-271 15-2393</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21.226"/>
    </inkml:context>
    <inkml:brush xml:id="br0">
      <inkml:brushProperty name="width" value="0.05" units="cm"/>
      <inkml:brushProperty name="height" value="0.05" units="cm"/>
    </inkml:brush>
  </inkml:definitions>
  <inkml:trace contextRef="#ctx0" brushRef="#br0">465 76 21621,'7'-8'175,"1"-2"222,0 1 0,2 0 0,-1 0-1,1 0 1,13-8 0,-22 17-356,-1-1 0,1 0 1,0 1-1,0-1 0,0 1 0,0 0 0,0-1 0,0 1 0,0 0 1,0-1-1,0 1 0,0 0 0,0 0 0,0 0 0,0 0 0,0 0 1,0 0-1,0 0 0,0 0 0,0 1 0,1-1 0,-1 1-17,-1-1-1,1 1 1,-1-1-1,1 1 1,-1 0-1,1-1 1,-1 1-1,1 0 0,-1 0 1,1-1-1,-1 1 1,0 0-1,0 0 1,1-1-1,-1 1 1,0 0-1,0 0 1,0 0-1,0 1 1,0 5 39,0 1 1,-1-1 0,0 0 0,-4 13 0,-5 9 26,-1 1 0,-1-2 0,-1 0 0,-26 40 0,-80 97 417,-128 103 52,240-262-541,-10 11 23,7-8-18,0 1 0,0 0 0,1 0-1,0 1 1,1 0 0,1 0 0,-12 23 0,18-33-25,0 0 1,1 0 0,0 1-1,-1-1 1,1 0 0,-1 0-1,1 1 1,0-1 0,0 0-1,0 0 1,0 1 0,0-1-1,0 0 1,0 0 0,0 1-1,1-1 1,-1 0 0,0 0-1,1 1 1,-1-1 0,1 0-1,-1 0 1,1 0 0,0 0-1,-1 0 1,1 0 0,0 0-1,0 0 1,0 0 0,0 0-1,0 0 1,0 0 0,0 0-1,0-1 1,0 1 0,0 0-1,0-1 1,0 1 0,0-1-1,1 0 1,-1 1 0,0-1-1,0 0 1,1 0 0,-1 1-1,2-1 1,7 1-8,1 0 0,0-1 0,0-1 0,15-1 0,-24 2 7,97-17-244,-44 7-171,33-4-850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22.177"/>
    </inkml:context>
    <inkml:brush xml:id="br0">
      <inkml:brushProperty name="width" value="0.05" units="cm"/>
      <inkml:brushProperty name="height" value="0.05" units="cm"/>
    </inkml:brush>
  </inkml:definitions>
  <inkml:trace contextRef="#ctx0" brushRef="#br0">274 80 20172,'-12'-5'619,"0"1"-1,0 0 0,-1 1 0,1 1 1,-18-2-1,24 4-478,0 0 1,-1 1-1,1 0 1,0 0-1,0 0 1,0 0-1,0 1 1,0 0-1,0 1 1,0-1-1,0 1 1,-9 6-1,8-3-77,-1 0 0,1 1 0,1 0-1,-1 0 1,1 0 0,0 1 0,1-1 0,0 1-1,0 1 1,1-1 0,0 1 0,-4 12 0,4-9-47,1-1 0,0 0 0,1 1 0,0 0 0,1-1 0,0 1 0,1 0 1,0 0-1,3 19 0,-3-29-15,0-1 1,0 0-1,1 0 1,-1 1-1,0-1 1,0 0-1,1 1 1,-1-1-1,1 0 1,-1 0-1,1 1 1,0-1-1,-1 0 1,1 0-1,0 0 1,0 0 0,0 0-1,-1 0 1,1 0-1,0 0 1,0 0-1,1-1 1,-1 1-1,0 0 1,0-1-1,0 1 1,0 0-1,1-1 1,-1 0-1,0 1 1,0-1-1,1 0 1,-1 1-1,0-1 1,1 0-1,-1 0 1,3 0-1,0-2 6,0 1 1,1 0-1,-1-1 0,0 0 0,0 0 0,0 0 0,-1-1 0,1 1 0,0-1 1,5-5-1,10-12 20,-1-2 1,0 0 0,-2 0-1,0-2 1,17-35 0,-29 50-22,69-144 381,-73 153-380,0 0 0,0 0 0,0-1 0,0 1 0,1 0 0,-1 0 1,0 0-1,0 0 0,0 0 0,0-1 0,0 1 0,0 0 1,0 0-1,0 0 0,1 0 0,-1 0 0,0 0 0,0 0 1,0 0-1,0 0 0,0 0 0,1 0 0,-1-1 0,0 1 1,0 0-1,0 0 0,0 0 0,1 0 0,-1 0 0,0 0 0,0 0 1,0 0-1,0 0 0,0 0 0,1 1 0,-1-1 0,0 0 1,0 0-1,0 0 0,0 0 0,0 0 0,1 0 0,-1 0 1,0 0-1,0 0 0,0 0 0,0 0 0,0 1 0,0-1 1,1 0-1,-1 0 0,0 0 0,0 0 0,0 0 0,0 1 0,0-1 1,0 0-1,0 0 0,0 0 0,0 0 0,0 0 0,0 1 1,0-1-1,0 0 0,0 0 0,0 0 0,0 1 0,5 12 17,-2 12 23,-2 0 0,-2 45 0,0-17 4,1-20-23,1 63 35,0-86-55,0 1 0,1-1 0,0 0 0,1 0 0,0 0 0,7 17 0,-9-26-7,0 1 1,-1-1-1,1 1 0,0-1 1,0 0-1,0 0 0,0 1 0,0-1 1,0 0-1,0 0 0,0 0 1,0 0-1,1 0 0,-1 0 0,0 0 1,1-1-1,-1 1 0,0 0 1,1-1-1,-1 1 0,1-1 1,-1 1-1,1-1 0,-1 0 0,1 0 1,0 0-1,-1 0 0,1 0 1,-1 0-1,1 0 0,-1 0 1,1 0-1,-1-1 0,1 1 0,-1-1 1,1 1-1,-1-1 0,1 0 1,1-1-1,3-1-74,0-1 0,0-1 0,0 1 1,-1-1-1,0 0 0,0 0 0,6-9 0,23-34-1276</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22.802"/>
    </inkml:context>
    <inkml:brush xml:id="br0">
      <inkml:brushProperty name="width" value="0.05" units="cm"/>
      <inkml:brushProperty name="height" value="0.05" units="cm"/>
    </inkml:brush>
  </inkml:definitions>
  <inkml:trace contextRef="#ctx0" brushRef="#br0">150 29 20252,'-2'-3'291,"1"1"-1,-1 0 1,0-1-1,0 1 0,-1 0 1,1 0-1,0 0 1,-1 1-1,1-1 1,-1 1-1,1-1 1,-1 1-1,0 0 0,0 0 1,-3-1-1,4 2-184,0 0 0,0 0 0,0 0 0,0 1 0,0-1 0,-1 1 0,1-1 0,0 1 0,0 0 0,0 0 0,0 0-1,1 0 1,-1 0 0,0 0 0,0 0 0,0 1 0,1-1 0,-1 0 0,1 1 0,-1 0 0,-1 3 0,-6 7-65,1 0 1,1 0-1,0 1 1,1 0-1,1 0 0,0 1 1,0-1-1,1 1 1,1 0-1,1 1 1,0-1-1,0 0 0,2 1 1,1 19-1,-1-33-40,0 0 1,0 0-1,0 0 0,0 0 0,0 0 0,0 0 0,0 0 0,0 0 1,1 0-1,-1-1 0,1 1 0,-1 0 0,0 0 0,1 0 0,-1 0 1,1 0-1,0-1 0,-1 1 0,1 0 0,0 0 0,-1-1 0,1 1 0,0-1 1,0 1-1,1 0 0,-1-1 1,1 0 0,-1 0 0,0 0 0,1 0 0,-1 0 0,0 0 0,1 0 0,-1-1 0,0 1 0,0 0 1,1-1-1,-1 1 0,0-1 0,0 0 0,0 1 0,2-2 0,6-5 14,0-1 0,0 0 0,10-12 0,-15 16-7,13-15 20,20-32 0,-21 28-6,20-21 1,-35 42-28,-1 3 3,0-1 0,0 0 1,0 0-1,0 0 0,0 1 0,0-1 0,0 0 1,0 0-1,0 0 0,0 1 0,0-1 0,0 0 1,1 0-1,-1 0 0,0 1 0,0-1 0,0 0 0,0 0 1,0 0-1,0 0 0,1 1 0,-1-1 0,0 0 1,0 0-1,0 0 0,0 0 0,1 0 0,-1 0 1,0 0-1,0 1 0,0-1 0,1 0 0,-1 0 1,0 0-1,0 0 0,0 0 0,1 0 0,-1 0 0,0 0 1,0 0-1,0 0 0,1 0 0,-1 0 0,0 0 1,0 0-1,0 0 0,1-1 0,-1 1 0,0 0 1,0 0-1,0 0 0,0 0 0,1 0 0,-1 0 1,0 0-1,0-1 0,0 1 0,0 0 0,1 0 1,-1 0-1,0 0 0,0-1 0,0 1 0,0 0 0,0 0 1,5 26-52,-2 1 1,1 42 0,0 3 38,4 3 33,4 0-1,3-1 1,26 79 0,-33-128 2,24 86 191,-30-98-120,0 0 0,0 0 0,-1 0 0,-1 1 0,0-1 0,-3 22 0,2-31-55,1-1 0,-1 1 0,0-1 0,0 1 0,0-1 0,0 1-1,-1-1 1,1 0 0,-1 0 0,0 0 0,0 0 0,0 0-1,0 0 1,-1 0 0,1 0 0,-1-1 0,1 1 0,-1-1-1,0 0 1,0 0 0,0 0 0,0 0 0,-1-1 0,1 1 0,0-1-1,-1 0 1,1 0 0,-1 0 0,1 0 0,-1 0 0,1-1-1,-1 0 1,0 0 0,1 0 0,-1 0 0,1 0 0,-1-1-1,0 1 1,-3-3 0,-2 1-17,1-1 0,0-1-1,0 0 1,0 0 0,1 0 0,-1-1 0,1 0-1,0-1 1,0 0 0,1 0 0,-10-12-1,8 9 16,1-1-1,0 0 0,1-1 0,1 0 0,-1 0 0,2 0 1,-1-1-1,-2-14 0,4 14-60,1 0-1,0 0 1,1 0-1,0 0 1,1 0 0,1 0-1,0 0 1,3-17-1,-2 20-89,1 0 0,0 1-1,0 0 1,0 0-1,1 0 1,0 0-1,1 0 1,0 1-1,0-1 1,0 1-1,13-12 1,5-1-1740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23.753"/>
    </inkml:context>
    <inkml:brush xml:id="br0">
      <inkml:brushProperty name="width" value="0.05" units="cm"/>
      <inkml:brushProperty name="height" value="0.05" units="cm"/>
    </inkml:brush>
  </inkml:definitions>
  <inkml:trace contextRef="#ctx0" brushRef="#br0">114 151 13291,'-1'-1'614,"1"0"-1,-1-1 1,0 1 0,1-1 0,-1 1-1,0 0 1,0 0 0,0-1 0,0 1 0,0 0-1,0 0 1,-1 0 0,1 0 0,0 0-1,-3-1 1,3 2-413,0-1 0,0 1 0,0 0 0,0 0 0,0-1 0,0 1 0,0 0 0,0 0 0,0 0 0,0 1 0,0-1 0,-1 0 0,1 0 0,0 0 0,0 1 0,0-1 0,-1 2 0,-1-1-130,0 2-1,0-1 1,0 0 0,0 1 0,0-1 0,1 1 0,-1 0 0,1-1-1,0 1 1,0 0 0,0 1 0,-2 4 0,-4 12-55,1 0 1,1 1-1,0 0 0,2 0 1,0 0-1,2 1 0,-1 24 1,3-43-16,0-1 1,-1 0-1,1 0 1,0 0-1,0 0 1,0 0-1,1 0 1,-1 0-1,0 0 1,1 0-1,-1 0 1,1 0-1,0 0 0,-1 0 1,1-1-1,0 1 1,2 2-1,-3-4 1,1 0 0,0 0 0,-1 0-1,1 0 1,0 0 0,-1 0 0,1 0 0,0 0-1,-1-1 1,1 1 0,-1 0 0,1 0 0,0-1-1,-1 1 1,1 0 0,-1-1 0,1 1-1,-1-1 1,1 1 0,-1-1 0,1 1 0,-1-1-1,1 1 1,-1-1 0,0 1 0,1-1 0,-1 1-1,0-1 1,1 0 0,-1 1 0,0-1-1,14-22 37,-14 22-37,18-37 54,-14 27-41,2-1-1,-1 0 1,2 1-1,11-15 1,-18 25-15,0 1 0,0-1 0,0 1 0,1 0 0,-1-1 0,0 1 0,1 0 1,-1-1-1,0 1 0,1 0 0,-1-1 0,0 1 0,1 0 0,-1 0 0,0 0 0,1-1 0,-1 1 0,1 0 0,-1 0 0,1 0 0,-1 0 1,0 0-1,1 0 0,-1 0 0,1-1 0,-1 2 0,1-1 0,-1 0 0,0 0 0,1 0 0,-1 0 0,1 0 0,-1 0 0,1 0 0,-1 0 1,0 1-1,1-1 0,-1 0 0,1 0 0,-1 1 0,0-1 0,1 0 0,-1 0 0,0 1 0,1-1 0,-1 0 0,0 1 0,0-1 0,1 0 1,-1 1-1,0-1 0,0 1 0,0-1 0,1 1 0,8 27-62,-9-25 57,15 66-34,10 42 39,-19-93 9,0-1-1,1 0 1,1 0 0,12 20-1,-14-28-9,0 1 0,0 0 0,-1 1 0,-1-1 0,0 1 0,0 0 0,-1 0 0,0 0 0,-1 0 0,-1 0 0,0 1 0,0-1 0,-1 1 0,-1 15 0,-2 0 17,-2 0-1,0-1 1,-2 0 0,-1 0 0,0 0 0,-2-1 0,-2 0 0,0-1 0,-1 0 0,-18 24 0,29-46 5,1 1 0,-1-1 0,1 0 0,-1 0 0,0 0 0,0 0 1,0-1-1,0 1 0,0 0 0,0-1 0,-1 1 0,1-1 0,0 0 1,-1 0-1,1 0 0,-1 0 0,1 0 0,-4 0 0,5-1-7,0 0 0,0-1 0,0 1 0,1 0 0,-1 0 0,0-1 0,0 1-1,0 0 1,1-1 0,-1 1 0,0-1 0,0 1 0,1-1 0,-1 0 0,0 1-1,1-1 1,-1 0 0,1 1 0,-1-1 0,0-1 0,-1-1 9,1-1 0,0 1 0,-1 0 1,1-1-1,1 1 0,-1-1 0,0-5 1,-2-28 4,2 0 0,1 0 1,2 0-1,2 0 1,1 0-1,13-43 1,2 9-35,3 0-1,36-73 1,-42 105 7,3 0 0,0 2-1,28-37 1,-45 71-11,-3 8-81,-2 9 61,1-1 1,-8 27-1,5-23 42,0-1 0,-1 22 1,5-38-13,0 1 0,0 0 0,0 0 1,-1 0-1,1 0 0,0 0 1,0-1-1,0 1 0,0 0 1,1 0-1,-1 0 0,0 0 1,0 0-1,0-1 0,1 1 1,-1 0-1,0 0 0,1 0 1,-1-1-1,1 1 0,-1 0 0,1 0 1,-1-1-1,1 1 0,-1 0 1,1-1-1,0 1 0,-1-1 1,1 1-1,0-1 0,-1 1 1,1-1-1,0 0 0,0 1 1,0-1-1,-1 0 0,1 1 1,0-1-1,0 0 0,0 0 0,0 0 1,0 0-1,-1 0 0,1 0 1,0 0-1,0 0 0,0 0 1,0 0-1,0 0 0,-1-1 1,1 1-1,0 0 0,1-1 1,6-2-2,-1 0 0,1-1 0,-1 0 0,10-7 0,-16 10 4,43-28 30,60-54-1,-83 64-17,-1-1-1,-1-1 1,0-1 0,24-38-1,-39 52 2,0 0 0,0 0 0,0-1 0,-1 1 0,-1-1 0,1 0 0,1-16-1,-3 23 1,-1-1-1,0 1 0,0 0 1,0-1-1,0 1 0,0 0 1,0-1-1,0 1 0,-1 0 1,1 0-1,-1-1 0,0 1 0,1 0 1,-1 0-1,0 0 0,-1 0 1,1 0-1,0 0 0,0 0 1,-1 0-1,1 0 0,-1 0 1,0 1-1,1-1 0,-1 1 0,0-1 1,0 1-1,0 0 0,0 0 1,0 0-1,0 0 0,-1 0 1,1 0-1,-4-1 0,3 2-8,1 0-1,-1 0 0,1 0 1,0 0-1,-1 1 0,1-1 1,-1 1-1,1-1 0,0 1 0,0 0 1,-1 0-1,1 0 0,0 0 1,0 0-1,0 0 0,0 1 1,0-1-1,0 1 0,0 0 1,1-1-1,-1 1 0,0 0 1,1 0-1,-2 3 0,-5 6-3,0 2 0,-11 24-1,15-28 4,-10 22 1,0 1 0,-9 37 1,20-58-5,0 1 0,1 0 0,0 0 0,0 0 0,2 0 0,-1 0 1,2 1-1,0-1 0,3 19 0,-3-28-3,-1 0 0,1 0 0,0-1 0,0 1 0,0 0 0,0-1 0,1 1 0,-1-1 0,1 1 0,-1-1 0,1 0 0,0 0 0,0 0 0,0 0 0,0 0 0,0 0 0,1 0 0,-1-1 0,0 1 0,1-1 0,-1 1 0,1-1 0,0 0 0,-1 0 0,1 0 0,0-1 0,-1 1 0,1-1 0,0 1 0,0-1 0,0 0 0,0 0 0,-1 0-1,1-1 1,5 0 0,3-1-109,0-1 1,0-1-1,0 0 0,-1 0 0,0-1 0,0 0 0,18-13 0,34-29-1573</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24.235"/>
    </inkml:context>
    <inkml:brush xml:id="br0">
      <inkml:brushProperty name="width" value="0.05" units="cm"/>
      <inkml:brushProperty name="height" value="0.05" units="cm"/>
    </inkml:brush>
  </inkml:definitions>
  <inkml:trace contextRef="#ctx0" brushRef="#br0">123 1 22749,'-11'10'253,"0"0"0,1 1 0,0 0 0,0 1 0,1 0 0,1 0 0,0 1 0,1 0 0,0 1 0,1-1 0,1 1 0,0 1 0,1-1 0,0 1 0,1-1 0,-2 28 0,5-40-252,0-1 1,0 1-1,0 0 1,1-1 0,-1 1-1,0 0 1,1-1-1,-1 1 1,1-1-1,-1 1 1,1 0-1,0-1 1,-1 1-1,2 1 1,-1-2-1,0-1 0,-1 1 1,1-1-1,0 1 0,-1-1 0,1 1 1,0-1-1,0 0 0,-1 1 0,1-1 0,0 0 1,0 0-1,0 1 0,0-1 0,-1 0 0,1 0 1,0 0-1,0 0 0,0 0 0,1 0 1,2-1 5,-1 0 0,1 0 0,-1-1 0,1 1 0,-1-1 0,0 0 0,1 0 0,-1 0 0,0 0 0,0 0 0,4-5 0,12-15 32,-1-1 0,-1-1-1,-1 0 1,-1-1 0,12-28 0,-2 7-12,-13 26-28,-12 20 0,1 0-1,-1-1 1,0 1 0,0 0-1,0 0 1,0 0 0,0-1-1,0 1 1,0 0 0,1 0-1,-1 0 1,0 0 0,0-1-1,0 1 1,1 0 0,-1 0 0,0 0-1,0 0 1,0 0 0,0 0-1,1 0 1,-1 0 0,0 0-1,0 0 1,1 0 0,-1 0-1,0 0 1,0 0 0,0 0-1,1 0 1,-1 0 0,0 0-1,0 0 1,0 0 0,1 0 0,-1 0-1,0 0 1,0 0 0,0 0-1,1 0 1,3 11-44,-3 13-12,-15 140 4,0 40 398,15-180-305,0-1 1,1 0 0,2-1 0,0 1 0,1-1-1,15 39 1,-13-46-12,1 0 0,1 0-1,20 25 1,0 1 176,-27-39-162,-1 0-1,0 0 1,0 0-1,0 0 0,0 0 1,0 0-1,0 0 1,0 0-1,-1 0 0,1 0 1,-1 0-1,1 1 1,-1-1-1,0 0 0,0 0 1,0 0-1,0 1 1,-1 2-1,1-4-17,-1-1 0,1 1 0,0-1-1,-1 1 1,1-1 0,0 1 0,-1-1 0,1 1 0,-1-1 0,1 0-1,-1 1 1,1-1 0,-1 0 0,1 1 0,-1-1 0,1 0 0,-1 0-1,0 1 1,1-1 0,-1 0 0,1 0 0,-1 0 0,0 0 0,0 0-1,-1 0 13,-1 0 1,1 0-1,0-1 0,-1 1 0,1-1 0,0 1 0,-1-1 0,1 0 0,-3-2 0,-9-4-11,1 0 0,0-1 0,0-1 0,1 0 0,0-1 0,1 0 0,0-1 0,0 0 0,-12-18 0,18 23-218,1-1 1,0 0-1,0 0 1,0 0 0,1 0-1,0-1 1,1 0-1,-1 1 1,1-1-1,1 0 1,0 0 0,0 0-1,0 0 1,1 0-1,0 0 1,1 0 0,0 0-1,0 0 1,4-14-1,17-25-1853,6 0-229</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27:44.996"/>
    </inkml:context>
    <inkml:brush xml:id="br0">
      <inkml:brushProperty name="width" value="0.05" units="cm"/>
      <inkml:brushProperty name="height" value="0.05" units="cm"/>
    </inkml:brush>
  </inkml:definitions>
  <inkml:trace contextRef="#ctx0" brushRef="#br0">62 1 23629,'0'0'2361,"-2"7"-1761,-1 17-144,-4 20-216,-1 9-56,-2 20-56,-5 8-16,7 15-96,1 2 0,6-8-8,4-12 8,4-27 0,1-16 0,5-23-128,2-12-304,3-22 2480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25.031"/>
    </inkml:context>
    <inkml:brush xml:id="br0">
      <inkml:brushProperty name="width" value="0.05" units="cm"/>
      <inkml:brushProperty name="height" value="0.05" units="cm"/>
    </inkml:brush>
  </inkml:definitions>
  <inkml:trace contextRef="#ctx0" brushRef="#br0">126 665 20004,'0'-2'191,"1"0"-1,-1 1 0,0-1 1,0 1-1,0-1 1,0 0-1,0 1 0,0-1 1,-1 0-1,1 1 1,0-1-1,-1 1 0,0-3 1,0 4-125,1 0 0,0 0 0,-1-1-1,1 1 1,-1 0 0,1 0 0,0 0 0,-1 0 0,1 0 0,0 0 0,-1 0 0,1 0 0,0 0 0,-1 0 0,1 0 0,-1 0 0,1 1-1,0-1 1,-1 0 0,1 0 0,0 0 0,-1 0 0,1 0 0,0 1 0,0-1 0,-1 0 0,1 0 0,0 1 0,-1-1 0,1 0 0,0 0-1,0 1 1,0-1 0,-1 1 0,-4 6 243,0-1 0,0 1 0,0 1 0,-3 8 0,2-5-224,-48 111 292,49-109-367,1 0 0,0 1 0,1 0 0,0-1 0,1 1-1,1 0 1,0 20 0,1-33-9,0 0 0,0 0 1,0 0-1,0 1 0,0-1 0,0 0 0,0 0 1,0 0-1,1 0 0,-1 0 0,1 0 0,-1 0 1,1 0-1,-1 1 0,1-1 0,-1-1 0,1 1 0,0 0 1,-1 0-1,1 0 0,0 0 0,0 0 0,2 1 1,-2-2 1,0 0 0,0 0-1,0 0 1,1 0 0,-1 0 0,0 0 0,0-1 0,0 1 0,0 0 0,1 0 0,-1-1 0,0 1 0,0-1 0,0 1 0,0-1 0,0 0 0,0 1 0,2-3 0,5-4 20,1-1 1,-1 0-1,12-16 1,12-19 24,-2-1 0,32-62-1,-49 82-89,-2-1-1,-1-1 1,0 0-1,-2 0 0,-1-1 1,4-33-1,-11 55-21,0 9-29,-8 36 52,2 0 0,2 1 0,2 53 0,2-89 66,1 1 1,-1 0-1,1-1 1,1 0-1,2 8 1,-4-12-19,0 0 1,0 0-1,1 0 1,-1 0-1,1 0 0,-1-1 1,1 1-1,-1 0 1,1 0-1,0 0 0,-1-1 1,1 1-1,0 0 1,-1-1-1,1 1 0,0 0 1,0-1-1,0 1 1,0-1-1,-1 0 0,1 1 1,0-1-1,0 0 1,0 1-1,0-1 0,0 0 1,0 0-1,0 0 1,0 0-1,0 0 1,0 0-1,0 0 0,0 0 1,0 0-1,0 0 1,0 0-1,0-1 0,0 1 1,1-1-1,5-4 33,0 0-1,-1 0 1,0-1 0,0 1-1,0-1 1,-1-1 0,1 1-1,-2-1 1,1 0 0,4-8-1,21-34 94,-2-2 0,-2-1 0,-3-1 0,-1-1 0,-4-1 0,-1 0 0,-3-2 0,-3 0 0,9-115 0,-18 119-68,-15 67-81,6 6 19,0 0 0,2 1-1,0-1 1,-3 40 0,3-27 7,-4 35 8,0 71-1,8-116-16,2 1 0,1-1-1,0 0 1,2 0 0,1 0 0,14 42-1,-17-59 0,1 1 0,0-1 1,0 0-1,1 1 0,0-2 0,0 1 0,0 0 0,1-1 0,-1 0 0,1 0 1,1 0-1,-1 0 0,1-1 0,0 0 0,0 0 0,0-1 0,0 1 0,0-1 0,1-1 1,0 1-1,-1-1 0,11 2 0,-15-4 6,0 0 1,0 0 0,0 0-1,0 0 1,0 0-1,0-1 1,-1 1-1,1-1 1,0 1 0,0-1-1,0 0 1,0 1-1,-1-1 1,1 0-1,0 0 1,-1 0 0,1 0-1,-1-1 1,1 1-1,-1 0 1,0-1-1,1 1 1,-1-1 0,0 1-1,0-1 1,0 1-1,0-1 1,0 0-1,-1 0 1,1 1-1,0-1 1,-1 0 0,1-3-1,2-7 53,-1 1 0,0-1 0,-1 0 0,-1-14 1,0 21-46,0-20 26,-2-1-1,-1 1 1,-1 0-1,-8-25 1,11 46-55,2 15-46,0-5 57,1-1 1,-1 0 0,1 0-1,0 0 1,1 0 0,-1 0-1,1 0 1,0 0-1,0-1 1,0 0 0,1 1-1,-1-1 1,1 0 0,0-1-1,0 1 1,1-1 0,-1 0-1,1 0 1,-1 0 0,7 2-1,-6-3 4,1 0-1,0 0 1,1 0-1,-1-1 1,0 0-1,0-1 1,1 1 0,-1-1-1,0 0 1,0-1-1,1 1 1,-1-1-1,0-1 1,0 1-1,0-1 1,0 0-1,8-4 1,-5 1 4,0 0 1,-1 0-1,1-1 0,-1 0 1,0 0-1,-1-1 0,1 0 1,-2-1-1,1 0 0,9-14 1,-13 17 0,1 0-1,-2 0 1,1 0 0,0-1 0,-1 1 0,0-1-1,-1 0 1,1 0 0,-1 0 0,0 1 0,0-1 0,-1 0-1,0 0 1,0 0 0,0 0 0,-1 0 0,0 0-1,0 0 1,-3-8 0,4 13-3,0-1 0,-1 1 0,1 0 0,-1 0 0,1 0 0,-1 0 0,0 0 0,1 0 0,-1-1-1,0 2 1,0-1 0,1 0 0,-1 0 0,0 0 0,0 0 0,0 0 0,0 1 0,0-1 0,0 0 0,0 1 0,-1-1 0,1 1 0,0-1 0,0 1 0,0 0 0,-1-1 0,1 1-1,0 0 1,0 0 0,-1 0 0,1 0 0,0 0 0,-2 0 0,1 1 0,0 0 0,0 0 0,-1 0-1,1 0 1,0 0 0,0 0 0,0 1 0,0-1-1,0 1 1,1-1 0,-1 1 0,0 0 0,1 0-1,-1-1 1,1 1 0,-1 1 0,0 1 0,-7 15-3,2 1 1,0 0-1,1 0 1,1 0 0,1 0-1,0 1 1,2 0-1,0 0 1,2 0-1,0 0 1,6 33-1,-5-46 1,1 0-1,0 0 1,0 0-1,1-1 0,5 13 1,-6-17-1,-1 0 1,1 0 0,0-1-1,0 1 1,0 0-1,0-1 1,1 0-1,-1 1 1,1-1 0,-1 0-1,1 0 1,0 0-1,0-1 1,0 1 0,0-1-1,5 2 1,-1-1-7,0-1 1,0 0 0,-1-1-1,1 0 1,0 0-1,0 0 1,0-1 0,-1 0-1,1 0 1,11-4-1,-1-1-208,-2 0-1,1-1 1,18-12 0,36-25-1267</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25.375"/>
    </inkml:context>
    <inkml:brush xml:id="br0">
      <inkml:brushProperty name="width" value="0.05" units="cm"/>
      <inkml:brushProperty name="height" value="0.05" units="cm"/>
    </inkml:brush>
  </inkml:definitions>
  <inkml:trace contextRef="#ctx0" brushRef="#br0">166 424 23005,'-20'16'674,"0"1"1,1 2-1,1 0 1,-30 41-1,43-52-617,0-1 1,0 1-1,1 0 0,0 0 0,1 0 0,-1 1 1,2-1-1,-1 1 0,1 0 0,1 0 1,-1 0-1,2 0 0,-1 0 0,1 0 0,0 0 1,1 0-1,3 16 0,-3-21-53,0-1 0,0 0-1,0 1 1,0-1 0,1 0-1,-1 0 1,1 0 0,0 0-1,0 0 1,0 0 0,0 0-1,0-1 1,1 1 0,-1-1-1,1 1 1,-1-1 0,1 0-1,0 0 1,0 0 0,0-1-1,0 1 1,0-1 0,1 0-1,-1 1 1,0-1 0,1-1-1,-1 1 1,0 0 0,1-1-1,-1 0 1,1 0 0,-1 0-1,6-1 1,0 0 24,0-1-1,0 0 1,0-1-1,0 0 1,-1 0-1,1-1 1,-1 0-1,0 0 1,0-1-1,-1 0 0,11-9 1,6-9 81,0-1 0,-2-1 0,-1-1 0,-1-1 0,-1-1 0,-1 0 0,25-57 0,-23 38-69,-3-1 0,-1-1 0,-2-1 0,9-68 0,-19 88 23,-1 0 0,-2-43 1,-1 71-51,0 0 0,0 0 0,0 0 0,0 0 0,-1 0 0,1 0 0,-1 0 1,1 0-1,-1 0 0,0 0 0,1 0 0,-3-2 0,3 3-9,-1 1 0,1 0 0,-1 0 0,1 0-1,0 0 1,-1 0 0,1 0 0,-1 0 0,1 0 0,0 0-1,-1 1 1,1-1 0,-1 0 0,1 0 0,0 0 0,-1 0-1,1 1 1,0-1 0,-1 0 0,1 0 0,0 0-1,-1 1 1,1-1 0,0 0 0,-1 1 0,1-1 0,0 0-1,0 1 1,-1-1 0,1 0 0,0 1 0,0-1 0,0 0-1,0 1 1,-1 0 0,-4 10 25,-1 1 0,-5 18 1,-4 15-23,2-1 1,-7 55-1,16-78-2,2 1-1,1-1 1,0 0 0,2 1 0,0-1-1,2 0 1,5 26 0,-5-39-169,-1 1 0,1-1 0,1 1 0,8 14-1,-7-16-513,0-1-1,0 0 0,1 0 0,7 7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26.228"/>
    </inkml:context>
    <inkml:brush xml:id="br0">
      <inkml:brushProperty name="width" value="0.05" units="cm"/>
      <inkml:brushProperty name="height" value="0.05" units="cm"/>
    </inkml:brush>
  </inkml:definitions>
  <inkml:trace contextRef="#ctx0" brushRef="#br0">0 120 24085,'1'62'518,"2"1"1,14 76-1,-17-137-513,1 6 9,1-1 0,0 1 0,5 11 0,-7-18-10,0 0-1,1 0 1,-1 0-1,1 0 1,-1 1-1,1-1 1,0 0 0,-1 0-1,1 0 1,0 0-1,0 0 1,0-1-1,0 1 1,0 0-1,0 0 1,0 0-1,0-1 1,0 1-1,0-1 1,0 1-1,0-1 1,0 1-1,0-1 1,1 1-1,-1-1 1,0 0-1,0 0 1,1 0-1,-1 0 1,0 0-1,0 0 1,2 0 0,2-2 24,-1 0 0,0 0 0,1 0 0,-1 0 0,0-1 1,0 0-1,-1 0 0,1 0 0,0 0 0,-1-1 1,0 1-1,4-6 0,6-9 129,14-25-1,-20 31-90,61-113 340,4-7-251,-54 107-140,-18 24-15,0 1 0,0 0 0,0 0 0,1-1 0,-1 1 0,0 0 0,0 0 0,0 0 0,1-1 0,-1 1 0,0 0 0,0 0 0,1 0 0,-1 0 0,0-1 0,0 1 0,1 0 0,-1 0 0,0 0 0,0 0 0,1 0 0,-1 0 0,0 0 0,1 0 0,-1 0 0,0 0 1,1 0-1,-1 0 0,0 0 0,0 0 0,1 0 0,-1 0 0,0 0 0,0 0 0,1 1 0,-1-1 0,0 0 0,1 0 0,-1 0 0,0 0 0,0 0 0,1 1 0,3 12-2,-3 11 35,0 0-1,-2 0 1,-1 0 0,-9 41 0,-1 22 68,11-71-85,0-11 7,0 0-1,0 1 0,1-1 1,0 1-1,0-1 1,1 0-1,0 1 0,1 6 1,-2-11-14,0-1 1,1 1 0,-1 0-1,0-1 1,0 1-1,1 0 1,-1-1 0,0 1-1,1-1 1,-1 1 0,1-1-1,-1 1 1,0-1 0,1 1-1,-1-1 1,1 0 0,-1 1-1,1-1 1,0 1-1,-1-1 1,1 0 0,-1 0-1,1 1 1,0-1 0,-1 0-1,1 0 1,-1 0 0,1 0-1,0 0 1,-1 0 0,1 0-1,0 0 1,-1 0-1,1 0 1,0 0 0,-1 0-1,1 0 1,0 0 0,-1 0-1,1-1 1,-1 1 0,1 0-1,0-1 1,-1 1 0,1-1-1,30-24 320,-30 24-320,47-51 187,63-89-1,14-16-150,-123 155-45,-1 1 1,1-1-1,-1 1 0,1-1 0,0 1 1,-1 0-1,1-1 0,0 1 0,3-1 1,-5 2-2,1 0 0,-1 0 1,0-1-1,1 1 1,-1 0-1,0 0 1,1 0-1,-1 0 1,0 0-1,1 0 0,-1 1 1,0-1-1,1 0 1,-1 0-1,0 0 1,0 0-1,1 0 0,-1 0 1,0 1-1,1-1 1,-1 0-1,0 0 1,0 0-1,1 1 1,-1-1-1,0 0 0,0 0 1,0 1-1,1-1 1,-1 0-1,0 0 1,0 1-1,0-1 1,0 0-1,1 1 0,0 3-3,-1 1 0,1 0 0,-1-1-1,0 1 1,0-1 0,0 1-1,-1 5 1,-26 154 42,-1 11 47,28-172-85,3-4-86,-1 0-56,1 0 0,-1 0 0,0 0 0,0-1 0,0 1-1,0-1 1,0 1 0,0-1 0,0 0 0,0 0 0,-1 0-1,1 0 1,-1 0 0,0 0 0,1 0 0,-1 0-1,1-4 1,15-27-4525</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26.532"/>
    </inkml:context>
    <inkml:brush xml:id="br0">
      <inkml:brushProperty name="width" value="0.05" units="cm"/>
      <inkml:brushProperty name="height" value="0.05" units="cm"/>
    </inkml:brush>
  </inkml:definitions>
  <inkml:trace contextRef="#ctx0" brushRef="#br0">50 181 22901,'-1'5'353,"1"0"0,-1 0 0,1 0 0,0-1 1,0 1-1,1 0 0,1 9 0,-2-14-335,0 1 0,1-1 0,-1 0 0,0 1 0,0-1 0,0 1 0,1-1 0,-1 0 0,0 1 0,0-1 0,1 1 0,-1-1 0,0 0 0,1 0 0,-1 1 0,0-1 0,1 0 0,-1 1 1,1-1-1,-1 0 0,0 0 0,1 0 0,-1 0 0,1 1 0,-1-1 0,1 0 0,-1 0 0,0 0 0,1 0 0,-1 0 0,1 0 0,0 0 0,1-1-3,0 0 0,0 0-1,-1 0 1,1 0 0,0 0 0,0 0 0,-1 0 0,1 0-1,0-1 1,-1 1 0,3-4 0,6-7 20,0 0 1,-2 0-1,1-1 1,-1 0-1,9-21 0,-15 29 11,0 0 0,1 0 0,-2 0 0,1 0 1,-1 0-1,0-1 0,0 1 0,0-1 0,-1 1 0,1-1 0,-1 1 0,-1-1 0,1 1 0,-1-1 0,0 1 0,0 0 0,-1-1 0,-3-7 0,5 12-17,-1 0 0,1 0 0,-1 0 0,1 1 1,-1-1-1,1 0 0,-1 0 0,0 1 0,1-1 0,-1 0 0,0 1 0,0-1 1,1 0-1,-1 1 0,0-1 0,0 1 0,0 0 0,0-1 0,0 1 1,0 0-1,0-1 0,0 1 0,0 0 0,-1 0 0,0 0-3,0 0 0,1 1 0,-1-1 0,0 1 0,1-1 0,-1 1 0,1 0 0,-1 0 0,1 0 0,0 0 0,-1 0 0,1 0 0,-2 1 0,-2 4 6,-1 0 0,1 0 0,0 1 0,1-1 0,-5 10 0,-5 13-24,2 0 0,1 1 0,2 0 0,0 1 0,2 0 0,2 0 0,1 1 0,1 0 0,3 63 0,0-91-8,0 1 1,1-1-1,0 0 0,0 1 0,0-1 1,0 0-1,1 0 0,2 5 0,-3-7-1,0-1 0,0 0-1,0 0 1,0 0 0,0 0-1,0 0 1,1 0 0,-1 0-1,0 0 1,0 0 0,1 0-1,-1-1 1,0 1 0,1 0 0,-1-1-1,1 1 1,-1-1 0,1 0-1,-1 0 1,1 1 0,-1-1-1,1 0 1,-1 0 0,1 0-1,2-1 1,3 0-122,0-1 0,0 0-1,-1 0 1,1 0 0,0-1 0,-1 0-1,1 0 1,-1-1 0,0 0 0,0 0-1,6-6 1,36-34-1679</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26.892"/>
    </inkml:context>
    <inkml:brush xml:id="br0">
      <inkml:brushProperty name="width" value="0.05" units="cm"/>
      <inkml:brushProperty name="height" value="0.05" units="cm"/>
    </inkml:brush>
  </inkml:definitions>
  <inkml:trace contextRef="#ctx0" brushRef="#br0">212 78 21061,'-125'156'5621,"112"-137"-5441,1 0 1,0 1-1,2 0 0,0 1 1,2 0-1,-10 34 1,17-51-177,0 0 1,0 0-1,1 0 1,0 1 0,-1-1-1,2 0 1,-1 0-1,0 1 1,1-1 0,-1 0-1,1 0 1,1 0-1,2 8 1,-3-11-5,-1 0-1,1 0 1,0 1-1,0-1 1,0 0-1,0 0 1,0 0-1,0 0 1,1 0 0,-1 0-1,0 0 1,0-1-1,1 1 1,-1 0-1,0-1 1,3 2-1,-1-2 2,-1 0-1,1 1 0,0-1 0,-1 0 0,1 0 0,-1-1 0,1 1 1,-1 0-1,1-1 0,-1 0 0,1 1 0,3-3 0,8-3 11,-1-1 0,1-1 1,-1 0-1,-1 0 0,13-12 0,57-58 76,-50 43-59,-2-2 1,-1-2-1,-2 0 1,-1-2 0,-3-1-1,23-53 1,-38 71 11,-59 162 397,13-10-5,33-104-322,0 1-1,1 0 0,1 31 1,2-53-106,1-1 1,0 0-1,0 1 1,0-1-1,1 0 1,-1 1-1,0-1 1,1 0-1,0 0 0,-1 1 1,1-1-1,0 0 1,0 0-1,1 0 1,-1 0-1,0 0 1,0 0-1,4 3 1,-3-4-3,-1 0 0,1 0 0,0 0 0,0 0-1,0-1 1,-1 1 0,1-1 0,0 1 0,0-1 0,0 0 0,0 1 0,0-1 0,0 0 0,0-1 0,0 1 0,0 0 0,3-1 0,5-2-10,0-1 0,-1 0 1,1 0-1,-1-1 0,0 0 1,-1 0-1,9-8 0,6-6-422,-1-1 0,-1 0 0,19-25 0,8-18-550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27.252"/>
    </inkml:context>
    <inkml:brush xml:id="br0">
      <inkml:brushProperty name="width" value="0.05" units="cm"/>
      <inkml:brushProperty name="height" value="0.05" units="cm"/>
    </inkml:brush>
  </inkml:definitions>
  <inkml:trace contextRef="#ctx0" brushRef="#br0">139 0 21949,'-6'3'357,"0"-1"-1,-1 1 1,1 0 0,0 1 0,0-1 0,1 1 0,-1 0-1,1 1 1,0-1 0,0 1 0,0 0 0,1 0 0,-8 12-1,4-5-244,0 1-1,1 1 0,0-1 1,1 1-1,-5 16 1,9-23-103,1-1 0,-1 1 0,1 0 0,0 0 0,1 11 1,0-17-10,0 0 1,0 0 0,0 0 0,0 1 0,0-1 0,0 0 0,0 0 0,0 0 0,1 0 0,-1 0 0,1 0 0,-1 0 0,0 0 0,1 0 0,0-1-1,-1 1 1,1 0 0,-1 0 0,1 0 0,0 0 0,0-1 0,0 1 0,-1 0 0,1-1 0,0 1 0,0-1 0,0 1 0,0-1 0,0 1 0,0-1-1,0 0 1,0 1 0,0-1 0,0 0 0,0 0 0,0 0 0,0 0 0,0 0 0,0 0 0,0 0 0,0 0 0,1 0 0,1-1 0,18-4 25,31-12 1,14-4 8,-55 18-35,1 1 1,-1 0 0,0 1-1,1 0 1,-1 1-1,13 1 1,-22-1-3,0 0 1,0 0-1,0 1 0,0-1 1,0 1-1,0 0 0,0 0 1,0-1-1,0 1 0,0 0 1,0 1-1,-1-1 0,1 0 1,0 0-1,-1 1 0,1-1 1,-1 1-1,1-1 0,-1 1 1,0 0-1,0 0 0,0 0 0,0-1 1,0 1-1,0 0 0,0 0 1,0 0-1,-1 0 0,1 0 1,-1 1-1,0-1 0,1 0 1,-1 0-1,0 0 0,0 0 1,-1 0-1,1 0 0,0 0 1,-2 5-1,0 3 43,0 0 0,-1 0 0,0-1-1,-1 1 1,0-1 0,-1 1 0,0-1 0,0 0 0,-1-1 0,0 0 0,-9 10-1,2-4 171,-1-1-1,0-1 0,0 0 1,-1-1-1,-19 11 0,32-21-179,2-1-38,0 0-1,0 0 1,0 0 0,0 0-1,0-1 1,0 1 0,0 0-1,0 0 1,0 0 0,0 0-1,0 0 1,0 0 0,0 0-1,0 0 1,0 0 0,0-1-1,0 1 1,0 0 0,0 0-1,0 0 1,-1 0 0,1 0-1,0 0 1,0 0 0,0 0-1,0 0 1,0 0 0,0 0-1,0 0 1,0 0 0,0 0-1,0 0 1,0 0 0,-1 0-1,1 0 1,0 0 0,0 0-1,0 0 1,0 0 0,0 0-1,0 0 1,0 0 0,0 0-1,0 0 1,-1 0 0,1 0-1,0 0 1,0 0 0,0 0-1,0 0 1,0 0 0,0 0-1,0 0 1,0 0 0,0 0-1,-1 0 1,1-5-358,3-25-1331,13-7-2089</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28.085"/>
    </inkml:context>
    <inkml:brush xml:id="br0">
      <inkml:brushProperty name="width" value="0.05" units="cm"/>
      <inkml:brushProperty name="height" value="0.05" units="cm"/>
    </inkml:brush>
  </inkml:definitions>
  <inkml:trace contextRef="#ctx0" brushRef="#br0">103 130 23133,'-14'23'1284,"1"0"0,-12 34 0,13-24-880,1 0 1,-11 66-1,20-83-338,0-1-1,0 17 1,2-28-59,0 0 0,1 0-1,-1 0 1,1 0 0,-1 0 0,1 0 0,0 0-1,1 0 1,-1 0 0,1 0 0,0-1 0,3 7-1,-4-9-4,0 0-1,0 0 1,-1-1-1,1 1 1,0 0 0,0-1-1,0 1 1,0-1-1,0 1 1,0-1-1,0 1 1,0-1-1,0 0 1,0 1-1,1-1 1,-1 0-1,0 0 1,0 0-1,0 0 1,0 0-1,0 0 1,0 0-1,0 0 1,1 0-1,-1-1 1,0 1-1,0 0 1,0-1 0,0 1-1,0-1 1,0 1-1,0-1 1,0 1-1,1-2 1,4-3 9,0 1 1,-1-1 0,0 0-1,5-5 1,-8 8-9,26-33 26,-2 0 0,-1-2 1,-2-1-1,-1-1 0,-2-1 0,-2 0 0,13-45 0,-29 81-49,-4 7-20,-14 28 7,1 1 0,-14 43 0,23-54 81,0 0 0,2 0 1,0 1-1,1-1 0,0 23 0,3-43-44,0 1 0,0-1 1,0 0-1,0 0 0,0 1 0,0-1 0,0 0 1,1 1-1,-1-1 0,0 0 0,1 0 1,-1 1-1,1-1 0,-1 0 0,1 0 1,0 0-1,0 0 0,-1 0 0,1 0 0,0 0 1,2 2-1,-2-3 0,0 1 0,0-1-1,1 0 1,-1 1 0,0-1 0,0 0 0,1 0 0,-1 0-1,0 0 1,1 0 0,-1 0 0,0 0 0,0 0-1,1-1 1,-1 1 0,0-1 0,0 1 0,2-1 0,6-4 13,0 0 1,0 0-1,0-1 1,10-9-1,35-29 42,-27 20-38,1 2 1,1 0-1,62-33 0,-86 52-21,0 1 0,-1 0-1,1 0 1,0 1 0,0-1 0,0 1-1,0 0 1,1 0 0,5 1 0,-10 0-2,1 0 1,-1 1 0,1-1-1,-1 0 1,1 1 0,-1-1-1,0 1 1,1 0 0,-1 0 0,0-1-1,0 1 1,1 0 0,-1 0-1,0 0 1,0 0 0,0 0 0,0 0-1,0 1 1,0-1 0,-1 0-1,1 0 1,0 1 0,-1-1 0,1 0-1,0 1 1,-1-1 0,0 1-1,1-1 1,-1 1 0,0-1-1,0 1 1,0-1 0,0 1 0,0 2-1,-1 12 15,0 1 0,-1-1 0,-1 1-1,-1-1 1,0 0 0,-9 20 0,5-10 117,6-21 29,11-17 282,44-109 5,-28 60-402,21-53-5,-46 114-40,0 0-1,0-1 1,0 1 0,0 0 0,0 0 0,1-1 0,-1 1 0,0 0 0,0 0 0,0 0 0,0-1 0,0 1 0,1 0 0,-1 0 0,0 0 0,0-1 0,0 1 0,1 0 0,-1 0 0,0 0 0,0 0 0,1 0 0,-1 0 0,0 0 0,0-1 0,0 1-1,1 0 1,-1 0 0,0 0 0,1 0 0,-1 0 0,0 0 0,0 0 0,1 0 0,-1 0 0,0 0 0,0 0 0,1 0 0,-1 1 0,0-1 0,0 0 0,0 0 0,1 0 0,-1 0 0,0 0 0,0 0 0,1 1 0,-1-1 0,0 0 0,0 0 0,0 0 0,0 0-1,1 1 1,-1-1 0,0 0 0,0 0 0,0 1 0,0-1 0,0 0 0,0 0 0,1 1 0,-1-1 0,7 6 15,-3-3-13,-4-2-1,1-1 1,0 1-1,0 0 1,0 0-1,0-1 0,-1 1 1,1 0-1,0-1 0,0 1 1,0-1-1,0 1 1,1-1-1,-1 0 0,0 1 1,0-1-1,0 0 0,0 0 1,0 0-1,0 1 1,0-1-1,1-1 0,-1 1 1,0 0-1,0 0 0,0 0 1,0 0-1,0-1 0,0 1 1,0-1-1,0 1 1,0-1-1,0 1 0,0-1 1,0 1-1,0-1 0,0 0 1,0 0-1,1 0 1,5-9 6,0 0 0,-1-1 0,1 1 0,-2-1 0,0 0 0,6-18 0,3-6 9,-8 22-8,-4 11-24,-13 20 7,-16 30 17,24-43-8,1 1 1,0 0 0,0-1 0,0 1-1,1 0 1,0 0 0,0 0 0,0 0-1,1 9 1,-1 7 0,0-14-12,1 1 0,0 0 0,0 0 0,1 0 0,0 0 0,1 0 0,0-1 0,0 1 0,5 11 0,-6-18 2,0 1 0,0-1 0,0 0 0,1 1 0,-1-1 0,1 0 0,-1 0 0,1 0 0,0 0 0,0 0 0,0 0 0,0-1 1,0 1-1,0-1 0,0 1 0,0-1 0,1 0 0,-1 0 0,0 0 0,1 0 0,-1 0 0,1 0 0,0-1 0,-1 1 0,1-1 1,-1 0-1,1 0 0,0 0 0,-1 0 0,1 0 0,-1 0 0,1-1 0,0 1 0,-1-1 0,1 0 0,2-1 0,5-2-675,1-2 0,-1 1 0,0-1 0,0-1 0,15-12 0,-25 18 622,38-29-2373</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28.385"/>
    </inkml:context>
    <inkml:brush xml:id="br0">
      <inkml:brushProperty name="width" value="0.05" units="cm"/>
      <inkml:brushProperty name="height" value="0.05" units="cm"/>
    </inkml:brush>
  </inkml:definitions>
  <inkml:trace contextRef="#ctx0" brushRef="#br0">185 8 18812,'0'-1'115,"0"1"1,1 0-1,-1 0 1,0 0-1,0 0 1,0-1-1,0 1 1,0 0-1,0 0 0,0 0 1,1 0-1,-1-1 1,0 1-1,0 0 1,0 0-1,0 0 1,0-1-1,0 1 0,0 0 1,0 0-1,0 0 1,0-1-1,0 1 1,0 0-1,0 0 1,0 0-1,0 0 0,-1-1 1,1 1-1,0 0 1,0 0-1,0 0 1,0-1-1,0 1 0,0 0 1,0 0-1,-1 0 1,1 0-1,0 0 1,0-1-1,0 1 1,0 0-1,-1 0 1,-9 3 1588,-13 12-817,1 5-299,0 0-1,-25 31 1,40-43-572,0 1 0,1 0 0,0 1 0,0-1 0,1 1 0,0 0 0,0 1 0,2-1 0,-5 16 0,8-24-16,-1 0-1,1-1 1,0 1-1,-1 0 1,1 0 0,0 0-1,0 0 1,1 0-1,-1 0 1,0 0-1,1 0 1,-1 0 0,1-1-1,-1 1 1,1 0-1,0 0 1,0-1-1,0 1 1,0 0 0,0-1-1,2 3 1,-1-3-1,0 1 0,0-1 0,0 0 0,0 0 0,0 0 0,0 0 0,0-1 0,0 1 0,1-1 0,-1 1 0,0-1 0,0 0 0,1 0 0,-1 0 0,0 0 0,1 0 0,-1 0 0,3-1 0,193-36-310,-123 24 201,-75 13 110,1 0 1,-1-1 0,1 1-1,-1 0 1,1 0 0,-1 0-1,1 0 1,-1-1 0,1 1-1,-1 0 1,1 0 0,-1 0-1,1 0 1,-1 0 0,1 0-1,-1 0 1,1 0 0,-1 1-1,1-1 1,-1 0 0,1 0-1,-1 0 1,1 0 0,-1 1-1,1-1 1,-1 0 0,0 1-1,1-1 1,0 1 0,-1 0 8,0 1 0,0 0 0,-1 0 1,1 0-1,0 0 0,-1 0 1,1 0-1,-1-1 0,1 1 0,-1 0 1,0 0-1,0-1 0,0 1 0,0 0 1,0-1-1,0 1 0,0-1 0,-3 3 1,-30 31 226,27-27-176,-13 11-15,-1 0 0,-1-1-1,0-1 1,-1-1 0,-35 18 0,18-17-701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29.013"/>
    </inkml:context>
    <inkml:brush xml:id="br0">
      <inkml:brushProperty name="width" value="0.05" units="cm"/>
      <inkml:brushProperty name="height" value="0.05" units="cm"/>
    </inkml:brush>
  </inkml:definitions>
  <inkml:trace contextRef="#ctx0" brushRef="#br0">81 93 20956,'-6'4'284,"1"0"0,-1 0 0,1 0-1,0 1 1,0-1 0,1 1-1,-1 0 1,1 1 0,0-1-1,1 1 1,-1 0 0,1 0-1,0 0 1,1 0 0,-1 1-1,1-1 1,1 1 0,-2 7-1,-1 6-264,2 0 0,1 0 1,0 0-1,4 39 0,-1-48-11,-1-1 1,1 0-1,1 1 1,0-1-1,0 0 1,1 0-1,0 0 1,1-1-1,9 16 1,-11-22 4,-1 0 1,0 0 0,1 0-1,-1 0 1,1-1 0,0 1-1,0-1 1,0 0 0,0 1 0,1-2-1,-1 1 1,0 0 0,1 0-1,-1-1 1,1 0 0,0 0 0,0 0-1,-1 0 1,1-1 0,0 1-1,0-1 1,0 0 0,-1 0 0,1 0-1,0-1 1,0 1 0,0-1-1,-1 0 1,7-2 0,1-2 70,0-1 0,0 1 0,0-2 1,-1 0-1,0 0 0,0-1 0,-1 0 1,0 0-1,-1-1 0,9-11 0,5-9 73,-1 0-1,19-38 0,-23 35-89,-1 0 0,12-36-1,-22 50-23,-1-1 0,0 1 0,-2-2 0,0 1-1,1-32 1,-12 144-45,5-62 15,-1 32 0,4-52-7,1 0-1,0-1 1,1 1-1,0 0 1,0-1-1,8 19 1,-9-25-5,1-1 0,-1 0 1,1 1-1,0-1 0,0 0 0,0 0 1,0-1-1,1 1 0,-1 0 1,1-1-1,-1 1 0,1-1 0,0 0 1,0 0-1,0 0 0,1 0 0,-1 0 1,0-1-1,1 0 0,-1 1 0,1-1 1,-1 0-1,1-1 0,-1 1 1,1-1-1,0 0 0,4 0 0,3 0-233,-1-2-1,1 1 1,-1-2-1,0 1 0,0-1 1,0-1-1,0 0 1,15-8-1,29-18-2053</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29.395"/>
    </inkml:context>
    <inkml:brush xml:id="br0">
      <inkml:brushProperty name="width" value="0.05" units="cm"/>
      <inkml:brushProperty name="height" value="0.05" units="cm"/>
    </inkml:brush>
  </inkml:definitions>
  <inkml:trace contextRef="#ctx0" brushRef="#br0">330 0 22845,'-25'10'760,"1"0"1,0 1-1,0 1 0,1 1 1,-42 32-1,49-31-659,0-1 0,1 2 0,1 0 0,1 0 0,0 2 0,0-1 0,2 2-1,-10 18 1,19-31-97,0-1-1,0 0 0,1 1 0,-1 0 0,1-1 0,0 1 1,-1 8-1,2-12-4,0-1 1,0 1-1,0-1 1,0 1-1,0 0 0,0-1 1,1 1-1,-1-1 1,0 1-1,0-1 1,0 1-1,1-1 1,-1 1-1,0-1 1,0 1-1,1-1 1,-1 1-1,0-1 1,1 1-1,-1-1 1,1 0-1,-1 1 0,1-1 1,-1 1-1,1-1 1,1 0-2,-1 1 1,0-1-1,1 0 1,-1 0-1,1 0 1,-1 0 0,0 0-1,1-1 1,-1 1-1,0 0 1,1-1-1,-1 1 1,0-1-1,1 1 1,1-2-1,27-14-97,-2-1 0,29-22 0,29-17-282,-78 52 335,14-9-149,32-13-1,-48 24 176,-1 0-1,0 0 1,1 1 0,0-1 0,-1 1 0,1 0 0,0 1-1,-1-1 1,1 1 0,0 0 0,-1 1 0,7 1 0,-10-2 18,0 1 0,0 0 1,0 0-1,0 0 0,0 1 1,0-1-1,0 0 0,-1 1 1,1-1-1,-1 1 0,1 0 1,-1 0-1,1-1 0,-1 1 1,0 0-1,0 0 0,0 0 1,0 0-1,0 0 0,-1 0 1,1 0-1,-1 1 0,1-1 1,-1 0-1,0 0 0,1 1 1,-2 3-1,2 4 29,-2-1 1,1 1-1,-2 0 0,1-1 1,-4 10-1,-1 0 102,-1 0 0,-1-1 0,0 0 0,-2-1 0,0 0 0,-1 0 0,0-1 0,-2-1 0,1 0 0,-2 0 0,0-2 0,-31 24-1,42-34-21,2-6-372,2-4-370,13-16-853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27:45.538"/>
    </inkml:context>
    <inkml:brush xml:id="br0">
      <inkml:brushProperty name="width" value="0.05" units="cm"/>
      <inkml:brushProperty name="height" value="0.05" units="cm"/>
    </inkml:brush>
  </inkml:definitions>
  <inkml:trace contextRef="#ctx0" brushRef="#br0">257 1 23581,'-25'17'448,"0"1"0,0 1-1,2 1 1,-34 38 0,45-43-357,0 0 1,0 0-1,2 1 1,0 1-1,1 0 1,0 0-1,2 1 1,-9 27-1,15-40-80,0 1 0,0-1-1,0 1 1,1 0 0,-1-1 0,2 10-1,-1-13-9,0-1-1,1 1 1,-1-1 0,0 0-1,0 0 1,1 1 0,-1-1-1,1 0 1,0 1-1,-1-1 1,1 0 0,0 0-1,-1 0 1,1 0-1,0 0 1,0 0 0,0 0-1,0 0 1,0 0 0,0 0-1,0-1 1,1 1-1,-1 0 1,0-1 0,0 1-1,0 0 1,1-1-1,-1 0 1,0 1 0,1-1-1,-1 0 1,0 0-1,3 0 1,1 0 3,1-1 0,-1 0 0,0 0 0,0 0 1,1-1-1,-1 1 0,-1-1 0,1-1 0,0 1 0,0-1 0,-1 0 0,1 0 0,5-5 1,8-7 16,25-29 1,-43 44-22,29-34 25,-1-1 0,-2-1-1,-2-1 1,-1-2 0,21-48-1,-42 81-17,-9 23-28,-9 22 18,2 0-1,1 1 1,3 0 0,-11 74 0,20-106 3,0-1-1,1 1 1,0-1 0,1 0 0,-1 1 0,3 7 0,-3-14 0,0 0 0,1 0 0,-1 0 0,1 0 0,-1 1 0,1-1 1,0 0-1,-1 0 0,1 0 0,0 0 0,0 0 0,0 0 0,0-1 0,-1 1 1,1 0-1,0 0 0,2 0 0,-1 0 1,0-1-1,-1 1 1,1-1 0,0 0-1,0 0 1,-1 1 0,1-1 0,0-1-1,0 1 1,0 0 0,-1 0-1,1-1 1,0 1 0,-1-1 0,1 1-1,2-2 1,28-12 39,40-24 1,26-11-6,-85 43-36,0 1 0,0 1 0,1 1 0,0 0 1,26-2-1,-37 4-1,-1 2 1,1-1-1,-1 0 1,0 0-1,1 1 1,-1 0-1,1-1 1,-1 1-1,0 0 1,0 0-1,1 0 1,-1 0-1,3 3 1,-4-4 0,-1 1 1,1-1-1,-1 0 1,1 1 0,-1-1-1,0 1 1,1-1-1,-1 1 1,1-1-1,-1 1 1,0 0 0,1-1-1,-1 1 1,0-1-1,0 1 1,0 0 0,1-1-1,-1 1 1,0-1-1,0 1 1,0 0 0,0-1-1,0 1 1,0 0-1,0-1 1,0 1 0,0 0-1,-1-1 1,1 1-1,0 0 1,0-1-1,0 1 1,-1-1 0,1 1-1,0-1 1,-1 1-1,1 0 1,-1-1 0,1 0-1,0 1 1,-1-1-1,1 1 1,-1-1 0,0 1-1,1-1 1,-1 0-1,1 1 1,-2-1-1,1 1 27,1-1-1,-1 1 0,0-1 0,1 1 0,-1-1 0,0 0 0,1 1 0,-1-1 0,0 0 0,0 0 0,0 1 0,1-1 0,-1 0 0,0 0 1,0 0-1,0 0 0,1 0 0,-1 0 0,0 0 0,0-1 0,1 1 0,-1 0 0,0 0 0,0 0 0,0-1 0,-1 0 0,1 0 22,-1-1 0,0 1 0,1-1 0,-1 1 0,1-1 0,0 0 0,-1 1-1,1-1 1,0 0 0,-1-2 0,-2-7 137,0 1 1,-6-23-1,10 31-171,-6-23 33,1 0-1,1-1 1,1 0-1,1-29 0,2 55-46,0-1-1,0 0 0,0 0 1,0 1-1,0-1 0,0 0 1,0 1-1,1-1 0,-1 0 1,0 0-1,0 1 0,1-1 1,-1 0-1,1 1 0,-1-1 1,0 1-1,1-1 0,-1 0 1,1 1-1,-1-1 0,1 1 1,0-1-1,-1 1 0,1 0 1,-1-1-1,1 1 0,0-1 1,-1 1-1,1 0 0,0 0 0,-1-1 1,1 1-1,0 0 0,0 0 1,-1 0-1,1 0 0,0 0 1,0 0-1,-1 0 0,1 0 1,0 0-1,1 1 0,4 0-42,1 1-1,-1-1 0,1 2 0,6 2 0,4 2-302,8-3-599,3-2-645</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29.752"/>
    </inkml:context>
    <inkml:brush xml:id="br0">
      <inkml:brushProperty name="width" value="0.05" units="cm"/>
      <inkml:brushProperty name="height" value="0.05" units="cm"/>
    </inkml:brush>
  </inkml:definitions>
  <inkml:trace contextRef="#ctx0" brushRef="#br0">75 12 11434,'-29'74'11355,"16"-31"-9986,2 0 0,-6 45 0,16-83-1296,0-1-33,0-1-1,1 0 0,-1 1 0,1-1 0,0 0 0,0 1 0,0-1 0,0 0 0,0 1 1,1-1-1,0 0 0,-1 0 0,1 1 0,1-1 0,1 4 0,-3-7-36,0 1-1,0-1 1,1 1 0,-1-1-1,1 1 1,-1-1 0,0 1-1,1-1 1,-1 0-1,1 1 1,-1-1 0,1 0-1,-1 0 1,1 1 0,-1-1-1,1 0 1,-1 0-1,1 0 1,0 1 0,-1-1-1,1 0 1,-1 0 0,1 0-1,-1 0 1,1 0-1,0 0 1,-1 0 0,1 0-1,0-1 1,12-3 22,0-2-1,-1 1 1,0-2 0,0 0-1,18-13 1,350-255 155,-375 272-195,-4 8-14,0 5 24,-1 0-1,0 0 1,0 0 0,-1 0 0,0 0-1,-1 0 1,0 0 0,-6 14-1,4-12 50,1 0 0,0 1 0,1-1 0,0 1 0,0 22 0,2-34-34,0 0-1,0 0 1,0-1 0,0 1-1,0 0 1,0 0 0,0-1 0,0 1-1,1 0 1,-1-1 0,0 1-1,1 0 1,-1-1 0,0 1-1,1 0 1,-1-1 0,0 1-1,1 0 1,-1-1 0,1 1 0,0-1-1,-1 1 1,1-1 0,-1 1-1,1-1 1,0 0 0,-1 1-1,1-1 1,0 0 0,-1 1 0,1-1-1,0 0 1,-1 0 0,1 0-1,0 0 1,0 0 0,-1 0-1,1 0 1,1 0 0,2 0 36,0-1 0,0 0 1,-1 0-1,1 0 0,6-4 0,29-16 214,64-44-1,-70 42-240,0 2-1,65-31 1,-97 51-42,24-8 15,-24 9-31,0 0-1,0-1 0,0 1 0,-1 0 1,1-1-1,0 1 0,0 0 1,0 0-1,0 0 0,-1 0 0,1 0 1,0 0-1,0 0 0,0 0 1,0 0-1,-1 0 0,1 1 0,0-1 1,0 0-1,0 0 0,-1 1 1,1-1-1,1 1 0,-6 4-1379,-8 1-531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29.863"/>
    </inkml:context>
    <inkml:brush xml:id="br0">
      <inkml:brushProperty name="width" value="0.05" units="cm"/>
      <inkml:brushProperty name="height" value="0.05" units="cm"/>
    </inkml:brush>
  </inkml:definitions>
  <inkml:trace contextRef="#ctx0" brushRef="#br0">12 0 18868,'-12'0'4617,"27"12"-4857,15-11-464</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30.236"/>
    </inkml:context>
    <inkml:brush xml:id="br0">
      <inkml:brushProperty name="width" value="0.05" units="cm"/>
      <inkml:brushProperty name="height" value="0.05" units="cm"/>
    </inkml:brush>
  </inkml:definitions>
  <inkml:trace contextRef="#ctx0" brushRef="#br0">40 1 21781,'-13'42'2109,"7"-23"-1434,0 0 0,1 1-1,1 0 1,-2 25 0,6-39-642,0 0 0,0 1 0,1-1-1,0 0 1,0 0 0,0 0 0,1 0 0,0 0 0,0 0 0,1 0 0,-1 0 0,1-1 0,1 1 0,-1-1 0,1 0 0,-1 0 0,2 0 0,4 5 0,20 14-97,0-2 1,1-1-1,53 27 0,35 25-230,-102-62 238,-1 1 0,-1 1-1,0 0 1,0 1-1,13 19 1,-23-28 46,-1 0 0,0 0 0,0 0 0,0 0 0,0 1 0,-1-1 0,0 1 0,-1 0 0,1 0 0,-1-1 0,0 1-1,0 0 1,-1 0 0,1 0 0,-2 9 0,-1-6 32,1-1 1,-1 1-1,-1-1 0,0 0 0,0 0 0,0 0 0,-1 0 0,0-1 1,-11 14-1,4-7 176,-1 0 1,0-1-1,-1-1 0,0 0 1,-1-1-1,-1 0 0,1-1 1,-2-1-1,-31 15 1,39-21-103,1 0 0,-1-1 0,1 0 0,-1 0 0,0-1 0,0 0 0,0 0 0,0-1 0,0 1 0,0-2 0,0 1 0,1-1 0,-1-1 0,-11-3 0,13 3-67,0-1-1,0 1 0,1-1 1,-1-1-1,1 1 1,0-1-1,0 0 0,0 0 1,1-1-1,0 1 1,-1-1-1,2 0 1,-1 0-1,0-1 0,1 1 1,0-1-1,0 1 1,-3-11-1,2 3-23,0 0-1,1 0 1,0-1-1,1 1 1,0-1 0,1 1-1,1-1 1,0 1-1,1-1 1,0 0 0,1 1-1,5-21 1,-2 19-19,1-1 0,0 1 0,1 0 0,1 0 0,0 1 0,1 0 0,0 0 0,1 1 0,1 0 1,13-12-1,7-2-241,0 1 0,2 1 0,1 2 0,40-20 0,-3 5-1343</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31.917"/>
    </inkml:context>
    <inkml:brush xml:id="br0">
      <inkml:brushProperty name="width" value="0.05" units="cm"/>
      <inkml:brushProperty name="height" value="0.05" units="cm"/>
    </inkml:brush>
  </inkml:definitions>
  <inkml:trace contextRef="#ctx0" brushRef="#br0">5 192 18900,'-1'3'1276,"0"-2"-1154,0 1-1,1 0 1,0 0 0,-1 0-1,1 0 1,0-1-1,0 1 1,0 0 0,0 0-1,0 0 1,0 0-1,0-1 1,1 1 0,-1 0-1,2 3 1,1 10 174,5 43 403,1 110 1,-1 2-559,0-108-22,2 0-1,22 73 0,-28-124 867,0-10-357,0-19-115,-3-43-150,-9-7-253,-3 1 1,-28-94 0,39 156-178,7 9 34,7 12 7,-13-15 21,2 3 5,0-1-1,-1 1 1,2-1 0,-1 0-1,0 0 1,1 0-1,-1-1 1,1 1 0,0-1-1,0 0 1,0 0-1,0 0 1,0-1 0,1 1-1,-1-1 1,0 0 0,1 0-1,-1 0 1,1-1-1,-1 0 1,1 0 0,-1 0-1,1 0 1,-1 0-1,1-1 1,-1 0 0,0 0-1,1 0 1,-1-1 0,7-3-1,2-2 6,-1-1 0,-1-1-1,0 1 1,0-2 0,-1 1 0,0-2 0,0 1-1,-1-1 1,8-13 0,3-7 16,-1-1 0,19-46 0,-24 46 2,-2-1 1,12-48-1,-21 65 13,0 0-1,0 0 1,-2 0 0,0 0 0,-1 0-1,0-1 1,-4-19 0,3 34-19,1 0 0,0 0 0,-1 0 0,1-1 0,-1 1 0,0 0 0,0 0 0,0 0 0,0 0 0,0 0 0,0 1 0,0-1 0,-1 0 0,1 0 0,-1 1 0,1-1 0,-1 1 0,-2-2 0,3 2-8,0 1 0,0 0 0,-1 0 0,1-1 0,0 1 0,-1 0-1,1 0 1,0 0 0,0 0 0,-1 1 0,1-1 0,0 0 0,0 0-1,-1 1 1,1-1 0,0 1 0,0-1 0,0 1 0,0-1 0,0 1 0,-1 0-1,1 0 1,0-1 0,1 1 0,-1 0 0,0 0 0,0 0 0,0 0-1,0 2 1,-7 6 11,1 0 1,1 1-1,0 0 0,0 0 0,-6 17 0,-18 59-42,23-61 21,-39 149-23,40-140 22,1-1-1,2 1 1,1 43-1,2-72 4,0 1 1,0-1-1,1 1 0,-1-1 0,2 1 0,-1-1 0,0 1 0,1-1 0,0 0 0,0 0 1,1 0-1,5 9 0,-6-12 0,-1-1 1,1 0-1,-1 1 1,1-1-1,-1 0 1,1 0-1,0 0 1,-1 0-1,1 0 1,0-1-1,0 1 0,0 0 1,-1-1-1,1 1 1,3-1-1,-1 0 4,-1 0-1,1 0 0,0 0 0,0-1 0,0 1 1,0-1-1,0 0 0,-1 0 0,7-3 0,21-11 36,30-20 0,-40 22-25,1 1-1,-1 0 1,46-15 0,-63 26-18,-1 0 0,0 0 1,0 0-1,1 1 0,-1-1 0,0 1 0,1 0 1,-1 0-1,0 0 0,1 1 0,-1-1 0,0 1 1,1-1-1,-1 1 0,0 0 0,6 3 0,-7-2 5,1 0-1,-1 0 0,0 0 0,1 0 0,-1 0 0,0 1 1,0-1-1,-1 0 0,1 1 0,0 0 0,-1-1 0,0 1 1,1 0-1,-1 0 0,0 3 0,2 5-63,-1 0 0,-1 1 1,0-1-1,-1 1 0,0-1 0,0 1 0,-1-1 0,-3 14 1,-8 14-1242,-4-10-310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32.183"/>
    </inkml:context>
    <inkml:brush xml:id="br0">
      <inkml:brushProperty name="width" value="0.05" units="cm"/>
      <inkml:brushProperty name="height" value="0.05" units="cm"/>
    </inkml:brush>
  </inkml:definitions>
  <inkml:trace contextRef="#ctx0" brushRef="#br0">74 128 17068,'1'2'146,"2"4"497,0-1 0,0 1 0,1-1 0,0 0 0,0 0 0,5 5 0,-8-9-535,0-1-1,1 1 0,-1 0 0,0 0 0,0-1 1,0 1-1,0-1 0,1 1 0,-1-1 1,0 0-1,0 1 0,1-1 0,-1 0 1,0 0-1,1 0 0,-1 0 0,0 0 0,1 0 1,-1 0-1,0 0 0,1-1 0,-1 1 1,0 0-1,0-1 0,1 1 0,-1-1 1,0 0-1,0 1 0,0-1 0,0 0 0,0 0 1,0 1-1,0-1 0,0 0 0,0 0 1,1-2-1,3-3 131,0-1 1,0 0 0,-1 0-1,0 0 1,0 0-1,-1 0 1,0-1-1,0 0 1,3-14-1,-5 18-168,-1 0-1,1 0 1,-1 0-1,0 0 1,0 0-1,0 0 0,0 0 1,-1 0-1,-1-8 1,1 11-34,0-1 1,0 0-1,1 0 0,-1 0 1,-1 1-1,1-1 1,0 0-1,0 1 1,0-1-1,-1 1 0,1-1 1,-1 1-1,1 0 1,-1 0-1,0 0 1,0 0-1,1 0 0,-1 0 1,0 0-1,-3-1 1,3 2-24,0-1 0,1 1 0,-1 0 1,0-1-1,0 1 0,0 0 0,0 0 1,0 0-1,0 1 0,1-1 1,-1 0-1,0 1 0,0-1 0,0 1 1,0 0-1,1-1 0,-4 3 0,2-1-3,-1 1 0,1-1-1,0 1 1,0 0 0,0 0-1,0 0 1,-4 7 0,-2 4-14,1 1 1,1 1 0,-7 17 0,11-25 10,-8 20-8,2 0-1,0 0 1,2 1-1,1 0 1,-4 50-1,10-71 2,0 0-1,0-1 1,1 1-1,0 0 1,1-1-1,0 1 1,0-1-1,0 1 1,5 8-1,-5-13 1,0 1-1,0-1 1,0 0 0,0 0-1,1 0 1,-1 0 0,1 0-1,0 0 1,0-1 0,0 0-1,0 1 1,0-1 0,1 0-1,-1 0 1,1-1-1,-1 1 1,1-1 0,0 0-1,7 2 1,-6-2-26,0-1 0,1 1 0,-1-1 0,1 0 0,-1-1 0,1 1 0,-1-1 0,0 0-1,1 0 1,6-3 0,6-4-378,-1-1 0,29-20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32.780"/>
    </inkml:context>
    <inkml:brush xml:id="br0">
      <inkml:brushProperty name="width" value="0.05" units="cm"/>
      <inkml:brushProperty name="height" value="0.05" units="cm"/>
    </inkml:brush>
  </inkml:definitions>
  <inkml:trace contextRef="#ctx0" brushRef="#br0">168 1 22469,'-7'22'797,"1"1"0,1-1 0,1 1 0,-2 34 0,4-11-485,6 55 1,-1-61-261,3-1-1,12 51 1,-12-70-47,0-1 1,1 1-1,1-1 1,1-1-1,0 0 1,16 22 0,-22-36 1,1 0 0,0 0 0,0 0 0,0 0 0,0-1 0,7 5 1,-10-7-5,-1-1 0,1 0 0,0 1 0,-1-1 0,1 1 0,-1-1 0,1 0 0,-1 1 0,1-1 1,0 0-1,-1 0 0,1 0 0,0 1 0,-1-1 0,1 0 0,0 0 0,0 0 0,-1 0 0,1 0 1,0 0-1,-1 0 0,1 0 0,0-1 0,-1 1 0,1 0 0,0 0 0,-1 0 0,1-1 0,-1 1 1,1 0-1,0-1 0,-1 1 0,1-1 0,-1 1 0,1-1 0,-1 1 0,1-1 0,-1 1 0,1-1 1,-1 1-1,0-1 0,1 1 0,-1-1 0,0 0 0,1 1 0,-1-1 0,0 0 0,0 1 0,0-1 1,0 0-1,1 1 0,-1-1 0,0 0 0,0 1 0,0-1 0,0 0 0,-1 1 0,1-1 0,0 0 1,0-5-83,-1 0 1,0 0 0,0 1 0,-1-1 0,1 1 0,-1-1 0,0 1 0,-1 0 0,1 0 0,-1 0 0,0 0-1,0 0 1,-1 0 0,-6-7 0,-8-7-821,-38-32-1,44 41 649,-11-9-146,-2-4 221,-2 1-1,0 2 0,-44-25 1,68 43 598,6 5-260,3 1-155,-1 0-1,1 0 1,-1-1 0,1 0 0,0 0-1,0 0 1,0-1 0,0 0 0,1 0-1,-1 0 1,1-1 0,12 1 0,-2-1-88,1-1-1,-1-1 1,0 0 0,18-5 0,38-10-628</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33.049"/>
    </inkml:context>
    <inkml:brush xml:id="br0">
      <inkml:brushProperty name="width" value="0.05" units="cm"/>
      <inkml:brushProperty name="height" value="0.05" units="cm"/>
    </inkml:brush>
  </inkml:definitions>
  <inkml:trace contextRef="#ctx0" brushRef="#br0">248 0 13691,'-4'2'1156,"-1"-1"1,1 1-1,0-1 0,0 1 1,-6 5-1,-18 16 1517,13-7-2061,-17 25 0,26-33-66,-13 16-201,2 1 0,0 1 0,2 0 0,0 1 0,2 1 0,1 0 1,-10 39-1,20-61-323,1 0 1,0 0-1,0 0 1,1 0 0,0 0-1,0 1 1,0-1-1,1 0 1,0 0 0,2 7-1,-3-11-16,1 0 1,0-1-1,0 1 0,0 0 1,0 0-1,0-1 0,0 1 1,0-1-1,0 1 0,1-1 1,-1 1-1,0-1 0,1 0 0,0 1 1,-1-1-1,1 0 0,0 0 1,-1 0-1,1-1 0,0 1 1,0 0-1,0-1 0,-1 1 1,1-1-1,0 1 0,0-1 1,0 0-1,0 0 0,0 0 0,0 0 1,0 0-1,0 0 0,0-1 1,3 0-1,2-1 45,0 0-1,-1-1 0,1 0 1,-1 0-1,0 0 1,0-1-1,0 0 1,0 0-1,0 0 1,-1-1-1,0 0 1,0 0-1,7-9 1,0-1 101,-1-1 0,-1 0 1,15-32-1,-19 36-99,-2 0 0,0 0 0,0 0-1,-1-1 1,-1 0 0,0 0 0,1-21-1,-3 28-41,0 0 0,0 1 0,-1-1-1,0 1 1,0-1 0,0 1 0,0-1 0,-1 1-1,0-1 1,0 1 0,0 0 0,-1 0-1,0 0 1,0 0 0,0 1 0,-1-1-1,1 1 1,-1 0 0,-8-7 0,11 10-14,0 0 0,-1 0 0,1 0 1,-1 1-1,1-1 0,-1 0 0,0 1 1,1-1-1,-1 1 0,1-1 0,-1 1 0,0 0 1,1 0-1,-1 0 0,0 0 0,1 0 0,-1 0 1,0 0-1,1 1 0,-1-1 0,0 0 1,1 1-1,-1 0 0,1-1 0,-1 1 0,1 0 1,-1 0-1,1 0 0,-1 0 0,1 0 0,0 0 1,0 0-1,-1 0 0,1 0 0,0 1 1,-2 2-1,-2 4-139,-1 0 1,1 1 0,0-1 0,-6 19-1,-3 18-1386,6 1-536</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33.826"/>
    </inkml:context>
    <inkml:brush xml:id="br0">
      <inkml:brushProperty name="width" value="0.05" units="cm"/>
      <inkml:brushProperty name="height" value="0.05" units="cm"/>
    </inkml:brush>
  </inkml:definitions>
  <inkml:trace contextRef="#ctx0" brushRef="#br0">20 4 20700,'0'0'58,"0"0"0,0 0 0,0 0 0,0 0 0,0-1 0,0 1-1,0 0 1,0 0 0,0 0 0,0 0 0,0 0 0,0 0 0,0-1-1,1 1 1,-1 0 0,0 0 0,0 0 0,0 0 0,0 0-1,0 0 1,0 0 0,0-1 0,0 1 0,0 0 0,0 0 0,1 0-1,-1 0 1,0 0 0,0 0 0,0 0 0,0 0 0,0 0 0,0 0-1,1 0 1,-1 0 0,0 0 0,0 0 0,0 0 0,0 0 0,0 0-1,0 0 1,1 0 0,-1 0 0,0 0 0,0 0 0,0 0 0,0 0-1,0 0 1,1 0 0,-1 0 0,4 9 976,2 19-881,-6-25 54,14 76 184,25 127-61,-26-152-292,35 91 1,-43-131 6,2 0 0,15 26 0,-20-38 28,-5-6 24,-27-46-436,-72-89 0,52 74-367,55 71 694,0-1-1,1 0 1,0 0 0,-1 0 0,1-1 0,1 0-1,-1 0 1,1 0 0,-1-1 0,1 0-1,0-1 1,0 1 0,0-1 0,1 0-1,7 0 1,-1 0-13,0 0-1,1-2 1,-1 1 0,0-2-1,1 0 1,-1-1 0,23-5-1,40-20-862</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34.187"/>
    </inkml:context>
    <inkml:brush xml:id="br0">
      <inkml:brushProperty name="width" value="0.05" units="cm"/>
      <inkml:brushProperty name="height" value="0.05" units="cm"/>
    </inkml:brush>
  </inkml:definitions>
  <inkml:trace contextRef="#ctx0" brushRef="#br0">244 7 19108,'-16'14'1029,"1"0"-1,0 1 0,1 1 1,1 0-1,-19 31 1,-45 94-52,69-126-818,-2 6-99,-1 0-11,-10 28 0,18-42-43,1 0 1,0-1-1,1 1 1,-1 1-1,2-1 1,-1 0-1,1 0 1,0 11-1,0-16-4,0-1 0,1 1 0,-1-1-1,0 1 1,0-1 0,1 1 0,-1-1 0,1 1 0,0-1 0,-1 0 0,1 1-1,0-1 1,0 0 0,0 1 0,0-1 0,0 0 0,0 0 0,0 0-1,0 0 1,0 0 0,0 0 0,1 0 0,-1 0 0,0 0 0,3 0-1,-1 0 3,-1-1 0,0 0 0,1 0-1,-1 0 1,1 0 0,-1 0-1,1 0 1,-1-1 0,0 1-1,1-1 1,-1 0 0,0 0-1,1 1 1,-1-2 0,0 1-1,0 0 1,4-3 0,7-6 26,1-1 1,-1 0 0,-1-1 0,0-1-1,-1 0 1,0-1 0,9-16-1,5-9 59,27-62-1,-41 76-59,0 0-1,-2-1 1,0-1-1,-2 1 0,-1-1 1,3-34-1,-19 94 267,3 12-283,1 0 1,3 0 0,1 0-1,8 81 1,-5-119-12,0-1 0,0 0 0,1 0 0,0-1 1,0 1-1,0 0 0,1 0 0,0-1 0,0 0 1,4 6-1,-6-10 1,1 1 0,0 0 0,-1-1 0,1 1 0,0-1 0,0 0 0,0 0 0,0 1 0,0-1 0,0-1 0,0 1 0,1 0 0,-1 0 0,0-1 0,0 1 0,1-1 0,-1 0 0,0 0 0,1 0 0,-1 0 0,0 0 0,1 0 0,-1-1 0,0 1 0,1-1 0,-1 1 0,0-1 0,0 0 0,2-1 0,10-5-201,-1-1 1,-1 0-1,1-1 0,-1 0 0,-1-1 1,0-1-1,0 1 0,-1-2 1,15-20-1,12-24-1807</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34.550"/>
    </inkml:context>
    <inkml:brush xml:id="br0">
      <inkml:brushProperty name="width" value="0.05" units="cm"/>
      <inkml:brushProperty name="height" value="0.05" units="cm"/>
    </inkml:brush>
  </inkml:definitions>
  <inkml:trace contextRef="#ctx0" brushRef="#br0">23 7 21020,'-1'-7'3337,"-6"17"-2305,7 15-399,-7 18-313,4 10-104,-2 11-24,5 2 112,3 4-16,4-2-16,0-9-32,-1-6 0,6-16-200,-2-10-8,5-17-16,2-9-368</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27:46.037"/>
    </inkml:context>
    <inkml:brush xml:id="br0">
      <inkml:brushProperty name="width" value="0.05" units="cm"/>
      <inkml:brushProperty name="height" value="0.05" units="cm"/>
    </inkml:brush>
  </inkml:definitions>
  <inkml:trace contextRef="#ctx0" brushRef="#br0">138 144 18404,'-19'70'1901,"-8"40"162,24-97-1899,2 1 0,-1-1-1,2 0 1,0 1 0,0-1 0,3 16-1,2-12-125,1 1 0,0-1 0,2 0-1,0-1 1,0 1 0,19 24 0,-15-22-33,0 2 0,-1-1 0,10 25 0,-19-38 39,1 1 0,-1 0 1,-1 0-1,1 0 1,-1 0-1,-1 0 1,0 0-1,0 0 1,0 0-1,-1 0 1,0 0-1,-1 0 1,-2 7-1,1-3 146,-1-1 0,0 0 0,-1 0-1,0 0 1,-1-1 0,0 1 0,0-1 0,-10 10-1,13-17-103,1 0 0,-1 0-1,0-1 1,0 1-1,-1-1 1,1 0 0,0 0-1,-1 0 1,1 0-1,-1-1 1,0 1 0,1-1-1,-1 0 1,0 0-1,0 0 1,0-1-1,0 1 1,0-1 0,0 0-1,0 0 1,0 0-1,1-1 1,-1 1 0,0-1-1,0 0 1,0 0-1,-7-3 1,8 2-63,0 1-1,0-1 1,-1 0-1,1 0 1,0 0 0,1 0-1,-1 0 1,0 0-1,1-1 1,-1 0 0,1 1-1,0-1 1,0 0-1,0 0 1,0 0 0,0 0-1,1 0 1,-1-1 0,1 1-1,0 0 1,0-1-1,0 1 1,1-1 0,-1 1-1,1-1 1,-1 0-1,1 1 1,1-1 0,-1 1-1,0-1 1,1 1-1,0-1 1,0 1 0,0-1-1,0 1 1,0 0-1,2-4 1,14-25-32,0 2-1,2 0 1,1 1 0,37-41 0,-17 20 6,13-16-2,83-111-12,-104 130 16,49-91 0,-75 125 4,0 0 1,-1-1-1,0 0 1,-1 1-1,4-25 1,-8 36-3,0-1-1,0 1 1,1 0 0,-2 0 0,1-1-1,0 1 1,0 0 0,-1-1-1,1 1 1,-2-3 0,2 4-1,-1 1 0,1-1 0,-1 0 0,1 0 0,-1 1 0,1-1 0,-1 0-1,1 1 1,-1-1 0,0 0 0,1 1 0,-1-1 0,0 1 0,1 0 0,-1-1 0,0 1 0,0-1 0,0 1 0,-1-1 0,0 1-1,-1 0 1,1 0-1,-1 1 1,1-1 0,-1 0-1,1 1 1,-1 0-1,1-1 1,-1 1-1,1 0 1,0 0-1,-1 0 1,1 1-1,0-1 1,0 0 0,0 1-1,-2 2 1,-13 10-6,1 1 1,1 1 0,1 0 0,0 1-1,-20 33 1,17-21 0,1 1 0,1 1 0,-11 33 0,18-39 1,-7 35-1,13-53-3,1 1 0,0-1 0,1 1 0,0 0 0,0-1 0,0 1 0,1 0-1,3 14 1,-3-21-14,-1 1 0,1 0-1,0-1 1,-1 1 0,1-1 0,0 1-1,0-1 1,0 0 0,0 1 0,0-1-1,0 0 1,1 1 0,-1-1 0,0 0-1,0 0 1,1 0 0,-1 0 0,1-1-1,-1 1 1,1 0 0,-1-1-1,1 1 1,0 0 0,-1-1 0,1 0-1,0 1 1,-1-1 0,1 0 0,0 0-1,2 0 1,1-1-81,1 0-1,-1 0 1,0 0-1,0 0 1,0-1-1,0 0 1,0 0-1,7-4 1,41-28 1324</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35.519"/>
    </inkml:context>
    <inkml:brush xml:id="br0">
      <inkml:brushProperty name="width" value="0.05" units="cm"/>
      <inkml:brushProperty name="height" value="0.05" units="cm"/>
    </inkml:brush>
  </inkml:definitions>
  <inkml:trace contextRef="#ctx0" brushRef="#br0">67 6 20348,'-1'-1'436,"1"1"-350,0 0-1,-1-1 0,1 1 1,0 0-1,0-1 1,-1 1-1,1 0 0,0 0 1,-1-1-1,1 1 0,-1 0 1,1 0-1,0 0 0,-1-1 1,1 1-1,-1 0 0,1 0 1,0 0-1,-1 0 0,1 0 1,-1 0-1,1 0 1,-1 0-1,1 0 0,-1 0 1,1 0-1,0 0 0,-1 0 1,1 0-1,-1 0 0,1 1 1,0-1-1,-1 0 0,1 0 1,-1 0-1,1 1 0,0-1 1,-1 0-1,1 0 1,0 1-1,-1 0 0,-5 7-21,0 1-1,1 0 0,0 0 1,1 0-1,0 1 0,1-1 1,-1 1-1,2 0 0,-1 0 1,2 1-1,-2 12 0,1 3-64,1 0-1,1-1 0,6 44 1,-6-65 4,2 11 29,1 0 0,7 23 0,-9-36-3,-1 1 0,1-1 0,0 1 0,0-1 0,0 1 0,1-1 0,-1 0 0,0 1 0,1-1 0,0 0 0,-1 0 0,1 0 0,0 0 0,0-1 0,0 1 0,0 0 0,1-1-1,-1 1 1,0-1 0,1 0 0,-1 0 0,4 1 0,-4-2 17,0 0-1,0 0 1,0 0 0,0 0-1,0 0 1,0-1-1,0 1 1,0-1 0,0 1-1,0-1 1,0 0 0,0 0-1,0 0 1,0 0-1,0 0 1,-1 0 0,1-1-1,2-1 1,27-33 448,-25 29-402,55-80 333,-42 55-381,2 2 1,42-45-1,-63 74-44,1 0 1,0 0-1,0 0 0,-1 0 0,1 1 0,0-1 0,0 0 0,0 1 1,0-1-1,0 1 0,0-1 0,0 1 0,0-1 0,0 1 0,0-1 0,0 1 1,0 0-1,1 0 0,1 0 0,-2 0 0,0 1-1,0-1 1,-1 1-1,1 0 1,0 0-1,0-1 1,-1 1-1,1 0 1,0 0-1,-1 0 1,1 0-1,-1 0 1,1 0-1,-1 0 1,1 0 0,-1 0-1,0 0 1,1 0-1,-1 0 1,0 1-1,0-1 1,0 1-1,6 70-14,-6-58 19,0 0 1,1-1-1,1 1 0,0 0 1,1-1-1,0 1 1,8 18-1,-11-31-1,1 0 0,0 1 0,-1-1 1,1 0-1,0 0 0,0 0 0,0 0 0,0 0 0,0 0 0,0 0 0,0 0 0,0 0 0,0 0 0,0 0 0,0-1 0,1 1 0,-1-1 0,0 1 1,0-1-1,1 1 0,1 0 0,-1-1 6,0 0 0,1 0 1,-1-1-1,0 1 0,1 0 0,-1-1 1,0 1-1,0-1 0,1 0 1,-1 0-1,4-2 0,5-4 44,0 0 0,-1-1 0,18-17 0,-21 18-34,236-234 249,-210 210-260,-33 31-8,0 0 0,1-1 0,-1 1 0,0 0 0,0 0 0,0 0 0,1 0 0,-1 0 0,0 0 0,0 0 0,0-1 0,1 1 0,-1 0 0,0 0 0,0 0 0,1 0 0,-1 0 0,0 0 0,0 0 0,0 0 0,1 0 0,-1 0 0,0 0 0,0 0 0,1 0 0,-1 1 0,0-1 0,0 0 0,0 0 0,1 0 0,-1 0 0,0 0 0,0 0 0,0 0 0,1 1 0,-1-1 0,0 0 0,0 0 0,2 12-1,-7 14-4,-72 183 77,68-194-115,9-15 21,-1 0 0,1 0 1,-1-1-1,1 1 0,-1 0 0,1 0 0,-1 0 1,1 0-1,-1 0 0,1 0 0,-1-1 0,1 1 0,-1 0 1,1 0-1,-1-1 0,1 1 0,0 0 0,-1-1 0,1 1 1,0 0-1,-1-1 0,1 1 0,0-1 0,-1 1 0,1 0 1,0-1-1,0 1 0,0-1 0,-1 1 0,1-1 0,0 1 1,0-1-1,0 0 0,-10-26-1578</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35.661"/>
    </inkml:context>
    <inkml:brush xml:id="br0">
      <inkml:brushProperty name="width" value="0.05" units="cm"/>
      <inkml:brushProperty name="height" value="0.05" units="cm"/>
    </inkml:brush>
  </inkml:definitions>
  <inkml:trace contextRef="#ctx0" brushRef="#br0">0 1 13219,'0'0'8010,"0"1"-7298,0 1-568,0 1-80,10 49-352,12-47 4313</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36.085"/>
    </inkml:context>
    <inkml:brush xml:id="br0">
      <inkml:brushProperty name="width" value="0.05" units="cm"/>
      <inkml:brushProperty name="height" value="0.05" units="cm"/>
    </inkml:brush>
  </inkml:definitions>
  <inkml:trace contextRef="#ctx0" brushRef="#br0">276 0 20828,'-14'12'649,"0"1"0,1 0-1,0 1 1,1 0-1,1 1 1,0 1 0,-11 20-1,-2 11 43,-24 63 0,39-87-578,2 0-1,0 1 0,1 0 1,2 0-1,0 0 1,2 1-1,0 44 1,4-49-101,0 1 1,2-1 0,0 1 0,1-1-1,1 0 1,1-1 0,0 0 0,2 0-1,18 31 1,-6-20-4,32 35-1,-36-47 1,-2 1 0,0 1 0,0 0 0,20 41-1,-33-55-1,0 0-1,-1 0 0,1 0 0,-1 0 0,0 0 0,-1 0 0,1 0 0,-1 1 0,-1-1 0,-1 11 1,2-16-4,0 0-1,0 0 1,-1 1 0,1-1 0,0 0 0,-1 0 0,0 0 0,1 0 0,-1 0 0,1 1 0,-1-1 0,0 0 0,0-1 0,0 1 0,0 0 0,1 0 0,-1 0 0,0 0 0,-1-1 0,1 1 0,0 0 0,-1 0 0,0-1 2,0 0 0,0 0 0,0 0 0,0 0 0,0 0 0,0-1 0,0 1 0,0-1 0,0 1 0,0-1 0,0 0 0,0 1 0,0-1 0,1 0 0,-1 0 0,0 0 0,1-1 0,-4-1 0,-13-14 17,0 0-1,1-2 1,1 1 0,1-2-1,-22-37 1,16 25-8,6 11-3,-1-2 12,1 0 0,0 0 0,2-2 1,-16-40-1,28 64-22,1 0 1,0 0 0,-1 0-1,1 0 1,0 0 0,0 0-1,0 0 1,0 0-1,0 0 1,0 0 0,0 0-1,0 0 1,0 0-1,0 0 1,1 0 0,-1 0-1,0 0 1,1 0 0,-1 1-1,1-1 1,-1 0-1,1 0 1,-1 0 0,1 0-1,0 1 1,-1-1-1,1 0 1,0 0 0,-1 1-1,1-1 1,0 1-1,0-1 1,0 1 0,0-1-1,0 1 1,0-1 0,-1 1-1,1 0 1,0-1-1,0 1 1,0 0 0,0 0-1,2 0 1,6-1-13,0 0-1,0 1 1,-1 0 0,12 2-1,-4-1 17,-1-1-202,-1 0 0,1-1 0,0-1 0,0 0 0,0-1 0,23-8 0,11-9-1490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37.199"/>
    </inkml:context>
    <inkml:brush xml:id="br0">
      <inkml:brushProperty name="width" value="0.05" units="cm"/>
      <inkml:brushProperty name="height" value="0.05" units="cm"/>
    </inkml:brush>
  </inkml:definitions>
  <inkml:trace contextRef="#ctx0" brushRef="#br0">154 707 21661,'0'1'27,"-24"15"2468,-44 37-1,62-47-2347,0 0 1,0 0-1,1 0 0,0 1 0,0 0 1,0 0-1,1 0 0,0 1 1,1-1-1,0 1 0,-4 13 1,6-20-143,1 1-1,0-1 1,-1 0 0,1 0 0,0 1 0,0-1-1,0 0 1,0 1 0,0-1 0,0 0 0,0 1-1,0-1 1,1 0 0,-1 1 0,0-1 0,1 0-1,-1 0 1,1 0 0,-1 1 0,2 0 0,-1-1-3,0 0 0,0-1 0,0 1 0,0-1 0,0 1 1,0-1-1,0 1 0,0-1 0,0 0 0,0 1 0,0-1 1,0 0-1,0 0 0,1 0 0,-1 0 0,0 0 1,0 0-1,0 0 0,1-1 0,6 0 8,0-1 0,-1-1-1,1 1 1,-1-1 0,12-8-1,30-19 55,58-48 0,-17 11-26,-87 64-36,3-1-2,-1 0 0,1 1 0,0-1 0,0 1 0,8-3 0,-12 6-1,-1-1 1,0 1-1,1 0 1,-1 0-1,0-1 0,1 1 1,-1 0-1,0 0 1,1 0-1,-1 1 1,1-1-1,-1 0 1,0 0-1,1 1 1,-1-1-1,0 1 0,0-1 1,1 1-1,-1 0 1,0-1-1,0 1 1,0 0-1,0 0 1,0 0-1,0-1 1,0 1-1,0 0 1,0 1-1,0-1 0,-1 0 1,1 0-1,1 2 1,1 4 1,0 1 0,0 0 1,-1 0-1,0 0 0,0 0 1,0 13-1,-1-12 12,0-1 1,1 0-1,0 1 0,0-1 1,5 11-1,-7-18 0,1 0 0,0 0 0,-1-1 0,1 1-1,-1 0 1,1 0 0,0-1 0,-1 1 0,1 0 0,0-1 0,0 1 0,0-1-1,-1 1 1,1-1 0,0 0 0,0 1 0,0-1 0,0 0 0,0 1-1,0-1 1,0 0 0,0 0 0,0 0 0,0 0 0,0 0 0,0 0-1,0 0 1,0 0 0,0 0 0,0-1 0,0 1 0,-1 0 0,1 0-1,0-1 1,0 1 0,0-1 0,0 1 0,1-2 0,4-1 53,0-1 1,-1 0 0,0 0-1,8-7 1,26-28 90,-11 11-98,38-31 0,-58 53-59,1 0-1,-1 0 0,1 1 0,0 0 1,1 0-1,-1 1 0,1 0 1,-1 1-1,20-4 0,-27 7 0,0-1 0,0 1 0,0 0 1,0 0-1,0 1 0,-1-1 0,1 0 0,0 0 0,0 1 0,0-1 0,-1 1 0,1 0 1,0 0-1,0-1 0,-1 1 0,1 0 0,-1 0 0,1 1 0,-1-1 0,1 0 0,-1 0 1,0 1-1,1-1 0,-1 1 0,0-1 0,0 1 0,1 2 0,2 4-5,0 1 0,-1-1 0,-1 1-1,4 14 1,1 5-1,-6-25 8,0 0 0,0 0 0,1 0 0,-1 0 0,1 0-1,-1-1 1,1 1 0,0-1 0,0 1 0,0-1 0,0 0-1,1 1 1,2 1 0,-4-4 0,1 1 0,-1 0 0,1 0 0,0-1-1,-1 1 1,1-1 0,0 0 0,0 1 0,-1-1 0,1 0 0,0 0-1,0 0 1,0 0 0,-1-1 0,1 1 0,0 0 0,0-1 0,-1 1 0,1-1-1,0 1 1,-1-1 0,1 0 0,-1 0 0,3-1 0,20-14 14,-1-1 0,0-2 1,21-21-1,28-23 6,-41 39-362,1 1 0,65-34 1,-94 55 193,0 1 1,0-1-1,0 1 1,0 0 0,0 0-1,0 1 1,0-1 0,0 1-1,1-1 1,4 1 0,-8 0 56,1 1 1,0-1 0,0 0-1,0 1 1,0-1-1,-1 1 1,1-1 0,0 1-1,0 0 1,-1-1-1,1 1 1,0 0 0,-1-1-1,1 1 1,-1 0 0,1 0-1,-1 0 1,1-1-1,-1 1 1,0 0 0,1 0-1,-1 0 1,0 0-1,0 0 1,1 0 0,-1 0-1,0 0 1,0-1-1,0 1 1,0 0 0,0 0-1,-1 0 1,1 0 0,0 1-1,-1 4-309,2 18-1874,-1-23 2237,0-1 1,1 1-1,-1-1 1,0 0-1,0 1 1,1-1-1,-1 1 0,0-1 1,1 0-1,-1 1 1,1-1-1,-1 0 1,0 1-1,1-1 1,-1 0-1,1 0 1,-1 1-1,1-1 1,-1 0-1,1 0 1,-1 0-1,1 0 1,-1 0-1,1 1 1,-1-1-1,1 0 1,-1 0-1,1 0 0,-1-1 1,1 1-1,-1 0 1,1 0-1,-1 0 1,1 0-1,-1 0 1,1-1-1,-1 1 1,1 0-1,-1 0 1,1-1-1,-1 1 1,1 0-1,0-1 1,11-7-5,1 0 0,-2-1 1,1-1-1,-1 0 1,17-19-1,1-1 199,-4 6 297,-6 5 1747,31-24-1,-65 53-1646,0 1 0,0 1-1,1 0 1,1 1 0,-21 25 0,27-28-499,0 0 0,0 0 0,1 1 0,0-1 1,1 2-1,0-1 0,1 0 0,0 1 0,-4 21 0,8-31-44,-1 1 1,1-1-1,-1 1 0,1-1 0,0 1 0,0-1 1,0 1-1,0-1 0,1 1 0,-1-1 0,1 1 1,-1-1-1,1 0 0,0 1 0,0-1 0,0 0 1,0 1-1,2 1 0,-2-3-8,1 0 1,-1 0-1,0 0 1,1 0-1,-1-1 0,0 1 1,1 0-1,-1-1 0,1 1 1,-1-1-1,1 0 1,0 0-1,-1 1 0,1-1 1,-1 0-1,1 0 1,-1 0-1,1 0 0,0-1 1,-1 1-1,2-1 0,8-2 6,1-1-1,-2 0 0,1-1 0,0-1 0,-1 1 0,10-9 0,13-8 16,-1-2 0,49-48 0,-65 56-21,-1-2 0,0 1-1,-2-2 1,0 0 0,-1-1-1,11-22 1,6-18-6,-27 56-17,-5 8-16,-7 8 27,1 1 0,1 1 0,0 0 0,0 0 0,1 0 0,1 1 0,1 0 0,0 0 0,1 0 0,1 1 0,0-1 0,1 1 0,0 29 0,2-42 14,0 0-1,0 0 0,0 0 0,1 0 1,-1 1-1,1-1 0,0 0 0,0 0 1,0 0-1,1-1 0,-1 1 1,1 0-1,1 2 0,-2-4 1,-1 0 1,1-1-1,0 1 0,0-1 1,-1 1-1,1-1 0,0 1 0,0-1 1,0 1-1,-1-1 0,1 0 1,0 0-1,0 1 0,0-1 0,0 0 1,0 0-1,-1 0 0,3 0 1,-1 0 6,0-1 1,1 1 0,-1-1 0,0 0 0,0 1 0,0-1-1,0 0 1,0 0 0,0-1 0,3-1 0,12-11 21,-1-1 1,0 0-1,-1-1 1,0-1-1,-2 0 1,0-1-1,12-21 1,-11 14-31,-1 0 0,-2-1 1,0 0-1,-2-1 1,7-30-1,-11 34 0,-1 0-1,-1 0 0,-1 0 0,-1 0 0,-1-1 0,-6-44 0,6 67-5,0-1-1,0 1 0,-1 0 0,1 0 0,0 0 1,-1 0-1,1 0 0,-1 0 0,1 0 1,-1 0-1,1 0 0,-1 0 0,0 0 0,-1-1 1,2 1-1,-1 1 0,1 0 0,-1 0 0,1 0 0,0 0 1,-1 0-1,1 0 0,-1 0 0,1-1 0,0 1 0,-1 0 1,1 0-1,-1 1 0,1-1 0,0 0 0,-1 0 0,1 0 1,-1 0-1,1 0 0,0 0 0,-1 0 0,1 1 0,-1-1 1,1 0-1,0 0 0,-1 1 0,-2 1-4,1 1 0,-1-1-1,1 1 1,0 0 0,0 0 0,0 0 0,-3 6-1,-6 15 3,2 0-1,0 0 0,1 1 0,1 0 0,-3 30 1,10-55 4,0 1 1,0-1-1,0 0 1,1 0 0,-1 0-1,0 0 1,0 1-1,0-1 1,0 0-1,0 0 1,1 0 0,-1 0-1,0 0 1,0 0-1,0 1 1,0-1-1,1 0 1,-1 0 0,0 0-1,0 0 1,0 0-1,1 0 1,-1 0-1,0 0 1,0 0 0,0 0-1,1 0 1,-1 0-1,0 0 1,0 0-1,0 0 1,1 0 0,-1 0-1,0 0 1,0 0-1,0 0 1,1-1 0,-1 1-1,0 0 1,0 0-1,2 0-2,-1-1-1,0 1 0,0 0 1,1 0-1,-1 0 0,0 0 1,0 0-1,0 0 0,1 1 1,-1-1-1,0 0 0,0 1 1,2 0-1,-2-1 2,0 1-1,1 0 1,-1 0-1,1-1 0,-1 1 1,1 0-1,-1 1 1,0-1-1,1 0 1,-1 0-1,0 0 0,0 1 1,0-1-1,0 1 1,0-1-1,0 1 1,-1-1-1,1 1 0,0 0 1,-1-1-1,1 1 1,-1 0-1,1-1 1,-1 1-1,0 0 1,0-1-1,0 1 0,0 0 1,0 0-1,-1 2 1,-8 34-20,6-29-104,0 0-1,1 1 1,0-1 0,1 1-1,0-1 1,0 1-1,1 14 1,1-24 58,-1 1 0,0-1 0,0 1 1,0 0-1,0-1 0,0 1 0,1-1 0,-1 1 0,0-1 1,0 1-1,1-1 0,-1 1 0,0-1 0,1 1 1,-1-1-1,0 0 0,1 1 0,-1-1 0,1 1 1,13-1-1214</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37.905"/>
    </inkml:context>
    <inkml:brush xml:id="br0">
      <inkml:brushProperty name="width" value="0.05" units="cm"/>
      <inkml:brushProperty name="height" value="0.05" units="cm"/>
    </inkml:brush>
  </inkml:definitions>
  <inkml:trace contextRef="#ctx0" brushRef="#br0">108 0 21093,'-3'8'2520,"-15"29"-2092,2 0-1,1 1 1,2 1-1,2 0 1,1 1-1,2 0 1,2 0-1,2 1 1,1 0-1,3 0 1,6 60-1,-4-79-334,2-1 0,0 0-1,2 0 1,0-1-1,1 1 1,1-1 0,17 30-1,-17-37-76,0 0 0,1-1 0,0 0 0,1 0 1,1-1-1,0-1 0,0 1 0,1-2 0,0 0 0,1 0 0,18 9 0,-29-17 5,-2-1-20,0 0-1,0 0 1,0 0-1,0 0 1,0 0 0,0 0-1,0 0 1,0 0-1,0 1 1,0-1-1,0 0 1,0 0-1,0 0 1,0 0 0,0 0-1,1 0 1,-1 0-1,0 0 1,0 0-1,0 0 1,0 0 0,0 0-1,0 0 1,0 0-1,0 0 1,0 0-1,0 0 1,0 0-1,0 0 1,1 0 0,-1 0-1,0-1 1,0 1-1,0 0 1,0 0-1,0 0 1,0 0-1,0 0 1,0 0 0,0 0-1,0 0 1,0 0-1,0 0 1,0 0-1,0 0 1,0 0-1,0 0 1,0 0 0,0 0-1,0 0 1,0-1-1,0 1 1,0 0-1,0 0 1,0 0 0,0 0-1,0 0 1,0 0-1,0 0 1,0 0-1,0 0 1,0 0-1,0 0 1,0 0 0,0-1-1,0 1 1,0 0-1,0 0 1,0 0-1,2-5 15,0-5-7,-1 1-1,1 0 1,-1-1 0,-1 1 0,0-1 0,0 1 0,-1-1 0,0 1 0,-4-16-1,4 23-6,-14-63 9,-41-104-1,54 164-27,-1 9-1,2-1 16,0 0 0,0 0 1,0 0-1,1 1 0,-1-1 0,1 0 1,-1 0-1,1 1 0,0-1 0,0 0 0,1 1 1,-1-1-1,1 0 0,0 0 0,-1 0 1,1 1-1,1-1 0,-1 0 0,0 0 0,1 0 1,0-1-1,-1 1 0,1 0 0,4 3 0,-3-1 2,0-1 0,1 0-1,0-1 1,0 1-1,0-1 1,1 0-1,-1 0 1,1 0-1,-1 0 1,1-1-1,0 0 1,0 0-1,0 0 1,0 0-1,11 1 1,-7-3 2,-1 0 0,1 0 0,0-1 1,0 0-1,0 0 0,0-1 0,-1-1 0,1 1 1,-1-1-1,1-1 0,-1 1 0,0-2 0,-1 1 1,1-1-1,-1 0 0,0 0 0,0-1 0,7-7 1,-5 4 5,0-1 0,-1 0 0,0-1 0,-1 0 1,0 0-1,0 0 0,-1-1 0,-1 0 0,0 0 1,-1 0-1,6-24 0,-11 33-2,-2 13-2,-5 19 8,-1 10 20,2 1-1,-2 56 1,8-83-25,1-1 0,0 0 0,1 1-1,1-1 1,0 0 0,0 0 0,1 0 0,1 0 0,0-1-1,1 1 1,0-1 0,9 15 0,-12-22-2,1-1-1,0 0 1,0 0 0,0 0 0,0 0-1,0 0 1,1-1 0,-1 1 0,1-1-1,-1 0 1,1 0 0,0 0 0,0 0-1,0-1 1,0 0 0,8 2 0,-7-2 0,1-1 1,-1 0-1,1 0 1,-1 0-1,1-1 1,-1 0-1,0 0 1,0 0-1,1-1 1,-1 0-1,0 0 0,0 0 1,5-3-1,-1 0-75,-1-1-1,-1 1 0,1-1 0,-1 0 1,0-1-1,0 0 0,0 0 0,-1 0 0,-1-1 1,1 0-1,-1 0 0,0 0 0,-1-1 1,0 0-1,0 0 0,-1 0 0,0 0 1,-1 0-1,0 0 0,0-1 0,0-18 0,-4-42-1877</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38.036"/>
    </inkml:context>
    <inkml:brush xml:id="br0">
      <inkml:brushProperty name="width" value="0.05" units="cm"/>
      <inkml:brushProperty name="height" value="0.05" units="cm"/>
    </inkml:brush>
  </inkml:definitions>
  <inkml:trace contextRef="#ctx0" brushRef="#br0">52 0 17140,'-15'17'2360,"2"3"561,2 0-1649,2 3-536,6-2-160,8-2-432,8-4 0,15-4-944,11-3 144</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38.280"/>
    </inkml:context>
    <inkml:brush xml:id="br0">
      <inkml:brushProperty name="width" value="0.05" units="cm"/>
      <inkml:brushProperty name="height" value="0.05" units="cm"/>
    </inkml:brush>
  </inkml:definitions>
  <inkml:trace contextRef="#ctx0" brushRef="#br0">88 1 19468,'-6'35'1839,"-2"0"0,-1 0 0,-19 48 0,2-10 54,26-72-1875,-3 6 150,1 1-1,0-1 1,1 1 0,0-1-1,-1 10 1,2-16-153,0 0 0,0 0 1,0 0-1,0 0 0,1 0 0,-1 0 0,0-1 0,0 1 1,1 0-1,-1 0 0,1 0 0,-1 0 0,1 0 0,-1 0 1,1 0-1,-1-1 0,1 1 0,0 0 0,1 1 0,-1-2-9,1 1 0,-1-1 1,0 1-1,1-1 0,-1 0 0,1 1 0,-1-1 0,1 0 0,-1 0 0,0 0 0,1 0 0,-1-1 0,1 1 0,-1 0 0,1 0 1,-1-1-1,0 1 0,3-2 0,25-10 23,0-2 0,33-22 0,-4 3-14,-20 12-7,1 2 0,75-26 0,-111 43-8,0 2 0,0-1-1,0 0 1,0 1-1,1-1 1,-1 1-1,0 0 1,0 0-1,0 0 1,0 0 0,0 1-1,0-1 1,4 2-1,-5-1 0,0 0 0,0 0 0,-1 1 1,1-1-1,0 1 0,-1-1 0,1 1 0,-1-1 0,0 1 0,1 0 0,-1-1 0,0 1 0,0 0 0,0 0 1,0 0-1,0 0 0,0 2 0,0 0 2,0-1 0,0 0 0,1 1 0,-1-1 0,1 0 0,0 0 0,0 0 0,0 0 0,0-1 0,3 4 0,-4-6-6,0 1 1,0 0-1,1-1 1,-1 1 0,0-1-1,1 0 1,-1 1-1,0-1 1,1 0 0,-1 0-1,0 0 1,1 0-1,-1 0 1,1 0-1,-1 0 1,0 0 0,1-1-1,-1 1 1,0 0-1,1-1 1,-1 1-1,0-1 1,0 0 0,0 1-1,1-1 1,-1 0-1,0 0 1,2-1-1,1-1-48,-1 0-1,1 0 1,0 0-1,-1 0 1,5-7-1,19-34-453</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38.967"/>
    </inkml:context>
    <inkml:brush xml:id="br0">
      <inkml:brushProperty name="width" value="0.05" units="cm"/>
      <inkml:brushProperty name="height" value="0.05" units="cm"/>
    </inkml:brush>
  </inkml:definitions>
  <inkml:trace contextRef="#ctx0" brushRef="#br0">1 623 19292,'0'0'5209,"18"-8"-4321,27-9-423,18-9-81,31-14 24,14-12-96,17-17-136,-3-3-40,-14-2-72,-8 1-24,-27 10 128,-5 6-344,-20 17-1176,-8 9-145</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39.247"/>
    </inkml:context>
    <inkml:brush xml:id="br0">
      <inkml:brushProperty name="width" value="0.05" units="cm"/>
      <inkml:brushProperty name="height" value="0.05" units="cm"/>
    </inkml:brush>
  </inkml:definitions>
  <inkml:trace contextRef="#ctx0" brushRef="#br0">357 1 18020,'-10'5'526,"0"2"1,0-1-1,0 1 1,1 1-1,0 0 1,0 0-1,1 0 1,-12 18-1,8-9-269,2 1 0,0 1 0,1 0 0,-9 25-1,-70 168 570,-7 18-243,91-219-579,0-2-1,1-1 0,1 0-1,0 1 1,-3 15 0,5-23-4,0 0 1,0 1 0,0-1-1,0 0 1,0 0-1,0 1 1,1-1 0,-1 0-1,0 0 1,1 1-1,-1-1 1,0 0 0,1 0-1,0 0 1,-1 0-1,1 1 1,0-1 0,-1 0-1,1 0 1,0 0-1,0-1 1,0 1-1,0 0 1,0 0 0,0 0-1,0-1 1,0 1-1,0 0 1,0-1 0,1 1-1,-1-1 1,0 1-1,0-1 1,1 0 0,-1 0-1,0 1 1,2-1-1,9 0 1,1 0 0,-1-1 0,0 0 0,0-1 0,0-1 0,0 0 0,0 0 0,18-8 0,-19 7 3,222-85-342,-97 35-477</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40.568"/>
    </inkml:context>
    <inkml:brush xml:id="br0">
      <inkml:brushProperty name="width" value="0.05" units="cm"/>
      <inkml:brushProperty name="height" value="0.05" units="cm"/>
    </inkml:brush>
  </inkml:definitions>
  <inkml:trace contextRef="#ctx0" brushRef="#br0">212 740 21429,'0'-12'434,"-1"0"1,0 0-1,-1 1 1,-1-1 0,-3-11-1,5 21-341,0 0 0,0 0 0,1 0 0,-2 0 0,1 0 0,0 0 0,0 0 0,-1 0 0,1 1 0,-1-1 0,1 1 0,-1-1 0,0 1 0,-3-3 0,3 3-61,0 1 0,1-1 0,-1 1 0,0 0-1,0 0 1,0 0 0,1-1 0,-1 2 0,0-1-1,0 0 1,0 0 0,0 0 0,1 1 0,-1-1-1,0 1 1,1 0 0,-1-1 0,0 1 0,1 0-1,-1 0 1,-2 2 0,-2 1-11,-1 1 0,1 1 0,0-1 0,1 1 0,-1 0 0,1 0 0,0 1 0,1-1 0,0 1 0,-4 8 0,-3 8-32,-15 48 0,17-42 0,1 1-1,1 0 1,-3 48-1,9-61 11,0 0 0,2-1 0,0 1 0,1 0 0,0-1 0,1 1 0,1-1 1,8 20-1,-9-29 2,0-1 0,0 0 0,0 1-1,1-2 1,0 1 0,0 0 0,0-1 0,10 10 0,-12-14 2,1 1-1,-1 0 0,0-1 1,0 1-1,1-1 0,-1 0 1,1 0-1,-1 0 0,1 0 1,0 0-1,-1-1 0,1 1 1,0-1-1,-1 1 0,1-1 1,0 0-1,0 0 1,-1-1-1,1 1 0,0 0 1,0-1-1,-1 0 0,1 1 1,-1-1-1,1 0 0,4-3 1,1 0 9,-1-1 0,0-1 0,0 1 0,-1-1 0,1 0 0,-1-1 0,6-8 0,40-60 109,-22 23 81,44-104-1,-60 122-119,-3-1 0,0-1 0,-3 0 0,6-48 1,-12 72-66,-1 0 1,-1 0 0,0 0 0,-1 0 0,-1 0 0,1 0 0,-2 0 0,-3-12 0,5 22-16,0 1 0,1 0 0,-1-1 0,0 1 0,0 0 0,0 0 0,0-1 0,0 1 0,0 0 0,0 0 0,0 0 0,0 0 0,-2-1 0,2 2-1,1 0-1,-1 0 0,0-1 0,1 1 1,-1 0-1,1 0 0,-1 0 1,0 0-1,1 0 0,-1 0 1,0 0-1,1 0 0,-1 0 1,0 0-1,1 0 0,-1 0 0,0 0 1,1 1-1,-1-1 0,1 0 1,-1 0-1,1 1 0,-1-1 1,0 0-1,1 1 0,-1-1 0,1 1 1,-1-1-1,1 1 0,0-1 1,-1 1-1,1-1 0,-1 1 1,-4 7-12,1 0 0,-1 0 0,1 0 1,1 0-1,0 0 0,-4 16 0,-9 58-51,16-79 61,-2 3-3,-3 29-8,-2 44 0,6-71 14,1 1 0,0-1 0,1 1 0,0-1 0,1 1 0,-1-1 0,2 0 0,-1 1 0,1-1 0,7 14 1,-9-20-2,0 0 0,0-1 1,0 1-1,1-1 1,-1 1-1,0-1 1,1 0-1,-1 0 0,1 1 1,-1-1-1,1 0 1,0 0-1,-1 0 1,1-1-1,0 1 0,0 0 1,0-1-1,0 1 1,-1-1-1,1 1 1,0-1-1,0 0 1,0 0-1,0 0 0,0 0 1,0 0-1,0 0 1,3-2-1,2 0 6,-1 0 1,0 0-1,0-1 0,-1 0 0,1 0 1,0-1-1,-1 1 0,6-6 0,11-11 24,-1 0 0,0-2-1,-2 0 1,33-50 0,-16 12 15,31-66 0,-41 69-28,-3-1 1,20-70-1,-35 96-6,-1-1 0,-1 0 0,-2 0 0,-1-1-1,-3-58 1,-6 54 2,6 38-15,0-1 1,0 1-1,0 0 1,0-1 0,-1 1-1,1 0 1,0-1-1,0 1 1,0 0-1,0-1 1,-1 1 0,1 0-1,0 0 1,0-1-1,0 1 1,-1 0-1,1 0 1,0-1 0,-1 1-1,1 0 1,0 0-1,0 0 1,-1 0 0,1-1-1,0 1 1,-1 0-1,1 0 1,0 0-1,-1 0 1,1 0 0,0 0-1,-1 0 1,1 0-1,0 0 1,-1 0-1,1 0 1,0 0 0,-1 0-1,1 0 1,0 0-1,-1 0 1,1 1-1,0-1 1,-1 0 0,1 0-1,0 0 1,-1 0-1,1 1 1,0-1 0,0 0-1,-1 0 1,1 1-1,0-1 1,-14 21-41,0 15-4,1 1 0,2 0 1,-11 70-1,0 125 38,20-193 9,2 0 1,2 0-1,1 0 0,3 0 0,0-1 0,3 0 1,1 0-1,2-1 0,1 0 0,34 64 0,51 45 15,4 6 7,-92-133-19,0 1-1,-1 0 1,0 0-1,-2 1 0,-1 0 1,5 25-1,-11-45-4,1 3 19,-1 1-1,1 0 1,-1 0-1,0 0 1,-1 5 0,1-9 0,0-1-1,0 1 1,0 0 0,0 0 0,-1 0 0,1 0 0,0 0 0,-1-1 0,1 1 0,0 0 0,-1 0 0,1-1 0,-1 1 0,0 0 0,1 0 0,-1-1 0,1 1 0,-1-1 0,0 1 0,0-1 0,1 1-1,-1-1 1,0 1 0,0-1 0,1 1 0,-1-1 0,0 0 0,0 0 0,0 1 0,0-1 0,0 0 0,0 0 0,1 0 0,-1 0 0,-2 0 0,-2-1 61,0 0 1,0 0 0,0 0 0,0 0-1,1-1 1,-1 0 0,0 0-1,1-1 1,-1 1 0,1-1 0,-6-4-1,-4-4 92,-24-25-1,18 14-146,0-1 0,2-1 0,1-1 1,1 0-1,1-2 0,1 1 0,1-2 0,2 0 1,1 0-1,-10-42 0,18 58-28,-1 1 0,2-1 0,-1 0 0,2 0-1,-1 1 1,2-1 0,-1 0 0,2 0 0,4-18 0,-4 22-7,1 1-1,0-1 1,0 1 0,1-1-1,0 1 1,1 0 0,-1 1 0,1-1-1,1 1 1,-1 0 0,1 0 0,0 1-1,0 0 1,13-9 0,-2 4-259,1 0 0,0 2 0,0 0 0,26-8 0,14-1-1544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27:46.350"/>
    </inkml:context>
    <inkml:brush xml:id="br0">
      <inkml:brushProperty name="width" value="0.05" units="cm"/>
      <inkml:brushProperty name="height" value="0.05" units="cm"/>
    </inkml:brush>
  </inkml:definitions>
  <inkml:trace contextRef="#ctx0" brushRef="#br0">140 1 20108,'-80'105'2704,"70"-90"-2369,1 1-1,0 0 0,1 0 1,1 1-1,-7 20 1,14-36-322,-1 0 0,1 0 0,0 0 0,0 0 0,-1 0 0,1 0 0,0 1 0,0-1 0,0 0 0,0 0 0,0 0 0,0 0 0,0 0 0,1 0 0,-1 0 0,0 0 0,1 0 0,-1 0 0,0 0 0,2 1 0,-2-1-8,1-1 0,0 1 0,-1-1 0,1 1 0,0-1 0,0 0 0,-1 1-1,1-1 1,0 0 0,0 0 0,0 1 0,0-1 0,-1 0 0,1 0 0,0 0 0,0 0 0,0 0 0,0 0-1,-1 0 1,2-1 0,7-1 2,-1 0-1,0-1 0,1 0 1,7-5-1,-8 5 18,19-10-1,112-45 53,-114 49-73,-1 2 0,1 0-1,46-5 1,-64 12-8,0-1 0,0 1-1,0 0 1,0 0 0,0 1 0,-1 0-1,1 0 1,8 3 0,-13-3 15,0 0 0,0-1 0,-1 1 1,1 0-1,0 1 0,-1-1 1,1 0-1,-1 0 0,1 1 0,-1-1 1,0 1-1,1-1 0,-1 1 1,0-1-1,0 1 0,0 0 0,0 0 1,0-1-1,-1 1 0,1 0 1,-1 0-1,1 0 0,-1 0 0,1 0 1,-1 0-1,0 0 0,0 0 1,0 0-1,0 0 0,0 0 0,-2 3 1,0 5 162,0 0-1,-1 0 1,-1-1 0,0 1-1,0-1 1,-1 0 0,0 0-1,0 0 1,-12 13 0,-67 70 1055,77-85-1184,-14 14 81,0 0-1,-2-2 1,0 0-1,-40 24 1,48-38-169,15-5 28,-1 0 0,1 0 0,-1 0 0,1 0 0,0 0 1,-1 0-1,1 0 0,-1 0 0,1-1 0,0 1 0,-1 0 0,1 0 1,0 0-1,-1-1 0,1 1 0,0 0 0,-1 0 0,1-1 0,0 1 1,0 0-1,-1-1 0,1 1 0,0 0 0,0-1 0,0 1 1,-1-1-1,1 1 0,0 0 0,0-1 0,0 1 0,0-1 0,0 1 1,0 0-1,0-1 0,0 1 0,0-1 0,1-26-1124</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41.582"/>
    </inkml:context>
    <inkml:brush xml:id="br0">
      <inkml:brushProperty name="width" value="0.05" units="cm"/>
      <inkml:brushProperty name="height" value="0.05" units="cm"/>
    </inkml:brush>
  </inkml:definitions>
  <inkml:trace contextRef="#ctx0" brushRef="#br0">91 45 17684,'9'-42'4307,"-8"39"-2637,-2 8-503,-10 35-633,2 1 1,-4 42-1,-3 91-551,11-113 99,-37 478 520,41-524-426,0-9-66,0 1-1,1-1 1,0 0 0,0 0 0,0 0-1,2 6 1,-2-11-101,0-1 1,0 0-1,0 0 0,0 0 1,0 1-1,0-1 0,0 0 1,0 0-1,0 0 0,0 0 0,0 1 1,0-1-1,0 0 0,0 0 1,1 0-1,-1 0 0,0 1 1,0-1-1,0 0 0,0 0 1,0 0-1,0 0 0,1 0 1,-1 0-1,0 1 0,0-1 1,0 0-1,0 0 0,1 0 1,-1 0-1,0 0 0,0 0 0,0 0 1,1 0-1,-1 0 0,0 0 1,0 0-1,0 0 0,1 0 1,-1 0-1,0 0 0,0 0 1,0 0-1,0 0 0,1 0 1,-1 0-1,0 0 0,0 0 1,0-1-1,0 1 0,1 0 1,10-12 206,11-22 3,120-289 443,-71 151-638,-33 80-14,-11 25 2,3 1 0,47-78 0,-74 139-12,-1 2-1,-1 0 0,1 0 0,0 0 0,0 0-1,0 1 1,0-1 0,0 1 0,1-1 0,-1 1 0,1 0-1,-1 0 1,1 0 0,0 0 0,0 1 0,0-1 0,5-1-1,-7 3 1,0 0-1,0 0 0,0 0 0,0 0 0,0 0 0,0 0 0,0 0 1,0 0-1,0 1 0,0-1 0,0 0 0,0 1 0,0-1 1,0 1-1,0-1 0,-1 1 0,1 0 0,0-1 0,0 1 1,-1 0-1,1-1 0,0 1 0,-1 0 0,1 0 0,0 0 1,-1-1-1,1 1 0,-1 0 0,0 0 0,1 0 0,-1 0 1,0 0-1,1 0 0,-1 2 0,8 42-41,-8-40 37,2 33-14,-1-1 1,-7 57-1,-19 78 31,9-71 1,6-42-9,5-39 1,2 1 0,0-1 0,1 1 0,1-1 0,2 33 0,-1-52-3,0 1 0,0-1 0,1 1 1,-1-1-1,0 0 0,1 1 0,-1-1 1,1 0-1,-1 1 0,1-1 0,-1 0 0,1 0 1,0 0-1,0 1 0,0-1 0,0 0 1,0 0-1,0 0 0,1 1 0,-1-2-8,0 0 1,-1 0-1,1 0 0,0 0 0,0 0 0,0 0 0,0 0 1,-1 0-1,1 0 0,0 0 0,0 0 0,0 0 0,-1-1 0,1 1 1,0 0-1,0-1 0,-1 1 0,1 0 0,0-1 0,-1 1 1,1-1-1,0 1 0,0-2 0,4-3-144,0 0 0,-1 0 0,1 0 0,-1-1 0,-1 0 0,6-10 0,17-47-1706,-1-17-580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42.174"/>
    </inkml:context>
    <inkml:brush xml:id="br0">
      <inkml:brushProperty name="width" value="0.05" units="cm"/>
      <inkml:brushProperty name="height" value="0.05" units="cm"/>
    </inkml:brush>
  </inkml:definitions>
  <inkml:trace contextRef="#ctx0" brushRef="#br0">221 0 19236,'-19'34'951,"1"1"1,3 0-1,0 1 0,-14 62 1,9-34-260,5-16-319,-53 186 776,61-201-1058,1 0 0,1 1 0,2-1 0,3 68 0,1-92-82,0-1 0,0 1 0,1-1 0,0 0 0,0 0 0,1 0 0,0 0 0,1 0 0,-1-1 0,8 10 0,-9-14-4,0 0 0,0-1-1,0 0 1,1 1 0,-1-1-1,1 0 1,-1 0 0,1 0 0,0-1-1,0 1 1,0-1 0,0 1-1,0-1 1,0 0 0,0 0 0,0-1-1,1 1 1,-1 0 0,0-1-1,0 0 1,1 0 0,-1 0 0,0 0-1,0-1 1,1 1 0,-1-1-1,0 1 1,4-3 0,2 0 14,1-2-1,-1 0 1,1 0 0,-1 0 0,-1-1 0,1-1 0,-1 1 0,0-1 0,-1-1-1,13-15 1,7-11 61,26-45 1,-50 74-76,20-30 35,-2-2 0,-1 0 0,26-74 0,-44 107-27,-2 11-18,-4 18-13,-13 39-11,10-40 35,0-1 0,2 1 0,0 1 0,2-1-1,-1 43 1,5-65-5,-1 1 0,0-1 0,0 1 0,1-1 0,0 1 0,-1-1 0,1 1 0,0-1 0,0 0 0,0 1 0,2 2 0,-2-4 1,0 0 0,0-1 0,0 1 0,0 0 0,0 0 0,0-1 1,0 1-1,0-1 0,0 1 0,0-1 0,0 1 0,1-1 0,-1 0 0,0 1 0,0-1 0,0 0 0,0 0 0,1 0 1,-1 0-1,0 0 0,0 0 0,0 0 0,1 0 0,-1-1 0,0 1 0,2-1 0,44-18 70,-40 15-65,1 1-1,-1 0 1,1 0-1,0 0 1,0 1-1,1 0 1,-1 1-1,15-2 1,-16 4-9,-1 0 1,1 0-1,-1 0 0,0 1 1,1-1-1,-1 1 0,0 1 1,0 0-1,0-1 1,-1 2-1,1-1 0,-1 1 1,1-1-1,-1 2 0,0-1 1,-1 0-1,1 1 0,-1 0 1,0 0-1,0 0 1,0 1-1,4 8 0,3 10-2,0 0-1,-1 0 0,-1 1 0,6 31 1,0-2 26,-2 1 0,-3-1 1,-2 2-1,0 81 1,-8-121 158,-2-1 0,0 0 0,-1-1 0,0 1 0,-2 0 0,1-1 0,-9 18 0,8-23-108,1 0 1,-2 0-1,1 0 1,-1-1 0,0 0-1,-1 0 1,0 0-1,0-1 1,-1 0 0,1-1-1,-14 9 1,19-14-50,1 0 1,-1 0 0,0 0-1,0 0 1,0 0 0,-1 0-1,1-1 1,0 1 0,0-1-1,0 1 1,0-1 0,-1 0-1,1 0 1,0 0 0,0 0-1,0-1 1,-1 1 0,1 0-1,0-1 1,-4-1 0,3 0-6,-1 0 1,1 0 0,0 0 0,0 0 0,0-1 0,1 0 0,-1 1 0,1-1 0,-1 0 0,1 0-1,-3-5 1,-1-4-1,-1 0-1,2-1 0,0 0 1,1 0-1,-6-25 1,7 12-18,1 1-1,1-1 1,1 1 0,1-1 0,1 1 0,2 0 0,0-1 0,2 2 0,10-30 0,2 4-21,2 1 1,2 1-1,40-64 0,-36 73-457,31-36 1,-24 36-1194</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43.190"/>
    </inkml:context>
    <inkml:brush xml:id="br0">
      <inkml:brushProperty name="width" value="0.05" units="cm"/>
      <inkml:brushProperty name="height" value="0.05" units="cm"/>
    </inkml:brush>
  </inkml:definitions>
  <inkml:trace contextRef="#ctx0" brushRef="#br0">7 7 16347,'-1'3'6755,"-1"7"-6372,0-1 0,1 1-1,1 0 1,0-1-1,0 1 1,3 18 0,0 5-52,0 296 1113,1 39-1241,-3-345-20,1-1 0,7 30-1,-9-52-165,0 1-1,0 0 0,0-1 0,0 1 0,1 0 0,-1-1 1,0 1-1,0-1 0,1 1 0,-1-1 0,0 1 0,1-1 1,-1 1-1,1-1 0,-1 1 0,1-1 0,-1 1 0,1-1 1,-1 1-1,2-1 0,-2 0-4,1 0 1,-1 0-1,1 0 1,-1 0-1,0 0 1,1 0-1,-1-1 1,1 1-1,-1 0 1,1 0-1,-1-1 1,1 1-1,-1 0 1,0-1-1,1 1 1,-1 0-1,0-1 1,1 1-1,-1-1 1,0 1-1,1 0 1,-1-1-1,0 1 1,0-1-1,0 1 1,1-1-1,-1 0 1,17-44 114,-1 0 1,-3-2-1,11-62 0,-10 42-83,71-363 12,-78 411-55,-3-2-36,7 45-67,-8-3 72,-1 0-1,-1 26 0,1 23 13,1-45 18,1-1 1,8 31 0,-9-46-1,0 1 1,1-1-1,0 0 1,0 0-1,1 0 1,0-1-1,1 0 1,9 11-1,-13-16 1,0-1-1,1 0 0,-1 0 0,1 0 1,-1 0-1,1 0 0,0 0 1,-1-1-1,1 0 0,0 1 1,0-1-1,0 0 0,1 0 0,-1-1 1,0 1-1,5 0 0,-4-1 2,1-1-1,0 1 0,0-1 0,-1 0 1,1 0-1,0-1 0,-1 1 0,1-1 1,7-4-1,4-4 5,-1 0 1,0-1-1,-1-1 0,21-21 1,-5 1 7,-1-1 1,-2-1 0,-1-2 0,-2 0 0,-1-2 0,32-73 0,-51 100-8,0 0 1,0-1-1,2-18 1,-5 27-7,0 0 1,-1 0 0,0 0-1,0 0 1,0-1 0,0 1-1,-1 0 1,1 0-1,-1 0 1,1 0 0,-1 0-1,0 0 1,0 0 0,-1 0-1,1 0 1,-1 1 0,1-1-1,-4-3 1,4 5-2,1 0 0,-1 0-1,0 0 1,0 1 0,0-1 0,0 0-1,0 1 1,0-1 0,0 1 0,0-1-1,0 1 1,0-1 0,0 1 0,-1 0-1,1-1 1,0 1 0,0 0 0,0 0-1,0 0 1,0 0 0,-1 0 0,-1 1 0,1-1-3,-1 1 0,1 0 0,0 0 0,-1 0 1,1 0-1,0 1 0,-1-1 0,1 1 0,-3 3 1,-3 2-16,1 1 1,0 0 0,-12 19-1,4-1 0,1 1-1,1 1 1,2 0 0,-16 56-1,15-33 18,2-1 0,-3 55-1,12-86 1,0 1 0,4 36 0,-2-50 0,0 1 1,0-1-1,1 0 0,-1 0 0,1 0 0,1 0 0,-1-1 0,1 1 0,0 0 0,1-1 0,-1 0 1,6 6-1,-6-8 1,0 0 1,0-1-1,1 0 1,-1 0-1,0 0 1,1 0-1,0 0 1,-1-1-1,1 1 1,0-1-1,0 0 1,-1 0-1,1 0 1,0-1-1,0 0 1,0 1-1,0-1 1,0 0-1,0-1 1,0 1-1,0-1 1,0 0-1,5-2 1,6-1 6,-1-2 0,0 0 0,0 0 0,22-15 1,-17 8 2,0-1 0,-1-1 0,-1-1 1,0 0-1,-1-1 0,26-37 0,-18 18 11,-1-2 0,29-65 0,-52 103-21,0 0 0,0 0 0,0 0 0,0 0 0,0 0 0,0 0 0,-1 0 0,1 0 0,0 0 0,0 0 0,0 0 0,0 0 0,0 0 0,0 0 0,0 0 0,0 0 0,0 0 0,-1 0 0,1 0 0,0 0 0,0 0 0,0 0 0,0 0 0,0 0 0,0 0 0,0 0 0,0 0 0,0 0 0,-1 0 0,1 0 0,0 0 0,0 0 0,0 0 0,0 0 0,0 0 0,0 0 0,0 0 0,0 0 0,0 0 0,0-1 0,0 1 0,0 0 0,-1 0 0,1 0 0,0 0 0,0 0 0,0 0 0,0 0 0,0 0 0,0 0 0,0-1 0,0 1 0,0 0 0,0 0 0,0 0 0,0 0 0,0 0 0,0 0 0,0 0 0,0 0 0,0 0 0,0-1 0,0 1 0,0 0 0,-7 5-9,1 3 3,0 1 1,0 0-1,1 0 1,1 0-1,-1 1 1,-2 12-1,-12 22 9,-15 11 29,33-53-12,-2-23 11,3 14-86,1 0 0,0-1 0,1 1 0,-1 0-1,1-1 1,4-6 0,10-23-3005,-7 20-1765</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44.186"/>
    </inkml:context>
    <inkml:brush xml:id="br0">
      <inkml:brushProperty name="width" value="0.05" units="cm"/>
      <inkml:brushProperty name="height" value="0.05" units="cm"/>
    </inkml:brush>
  </inkml:definitions>
  <inkml:trace contextRef="#ctx0" brushRef="#br0">1 0 18596,'5'2'2879,"-2"-1"-2794,-1 1 0,1-1 0,-1 1 0,1 0 0,-1 0-1,0 0 1,0 1 0,0-1 0,0 0 0,0 1 0,0-1 0,-1 1-1,1 0 1,-1-1 0,0 1 0,0 0 0,0 0 0,1 4 0,3 11 187,-2 0 1,2 19-1,-3-23-96,4 54 357,-2 0 1,-8 95-1,-29 134 455,24-226-818,6-47-105,1-17 0,1 1 0,0 0-1,0 0 1,1 0 0,0 0-1,0 0 1,2 8 0,-2-16-56,0 1-1,0-1 1,0 0 0,0 1-1,0-1 1,0 1 0,0-1-1,1 1 1,-1-1 0,0 1-1,0-1 1,0 0 0,0 1-1,1-1 1,-1 1 0,0-1-1,0 0 1,1 1 0,-1-1-1,0 0 1,0 1 0,1-1-1,-1 0 1,0 1 0,1-1-1,-1 0 1,1 0 0,-1 0-1,0 1 1,1-1 0,-1 0-1,1 0 1,-1 0 0,1 0-1,-1 0 1,0 0 0,1 0-1,-1 0 1,1 0 0,-1 0-1,1 0 1,-1 0 0,1 0-1,0 0 1,19-15 236,-19 15-236,25-27 48,-1 0 1,-1-1-1,29-47 0,-20 29-22,47-74 15,-42 60-27,57-69 0,-93 127-25,-1 0 1,0 1-1,1-1 1,-1 1-1,1-1 0,-1 1 1,1 0-1,0 0 0,0-1 1,-1 1-1,1 0 1,0 1-1,3-2 0,-4 2 1,0 0-1,-1 0 1,1 0-1,-1 0 1,1 0-1,-1 0 1,1 0-1,-1 1 1,1-1-1,-1 0 0,1 0 1,-1 1-1,1-1 1,-1 0-1,0 1 1,1-1-1,-1 0 1,1 1-1,-1-1 1,0 1-1,1-1 1,-1 1-1,0-1 1,0 1-1,1-1 0,-1 1 1,0-1-1,0 1 1,0-1-1,0 1 1,1 0-1,0 6-11,0 0 0,-1 0-1,1 1 1,-1-1-1,-2 14 1,-24 119-35,17-103 54,2 0-1,1 0 1,2 1-1,1 60 1,3-95-5,0-1-1,0 0 1,0 1-1,1-1 1,-1 1 0,1-1-1,0 1 1,-1-1-1,1 0 1,0 1 0,1-1-1,-1 0 1,0 0-1,1 0 1,-1 0-1,1 0 1,2 3 0,-2-4 0,0 0 1,0 0 0,0-1-1,-1 1 1,1 0-1,0-1 1,0 1 0,0-1-1,0 1 1,1-1 0,-1 0-1,0 0 1,0 0-1,0 0 1,0 0 0,4-1-1,6-3 6,0 0-1,0-1 0,0 0 0,0 0 0,14-11 0,-13 9-10,-11 6 3,85-43-792,-77 40 314,0 0 0,1 1 1,-1 0-1,1 1 0,0 0 1,20-1-1,-29 3 280,6-12 206,33-66 567,-7 15 643,30-80 0,-55 119-817,9-49 0,-16 64-321,-1-1 0,0 0 1,0 0-1,-1 0 0,0 1 0,-1-1 1,-3-19-1,4 28-75,0 0-1,-1 0 0,1 0 1,0 1-1,0-1 1,0 0-1,-1 0 1,1 0-1,0 0 1,-1 1-1,1-1 1,0 0-1,-1 0 1,1 1-1,-1-1 0,0 0 1,1 1-1,-1-1 1,1 0-1,-1 1 1,0-1-1,0 1 1,1-1-1,-1 1 1,0-1-1,0 1 1,1 0-1,-1-1 0,0 1 1,0 0-1,0 0 1,0 0-1,0-1 1,1 1-1,-1 0 1,0 0-1,0 0 1,0 0-1,0 1 1,0-1-1,0 0 0,1 0 1,-1 0-1,0 1 1,0-1-1,0 0 1,0 1-1,1-1 1,-1 1-1,-1 0 1,-4 4-7,1-1 0,-1 1 0,1 0 1,0 0-1,-4 6 0,-12 15 4,1 1 0,2 0 0,1 2-1,-17 36 1,28-51 0,0 0 0,1 0 0,0 1 0,2 0 0,-1 0 0,2 0 0,0 0 0,1 1 0,0-1 0,1 0 0,3 21 0,-2-29-1,1 0 0,-1 0-1,1 0 1,1-1 0,-1 1 0,1-1 0,0 0-1,1 0 1,-1 0 0,1 0 0,6 6-1,-7-9 3,1 0 0,-1 0-1,1 0 1,-1 0 0,1-1-1,0 0 1,0 1-1,0-1 1,1-1 0,-1 1-1,0-1 1,1 1 0,-1-1-1,1 0 1,-1-1 0,1 1-1,7-1 1,1-1-70,0-1 0,0 0 1,-1-1-1,1 0 0,-1 0 0,0-2 1,0 0-1,12-6 0,45-25-829</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48.350"/>
    </inkml:context>
    <inkml:brush xml:id="br0">
      <inkml:brushProperty name="width" value="0.05" units="cm"/>
      <inkml:brushProperty name="height" value="0.05" units="cm"/>
    </inkml:brush>
  </inkml:definitions>
  <inkml:trace contextRef="#ctx0" brushRef="#br0">131 727 19972,'0'-2'97,"1"-8"588,-1 0 0,1 0 0,-3-18 0,2 26-611,-1 1 0,1-1 0,0 1 0,0-1 0,-1 1 0,1 0 0,-1-1 0,1 1 0,-1-1 0,1 1 0,-1 0 0,0-1 0,0 1 1,0 0-1,0 0 0,0 0 0,0-1 0,0 1 0,0 0 0,0 0 0,0 1 0,-1-1 0,1 0 0,0 0 0,-1 1 0,1-1 0,0 0 0,-1 1 0,1 0 0,-1-1 1,1 1-1,-1 0 0,-1-1 0,1 2-43,-1-1-1,1 1 1,-1-1 0,1 1 0,0 0-1,-1 0 1,1 0 0,0 0 0,0 1 0,0-1-1,0 1 1,0-1 0,0 1 0,0-1-1,0 1 1,1 0 0,-1 0 0,1 0 0,-1 0-1,1 0 1,-2 4 0,-3 6-17,0 1 1,-7 21-1,7-12-17,0-1 0,1 1 1,2-1-1,-3 40 0,6-52 5,0-1 0,0 0 0,0 1-1,1-1 1,1 0 0,-1 0 0,1 1-1,1-1 1,-1-1 0,1 1 0,1 0-1,-1-1 1,1 1 0,1-1 0,9 13 0,-12-18 0,0-1 0,0 1 1,0-1-1,0 1 0,0-1 1,0 0-1,0 0 0,0 0 1,0 0-1,1 0 1,-1 0-1,0-1 0,1 1 1,-1-1-1,0 1 0,1-1 1,-1 0-1,1 0 0,-1 0 1,0 0-1,1-1 1,-1 1-1,1-1 0,-1 1 1,5-3-1,0 0 9,-1 0 0,1-1-1,0 0 1,-1 0 0,0-1 0,0 0 0,10-10 0,7-11 33,-1-1 0,-1 0 0,33-59 0,-22 27 11,25-69 0,-46 102-44,-2 0 0,0-1 0,-2 0 1,-1-1-1,-1 1 0,2-34 0,-9 27-6,2 34-6,0 0 0,0 0 0,0 0 1,0-1-1,1 1 0,-1 0 0,0 0 0,0 0 0,0-1 0,0 1 0,0 0 1,0 0-1,0 0 0,-1-1 0,1 1 0,0 0 0,0 0 0,0 0 0,0-1 1,0 1-1,0 0 0,0 0 0,0 0 0,0 0 0,0-1 0,-1 1 1,1 0-1,0 0 0,0 0 0,0 0 0,0 0 0,-1-1 0,1 1 0,0 0 1,0 0-1,0 0 0,0 0 0,-1 0 0,1 0 0,0 0 0,0 0 1,0 0-1,-1 0 0,1 0 0,0 0 0,0 0 0,-1 0 0,1 0 0,0 0 1,0 0-1,0 0 0,-1 0 0,1 0 0,0 0 0,0 0 0,0 0 0,0 0 1,-1 0-1,1 0 0,0 1 0,0-1 0,0 0 0,0 0 0,-1 0 1,1 0-1,0 1 0,-8 12-58,2 3 36,0 1 1,1 0-1,1 0 0,0 0 1,1 1-1,1-1 1,1 1-1,0 0 1,2-1-1,0 1 0,4 21 1,-4-35 25,0 0 0,0-1 0,1 1-1,-1 0 1,1 0 0,0-1 0,0 1 0,0-1 0,3 4 0,-4-6 0,0 0 0,0 0 0,0 0 0,0-1-1,1 1 1,-1 0 0,0 0 0,0-1 0,1 1 0,-1-1 0,0 1 0,1-1 0,-1 1 0,0-1 0,1 0 0,-1 0 0,0 0 0,1 0 0,-1 0-1,1 0 1,-1 0 0,0 0 0,1 0 0,-1 0 0,0-1 0,1 1 0,-1-1 0,0 1 0,1-1 0,-1 0 0,2 0 0,8-8 32,0 0 0,-1 0 1,0-1-1,-1-1 1,0 1-1,14-23 1,21-28 8,-3-2 0,-3-2 0,-2-1 0,-4-2 1,-2-1-1,28-101 0,-58 170-46,0 0 1,0 0-1,0 0 0,0 0 1,0 0-1,0 0 0,1 0 0,-1 0 1,0 0-1,0 0 0,0 1 1,0-1-1,0 0 0,0 0 1,0 0-1,0 0 0,0 0 0,0 0 1,0 0-1,1 0 0,-1-1 1,0 1-1,0 0 0,0 0 1,0 0-1,0 0 0,0 0 1,0 0-1,0 0 0,0 0 0,0 0 1,0 0-1,0 0 0,1 0 1,-1 0-1,0 0 0,0 0 1,0 0-1,0 0 0,0 0 0,0 0 1,0-1-1,0 1 0,0 0 1,0 0-1,0 0 0,0 0 1,0 0-1,0 0 0,0 0 0,0 0 1,0 0-1,0-1 0,1 10-53,-4 26-96,-11 55-1,0-14 83,-1 43 322,-1 140 0,17-194 43,2-1-1,3 0 1,27 121 0,-25-158-265,1 0 0,1-1 0,1 0 0,2-1 0,19 31 0,-29-51-11,4 5-20,-1 0 1,0 0-1,-1 1 0,4 12 0,-8-22 10,0 1 1,-1-1-1,1 0 0,-1 1 0,0-1 0,1 1 1,-1-1-1,0 1 0,0-1 0,0 1 0,0-1 1,0 1-1,0-1 0,0 1 0,0-1 0,-1 1 0,1-1 1,-1 1-1,1-1 0,-1 0 0,1 1 0,-1-1 1,0 0-1,0 1 0,1-1 0,-1 0 0,0 0 1,0 0-1,0 0 0,-1 0 0,1 0 0,0 0 1,0 0-1,0 0 0,-1-1 0,1 1 0,0 0 1,-1-1-1,1 1 0,-3 0 0,0-1 37,1 1 0,0-1 0,0 0 0,-1 0-1,1 0 1,0 0 0,-1-1 0,1 1 0,0-1 0,0 0-1,0 0 1,0 0 0,0 0 0,0-1 0,0 1 0,0-1 0,0 0-1,-5-3 1,1-2 6,-1 0 1,1 0-1,0 0 0,-12-17 0,9 8-43,1 0 0,0-1-1,1 0 1,1 0 0,0-1-1,1 0 1,-6-37 0,9 34-20,0-1 1,1 1-1,2-1 1,0 1-1,1-1 1,7-35-1,-5 47-83,0-1 1,0 1-1,1 0 1,0 0-1,0 1 1,1-1-1,1 1 1,-1 0-1,1 1 0,1-1 1,0 1-1,0 0 1,1 1-1,0 0 1,0 0-1,0 0 1,1 1-1,0 1 1,0-1-1,1 1 0,-1 1 1,1 0-1,0 0 1,18-3-1,27-5-1668</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49.057"/>
    </inkml:context>
    <inkml:brush xml:id="br0">
      <inkml:brushProperty name="width" value="0.05" units="cm"/>
      <inkml:brushProperty name="height" value="0.05" units="cm"/>
    </inkml:brush>
  </inkml:definitions>
  <inkml:trace contextRef="#ctx0" brushRef="#br0">94 50 18508,'-10'16'795,"0"0"0,2 0 1,0 1-1,1 0 0,-7 24 0,-14 89 301,24-97-900,1 0 0,2 0 0,1 0 0,1 1 1,2-1-1,1 0 0,2-1 0,1 1 0,2-1 1,1 0-1,1-1 0,2 0 0,1-1 0,1-1 1,24 34-1,-32-52-185,-2-6 2,0 2-1,-1-1 0,0 0 0,0 1 0,-1 0 0,1 0 0,-2 0 1,1 0-1,-1 0 0,0 1 0,2 12 0,-7-23 203,-1-2-150,0 0 0,0 0-1,1 0 1,-1 0 0,1-1 0,1 1-1,-1-1 1,1 0 0,0 0 0,0 0 0,-1-12-1,-2-13 7,-1-34-1,5 50-77,-3-44 19,4-61 1,1 101-15,1 1 0,0-1 0,2 1 0,0 0 0,1 0 0,0 0 0,14-27 0,-18 42 0,1 0 0,-1 0-1,1 1 1,0-1 0,0 0-1,0 1 1,0 0 0,0-1 0,1 1-1,-1 0 1,1 0 0,-1 0-1,1 0 1,0 1 0,0-1 0,0 1-1,4-2 1,-4 2-3,0 1 0,1 0 0,-1 0 0,0 0 0,1 0 0,-1 0 0,0 1 0,1-1 0,-1 1 0,0 0 1,0 0-1,0 0 0,1 0 0,-1 1 0,-1-1 0,5 4 0,19 11-19,-12-7 17,1 0 0,-1-1 0,31 12 0,-41-19 8,0 1-1,-1-1 1,2 0 0,-1-1 0,0 1 0,0-1-1,0 0 1,0 0 0,0 0 0,0 0-1,0-1 1,0 1 0,0-1 0,0 0 0,0-1-1,0 1 1,0 0 0,0-1 0,0 0 0,-1 0-1,4-3 1,0-1 4,-1 1 1,1-2-1,-2 1 0,1-1 0,-1 1 0,0-1 1,6-11-1,23-55 29,-32 68-33,7-19 7,0 1-1,-2-2 1,5-24-1,-10 37-3,-1 0 0,0 0 0,0 0 0,-1 0 0,-1 0 0,0 0 0,0 0 0,-5-15 0,5 23-4,0 1 0,0 0 0,0-1 0,-1 1 0,1 0 0,-1 0 0,0 0 0,0 0 0,0 0 0,0 0 0,-4-4 0,5 7-1,0-1-1,0 0 0,0 1 1,0-1-1,-1 1 1,1 0-1,0-1 0,0 1 1,0 0-1,0-1 0,-1 1 1,1 0-1,0 0 1,0 0-1,-1 0 0,1 0 1,0 1-1,0-1 0,0 0 1,-1 0-1,1 1 1,0-1-1,0 1 0,0-1 1,0 1-1,0-1 1,0 1-1,0 0 0,0 0 1,0-1-1,0 1 0,0 0 1,-1 1-1,-5 6-8,0 1 0,1-1 1,-1 1-1,2 0 0,-1 0 0,1 1 0,-4 12 0,3-9 4,-13 30-2,2 1-1,-20 75 1,32-96 9,0 1 0,2-1-1,1 1 1,0 0 0,2 0 0,1 0-1,4 25 1,-4-43-1,0 0 0,0 0 0,1 0 0,0 0 0,0 0 0,1 0 0,0 0 0,0-1 0,0 1 1,8 8-1,-9-11 0,1-1 1,-1 0 0,1 1 0,0-1-1,-1-1 1,1 1 0,0 0-1,1-1 1,-1 1 0,0-1 0,0 0-1,1 0 1,-1 0 0,0 0 0,1-1-1,-1 1 1,1-1 0,-1 0 0,0 0-1,4-1 1,6-1 4,0-1 1,-1-1-1,0 0 0,0 0 0,0-1 0,-1-1 1,1 0-1,-1 0 0,13-12 0,-16 13-1,58-40 24,-3-3-1,-1-3 1,82-89 0,-143 139-31,0 0 1,0 0 0,0 0-1,0 0 1,0 0-1,0 0 1,0 0 0,0 1-1,0-1 1,0 0-1,0 1 1,1-1-1,1 0 1,-3 1 1,1 0 0,-1 0-1,0 0 1,1 1 0,-1-1 0,0 0 0,0 1-1,0-1 1,1 0 0,-1 0 0,0 1 0,0-1-1,0 0 1,0 1 0,0-1 0,1 0 0,-1 1-1,0-1 1,0 0 0,0 1 0,0-1-1,0 0 1,0 1 0,0-1 0,0 1 0,0-1-1,0 0 1,-1 1 0,1-1 0,0 0 0,0 1-1,-13 43-67,10-36 57,-25 72-44,9-31-239,-18 76 0,34-101-818,3-24 1081,0 1 0,0-1 0,0 0-1,0 0 1,0 0 0,0 0-1,0 0 1,0 0 0,0 1 0,0-1-1,0 0 1,0 0 0,0 0 0,0 0-1,0 0 1,0 0 0,0 1-1,0-1 1,0 0 0,0 0 0,0 0-1,0 0 1,0 0 0,0 0-1,0 0 1,0 1 0,1-1 0,-1 0-1,0 0 1,0 0 0,0 0 0,0 0-1,0 0 1,0 0 0,0 0-1,0 0 1,1 0 0,-1 0 0,0 1-1,0-1 1,0 0 0,0 0-1,0 0 1,0 0 0,1 0 0,-1 0-1,0 0 1,0 0 0,0 0 0,0 0-1,0 0 1,0 0 0,1 0-1,-1 0 1,0 0 0,0-1 0,0 1-1,0 0 1,0 0 0,0 0-1,1 0 1,-1 0 0,0 0 0,10-10-3398</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49.307"/>
    </inkml:context>
    <inkml:brush xml:id="br0">
      <inkml:brushProperty name="width" value="0.05" units="cm"/>
      <inkml:brushProperty name="height" value="0.05" units="cm"/>
    </inkml:brush>
  </inkml:definitions>
  <inkml:trace contextRef="#ctx0" brushRef="#br0">1 170 14219,'1'1'212,"4"3"786,1-1-1,-1 0 1,0 0-1,1-1 1,10 4-1,-14-5-871,0-1 0,-1 0 0,1 0 1,0 0-1,0 0 0,0 0 0,-1 0 0,1 0 0,0 0 0,0-1 1,-1 1-1,1-1 0,0 1 0,-1-1 0,1 0 0,0 0 0,-1 0 1,1 0-1,-1 0 0,1 0 0,-1 0 0,0 0 0,1 0 0,-1-1 1,1-1-1,9-11 127,0-1 0,-1 0 0,0-1 0,-2 0 0,0 0 0,0-1 0,6-26 0,-13 42-229,-1 0-1,0 0 1,1 0 0,-1 0-1,0 0 1,0 0 0,0 0-1,0 0 1,0 0 0,0 0-1,0 0 1,0 0-1,0 0 1,0 0 0,-1 0-1,1 0 1,0 0 0,-1-1-1,1 2 5,-1 0 0,1-1-1,-1 1 1,1 0 0,-1 0-1,1-1 1,-1 1 0,1 0-1,-1 0 1,1-1 0,-1 1 0,1 0-1,-1 0 1,1 0 0,-1 0-1,1 0 1,-1 0 0,1 0-1,-1 0 1,1 0 0,-1 0-1,1 0 1,-2 1 0,-2 0 59,0 1 0,0-1 0,0 1 0,0 0 1,0 0-1,0 1 0,-4 3 0,-1 2-68,0 1-1,0 1 1,1-1 0,1 1-1,-1 1 1,1-1 0,1 1-1,0 1 1,1-1-1,0 1 1,1 0 0,-6 24-1,7-26-16,1 0 1,1 0-1,0 0 0,0 0 0,1 0 0,0 0 0,0 0 1,1 0-1,1 0 0,0 0 0,0-1 0,1 1 0,0 0 0,1-1 1,0 0-1,9 17 0,-11-24-15,-1 0 0,0 0 0,1-1 1,0 1-1,-1 0 0,1-1 0,0 1 0,0-1 0,-1 1 0,4 0 1,-2-1-113,-1 0 0,1 0 0,0-1 0,1 1 0,-1-1 0,0 0 1,4 0-1</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44.903"/>
    </inkml:context>
    <inkml:brush xml:id="br0">
      <inkml:brushProperty name="width" value="0.05" units="cm"/>
      <inkml:brushProperty name="height" value="0.05" units="cm"/>
    </inkml:brush>
  </inkml:definitions>
  <inkml:trace contextRef="#ctx0" brushRef="#br0">0 1 17972,'0'2'1372,"7"90"2142,-6-56-2942,2 0 0,12 62 1,-14-94-564,0 0 1,1-1-1,-1 1 1,1 0-1,-1 0 0,1-1 1,0 0-1,0 1 1,1-1-1,-1 0 1,1 0-1,-1 0 1,1 0-1,5 3 1,-6-4 4,0-1 0,1 0 0,-1 0 0,0 0-1,1-1 1,-1 1 0,1 0 0,0-1 0,-1 0 0,1 1 0,-1-1 0,1 0 0,-1-1 0,1 1 0,0 0-1,-1-1 1,1 1 0,-1-1 0,1 0 0,-1 0 0,0 0 0,1 0 0,1-1 0,12-8 58,-1-1 1,0-1 0,-1 0 0,-1 0-1,1-2 1,14-19 0,-11 14-45,28-33 24,36-38 4,-80 88-56,1 0 0,0 0-1,0 0 1,0 0 0,0 0-1,0 1 1,0-1 0,0 1 0,1-1-1,-1 1 1,0 0 0,1 0 0,-1 0-1,1 0 1,0 1 0,2-1-1,-4 1 0,0 0 0,-1 0 0,1 0 0,0 1 0,-1-1 0,1 0 0,0 1-1,-1-1 1,1 0 0,-1 1 0,1-1 0,-1 1 0,1-1 0,0 1 0,-1-1-1,0 1 1,1-1 0,-1 1 0,1-1 0,-1 1 0,1 0 0,0 2-3,0 0-1,0 0 1,0 0 0,0 0 0,-1 0 0,1 0 0,-1 3-1,1 71-20,-3-61 28,2 1 0,0 0 0,1 0 0,1-1 0,0 1 0,1-1 0,9 27 0,-11-40 13,0-1-1,0 1 1,0-1-1,0 0 1,1 1-1,-1-1 1,1 0-1,0 0 1,0 0-1,-1 0 1,1 0-1,0-1 1,5 4-1,-6-5 11,1 1 0,0 0 0,0-1 0,0 1 0,0-1 0,0 0 0,0 1-1,0-1 1,0 0 0,1 0 0,-1 0 0,0-1 0,0 1 0,0 0 0,0-1-1,0 0 1,0 1 0,-1-1 0,5-2 0,14-9 140,1-1 0,-2 0 0,1-2 0,27-28 0,14-10-85,-48 43-76,-2 1-5,-1 0 0,1 1 0,1 0 0,0 1 1,0 1-1,0-1 0,1 2 0,16-6 0,-28 11-2,0-1 0,0 1 0,0 0 0,0 0 0,0-1 0,1 1-1,-1 0 1,0 0 0,0 0 0,0 0 0,0 0 0,0 0 0,0 1-1,0-1 1,0 0 0,0 0 0,0 1 0,0-1 0,0 1 0,0-1-1,0 1 1,0-1 0,-1 1 0,1 0 0,0-1 0,0 1-1,0 0 1,0 1 0,0-1-1,0 1 0,-1 0-1,1 0 1,-1 0 0,0 0-1,1 0 1,-1 0 0,0 0-1,0 0 1,0 0 0,0 0-1,-1 0 1,1 0 0,-1 2-1,-1 4-204,0 0-1,-1 0 0,0 0 0,-1-1 0,0 1 1,-6 10-1,-7-2-1158,3-11-332</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45.152"/>
    </inkml:context>
    <inkml:brush xml:id="br0">
      <inkml:brushProperty name="width" value="0.05" units="cm"/>
      <inkml:brushProperty name="height" value="0.05" units="cm"/>
    </inkml:brush>
  </inkml:definitions>
  <inkml:trace contextRef="#ctx0" brushRef="#br0">60 21 15275,'-14'-12'1673,"-4"4"351,5 8-1536,1 5-320,9 6-864</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45.621"/>
    </inkml:context>
    <inkml:brush xml:id="br0">
      <inkml:brushProperty name="width" value="0.05" units="cm"/>
      <inkml:brushProperty name="height" value="0.05" units="cm"/>
    </inkml:brush>
  </inkml:definitions>
  <inkml:trace contextRef="#ctx0" brushRef="#br0">3 0 19572,'-2'46'657,"2"-1"-1,2 1 0,12 69 1,-6-59-127,3 19-334,4 0 1,2-1 0,4-1-1,4-1 1,43 90 0,-30-82 36,52 152 1,-87-221 571,-9-27 295,-74-169 614,45 108-1626,-2 1-48,17 37-40,2-1 0,-14-46 0,31 82-27,18 12-878,7 8-495,-18-12 963,1 1 1,0-1-1,0 0 0,0-1 0,0 0 1,11 4-1,30 2-731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27:46.678"/>
    </inkml:context>
    <inkml:brush xml:id="br0">
      <inkml:brushProperty name="width" value="0.05" units="cm"/>
      <inkml:brushProperty name="height" value="0.05" units="cm"/>
    </inkml:brush>
  </inkml:definitions>
  <inkml:trace contextRef="#ctx0" brushRef="#br0">220 0 23501,'-24'86'1581,"-33"126"450,47-163-1864,2 1 0,-3 64 0,11-93-156,2 1-1,0-1 1,1 0 0,1 1-1,1-2 1,1 1 0,1-1-1,0 0 1,21 37 0,-27-54 7,-2-4-52,-1 0 0,1 0 0,-1 1-1,1-1 1,0 0 0,0 0 0,0-1-1,0 1 1,0 0 0,0 0 0,-2-3-1,0 0-82,-14-19-241,1-2-1,1 0 0,1-1 1,-12-33-1,-2-1 349,15 37 62,8 13 27,0 1 0,0-1 0,1 0 0,-3-11 0,7 20-66,0 0 0,0 0 0,0 0 0,0-1 0,0 1 1,0 0-1,0 0 0,1 0 0,-1 0 0,0 0 0,1 0 0,-1 0 0,0 0 0,1 0 1,0 0-1,-1 0 0,1 0 0,-1 0 0,1 0 0,0 0 0,0 0 0,0 0 0,-1 1 1,1-1-1,0 0 0,0 1 0,0-1 0,2 0 0,35-16-28,-25 13 34,72-28 5,-32 11-834</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46.009"/>
    </inkml:context>
    <inkml:brush xml:id="br0">
      <inkml:brushProperty name="width" value="0.05" units="cm"/>
      <inkml:brushProperty name="height" value="0.05" units="cm"/>
    </inkml:brush>
  </inkml:definitions>
  <inkml:trace contextRef="#ctx0" brushRef="#br0">183 158 14411,'0'0'174,"0"0"0,0-1 0,0 1 0,0 0 0,0 0 0,0-1 0,0 1 0,0 0 0,0 0-1,0-1 1,-2-2 2783,2 3-2783,0 0 0,0 0 0,-1 0 0,1-1 0,0 1 0,0 0 0,-1 0 0,1 0 0,0 0 0,-11 4 1767,-10 14-1078,-55 59 921,63-62-1653,1-1 1,0 2-1,-14 26 1,25-40-108,0 0 0,0 0 1,0 0-1,0 0 0,1 0 0,-1 1 0,0-1 1,1 4-1,0-6-16,0 1-1,0-1 1,0 1 0,0-1-1,0 1 1,0-1 0,0 1 0,0-1-1,0 0 1,0 1 0,1-1-1,-1 1 1,0-1 0,0 0 0,1 1-1,-1-1 1,0 1 0,0-1 0,1 0-1,-1 0 1,0 1 0,1-1-1,-1 0 1,1 1 0,-1-1 0,0 0-1,1 0 1,2 1 4,-1-1 0,1 0 0,-1 0 0,0 0 0,1-1 0,-1 1 0,1 0 0,-1-1 0,1 0 0,-1 1 1,0-1-1,0 0 0,1 0 0,3-3 0,175-109 125,-16 9-84,-164 103-53,0 1 0,1-1 0,-1 0 0,0 1 0,1-1 0,-1 0 0,1 1 0,-1 0 0,1-1 0,-1 1 0,1 0 0,-1 0-1,1 0 1,-1 0 0,1 0 0,-1 0 0,1 0 0,-1 0 0,1 1 0,2 0 0,-2 0-2,0 1 0,0-1 1,0 1-1,0 0 0,0 0 0,0 0 1,-1 0-1,1 0 0,0 0 0,-1 0 1,2 4-1,2 2 0,-1 1 1,2-1-1,-1-1 1,1 1-1,0-1 1,9 9-1,-13-15 17,1 1-1,-1 0 0,0-1 0,1 0 0,-1 1 0,1-1 0,0 0 0,-1 0 0,1-1 0,0 1 0,0 0 0,-1-1 0,1 0 0,0 0 0,0 0 0,0 0 1,-1 0-1,1 0 0,0-1 0,0 1 0,-1-1 0,1 0 0,0 0 0,-1 0 0,1 0 0,2-2 0,12-6 91,-1-1 0,0-1 0,21-18 0,9-7-27,-14 13-88,45-22-1,-64 39-86,0-1-1,0 2 0,1 0 0,-1 1 0,1 0 0,0 1 1,15-1-1,-27 3 85,0 1 0,0 0 0,0 0 0,0 0 0,0 0 0,0 0 0,0 1 0,-1-1 0,1 1 0,0-1 0,0 1 0,0 0 1,-1-1-1,1 1 0,0 0 0,-1 0 0,1 0 0,0 1 0,-1-1 0,0 0 0,1 0 0,-1 1 0,0-1 0,1 1 0,-1-1 0,1 3 0,11 12-476,-12-15 414,0-1 0,-1 1 0,1-1 0,0 1 0,-1-1 0,1 1 0,0-1 0,0 0 0,0 1 0,-1-1 0,1 0 0,0 0 0,0 0 0,0 1 0,-1-1 0,1 0 0,0 0 0,0 0 0,0 0 0,0 0 1,0-1-1,-1 1 0,1 0 0,0 0 0,1-1 0,20-12-1400,-20 11 1309,28-22-1637,7-12-311</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46.775"/>
    </inkml:context>
    <inkml:brush xml:id="br0">
      <inkml:brushProperty name="width" value="0.05" units="cm"/>
      <inkml:brushProperty name="height" value="0.05" units="cm"/>
    </inkml:brush>
  </inkml:definitions>
  <inkml:trace contextRef="#ctx0" brushRef="#br0">139 659 11218,'-2'7'1291,"0"0"0,-1 0 0,0 0 0,0-1 0,-6 10 0,-24 30 2254,19-27-3042,-3 4 207,10-15-424,0 1 0,0 0 0,1 0-1,0 1 1,0 0 0,1 0 0,-3 12-1,8-22-277,0 0-1,0 0 1,0 0-1,0 0 1,0 1 0,0-1-1,1 0 1,-1 0-1,0 0 1,0 0-1,0 0 1,0 0 0,1 0-1,-1 0 1,0 0-1,0 0 1,0 0-1,0 0 1,1 0 0,-1 0-1,0 0 1,0 0-1,0 0 1,0 0-1,1 0 1,-1 0 0,0 0-1,0 0 1,0 0-1,0 0 1,1 0-1,-1 0 1,0 0-1,0 0 1,0 0 0,0 0-1,1 0 1,-1-1-1,0 1 1,0 0-1,0 0 1,0 0 0,0 0-1,0 0 1,0-1-1,1 1 1,-1 0-1,12-8 64,13-13 1,-1-2 1,-1 0 0,34-43 0,11-14-47,-67 79-24,17-14-11,-11 17-17,-3 11-14,-3 8-9,-6 40-1,3-45 47,1 0-1,0 0 0,1 0 0,0 0 0,5 22 0,-5-36 4,1 1-1,0 0 1,0-1-1,0 1 1,0-1-1,0 1 1,0-1-1,1 1 1,-1-1-1,1 0 1,-1 0 0,5 4-1,-5-5 1,0 0 0,1-1 0,-1 1 0,1 0 0,-1 0 1,1-1-1,-1 1 0,1-1 0,-1 1 0,1-1 0,-1 0 0,1 0 0,0 0 0,-1 0 0,1 0 1,0 0-1,-1 0 0,1 0 0,-1 0 0,1-1 0,-1 1 0,1-1 0,-1 1 0,3-2 0,6-3 4,-2 0 0,1 0 0,0-1 0,-1 0-1,0 0 1,-1-1 0,8-8 0,46-60 30,-52 63-28,26-35 16,-1-2 0,-3-2 0,32-70 0,-49 88-8,-1 0-1,-2-1 0,-1 0 0,-2-1 1,-1 0-1,4-65 0,-10 75 14,-1 0 0,-1 0 0,-1 0 0,-6-26 0,-1 26 42,9 24-62,0 1-1,-1-1 0,1 1 0,-1-1 0,1 1 0,0-1 0,-1 1 0,1-1 0,-1 1 0,1-1 0,-1 1 0,0-1 0,1 1 0,-1 0 0,1-1 0,-1 1 0,0 0 0,1 0 0,-1-1 0,-1 1 0,1 0 2,0 0 1,1 0-1,-1 1 0,0-1 0,0 0 0,0 1 0,0-1 0,0 0 0,1 1 0,-1-1 0,0 1 0,0-1 0,1 1 0,-1-1 0,0 1 0,0 1 1,-17 22 91,-2 16-84,2 0 0,2 2 0,1 0 0,3 0 0,1 1 1,-9 82-1,17-106-11,2 0 0,0 0-1,2-1 1,0 1 0,0 0 0,9 33 0,-9-47 4,1 1 1,0-1 0,0 1-1,0-1 1,1 0-1,-1 0 1,1 0-1,1 0 1,-1 0 0,1-1-1,-1 1 1,1-1-1,1 0 1,-1 0-1,0-1 1,1 1 0,0-1-1,0 0 1,0 0-1,0-1 1,0 1-1,1-1 1,-1 0-1,1-1 1,10 3 0,-9-4-1,0 1 0,-1 0 0,1-1 0,0-1 0,0 1 0,0-1 0,9-2 1,-14 2 0,0 1 1,0-1 0,0 1 0,-1-1 0,1 0 0,0 0 0,-1 0 0,1 0 0,0 0-1,-1 0 1,0 0 0,1 0 0,-1-1 0,0 1 0,1 0 0,-1-1 0,0 1-1,0-1 1,0 0 0,0 1 0,0-1 0,-1 0 0,1 1 0,-1-1 0,1 0 0,-1 0-1,1 0 1,-1 1 0,0-1 0,0 0 0,0 0 0,0-2 0,-3-12 153,-1 1 1,0-1-1,-1 1 1,-1 1-1,0-1 0,-11-17 1,1-1-19,15 30-28,0 18-105,2-9-14,0 0 1,1 0-1,0 0 1,0 0-1,1-1 0,-1 1 1,1-1-1,0 1 1,1-1-1,-1 0 0,1 0 1,0-1-1,0 1 1,8 5-1,-5-4 0,0-1 0,0-1 0,1 1 0,0-1 0,0-1 0,0 0 0,1 0 0,-1 0 0,13 1 1,-6-1 0,0-2 1,0 1 0,0-2 0,0 0 0,0-1 0,1-1 0,-1 0 0,-1-1 0,1-1 0,0 0 0,20-9 0,-28 10 2,-1 0 0,0-1 0,-1 1-1,1-1 1,-1 0 0,0 0-1,0-1 1,0 0 0,0 0 0,-1 0-1,0 0 1,0-1 0,0 0 0,-1 1-1,0-1 1,0 0 0,0-1 0,1-6-1,-3 11-14,-2 7-4,-12 121-33,12-112 53,1-1-1,1 1 0,0-1 0,1 1 0,0-1 0,1 1 0,6 17 0,-8-29-1,0 0-1,-1 0 1,1 0-1,0 0 1,0 0-1,0 0 1,1-1-1,-1 1 1,0 0-1,1-1 1,-1 1-1,1-1 1,-1 0-1,1 1 1,0-1-1,0 0 0,3 2 1,-3-3 0,-1 1-1,1-1 1,-1 0 0,1 0-1,-1 0 1,1 0 0,-1 0-1,1 0 1,0-1-1,-1 1 1,1 0 0,-1-1-1,1 1 1,-1-1 0,1 0-1,-1 1 1,0-1 0,2-1-1,3-3-74,0 0 0,0 0 0,-1 0-1,0-1 1,0 0 0,-1 0-1,0 0 1,5-8 0,17-39-1270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46.930"/>
    </inkml:context>
    <inkml:brush xml:id="br0">
      <inkml:brushProperty name="width" value="0.05" units="cm"/>
      <inkml:brushProperty name="height" value="0.05" units="cm"/>
    </inkml:brush>
  </inkml:definitions>
  <inkml:trace contextRef="#ctx0" brushRef="#br0">17 0 18548,'-6'43'1000,"1"7"384,0 0-1103,6-2-233,9-5-24,19-11-96,9-7-273</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47.196"/>
    </inkml:context>
    <inkml:brush xml:id="br0">
      <inkml:brushProperty name="width" value="0.05" units="cm"/>
      <inkml:brushProperty name="height" value="0.05" units="cm"/>
    </inkml:brush>
  </inkml:definitions>
  <inkml:trace contextRef="#ctx0" brushRef="#br0">128 53 21309,'-108'167'4390,"108"-166"-4356,-17 33 859,17-34-876,0 0-1,-1 1 1,1-1 0,0 1-1,0-1 1,-1 1 0,1-1-1,0 1 1,0-1 0,0 1-1,0-1 1,0 1 0,0-1-1,0 1 1,0 0 0,0-1-1,0 1 1,0-1 0,0 1-1,0-1 1,0 1 0,0-1-1,0 1 1,1-1 0,-1 1-1,0-1 1,0 1 0,1-1-1,-1 1 1,0-1 0,1 0-1,-1 1 1,0-1 0,1 1-1,-1-1 1,0 0 0,1 1-1,-1-1 1,1 0 0,-1 0-1,1 1 1,-1-1 0,1 0-1,-1 0 1,1 0 0,-1 0-1,1 1 1,-1-1 0,1 0-1,-1 0 1,1 0 0,0 0-1,-1 0 1,1 0 0,-1-1-1,1 1 1,-1 0 0,1 0-1,-1 0 1,1 0 0,0-1-1,15-4 35,-1-2 0,0 0 0,0 0 1,0-1-1,-1-1 0,20-17 0,-13 12-11,8-7-15,26-18-5,1 2 0,73-35 0,-117 66-20,-9 4-1,0 0 1,1 1 0,-1-1 0,0 0-1,1 1 1,-1 0 0,1 0 0,0 0-1,-1 1 1,1-1 0,0 1 0,0 0 0,-1-1-1,6 2 1,-8 0 0,0-1 0,0 1 0,0-1 0,0 1 0,0-1 0,0 1 0,0 0 0,0 0 0,-1-1 0,1 1 0,0 0 0,0 0 0,-1 0 0,1 0 0,-1 0 0,1 0 0,-1 0 0,1 0 0,-1 0 0,0 0 0,1 0 0,-1 0 0,0 0 0,0 0 0,0 0 0,0 0 0,0 1 0,0 0-1,-4 36 70,3-31-48,-4 23 64,2-18-29,1 1 1,0-1 0,0 22-1,2-33-58,3 13 36,-3-13-44,0-1 1,0 0-1,0 0 1,0 1 0,1-1-1,-1 0 1,0 0 0,0 1-1,1-1 1,-1 0-1,0 0 1,0 0 0,1 0-1,-1 1 1,0-1-1,0 0 1,1 0 0,-1 0-1,0 0 1,1 0 0,-1 0-1,0 0 1,1 0-1,-1 0 1,0 0 0,0 0-1,1 0 1,-1 0-1,0 0 1,1 0 0,-1 0-1,0 0 1,1 0 0,-1 0-1,0-1 1,0 1-1,1 0 1,-1 0 0,0 0-1,0 0 1,1-1-1,-1 1 1,0 0 0,18-16-1174</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49.796"/>
    </inkml:context>
    <inkml:brush xml:id="br0">
      <inkml:brushProperty name="width" value="0.05" units="cm"/>
      <inkml:brushProperty name="height" value="0.05" units="cm"/>
    </inkml:brush>
  </inkml:definitions>
  <inkml:trace contextRef="#ctx0" brushRef="#br0">80 1 16900,'-10'20'2104,"-4"23"393,0 16-1929,0 28-176,1 4 24,3 5 112,5-1 328,5-9-224,5-5-72,10-16-167,7-10-337,7-27-8,5-15 0,5-26 80,5-15-280,4-19-969</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51.124"/>
    </inkml:context>
    <inkml:brush xml:id="br0">
      <inkml:brushProperty name="width" value="0.05" units="cm"/>
      <inkml:brushProperty name="height" value="0.05" units="cm"/>
    </inkml:brush>
  </inkml:definitions>
  <inkml:trace contextRef="#ctx0" brushRef="#br0">260 344 20988,'-26'16'618,"1"1"-1,0 2 1,2 0-1,0 1 1,1 2-1,1 0 1,1 1-1,-32 50 1,49-68-582,0 1 1,0-1-1,0 1 0,1 0 1,0 0-1,0 0 1,0 0-1,-1 12 1,3-17-32,0 0 0,0 1 0,0-1 0,0 0 0,1 1 0,-1-1 0,0 0-1,0 1 1,1-1 0,-1 0 0,1 0 0,-1 1 0,1-1 0,0 0 0,-1 0 0,1 0 0,2 2 0,-2-2-2,1 0 1,-1 0-1,1 0 0,-1 0 0,1-1 0,0 1 0,-1-1 0,1 1 0,0-1 0,-1 1 0,1-1 1,0 0-1,0 0 0,-1 0 0,1 0 0,0 0 0,2-1 0,6-1 7,-1 0 1,0-1-1,0 0 0,0 0 0,0-1 0,-1-1 1,0 1-1,1-1 0,-1 0 0,-1-1 0,10-8 1,2-4 20,0-1 1,30-39-1,-31 34-19,-1-1 0,-2-1 0,0 0 1,-2-1-1,-1-1 0,-1 0 0,13-54 0,-24 82-14,0 0 0,0 0 1,0 0-1,0 1 0,0-1 1,0 0-1,0 0 0,0 0 1,-1 0-1,1 0 0,0 0 1,0 0-1,0 0 0,0 0 1,0 0-1,0 0 1,0 0-1,0 0 0,-1 0 1,1 0-1,0 1 0,0-1 1,0 0-1,0 0 0,0 0 1,0 0-1,0 0 0,-1 0 1,1 0-1,0-1 1,0 1-1,0 0 0,0 0 1,0 0-1,0 0 0,0 0 1,-1 0-1,1 0 0,0 0 1,0 0-1,0 0 0,0 0 1,0 0-1,0 0 1,0 0-1,0 0 0,0-1 1,0 1-1,-1 0 0,1 0 1,0 0-1,0 0 0,0 0 1,0 0-1,0 0 0,0-1 1,0 1-1,0 0 1,-9 11-27,0 7 8,1 0 0,1 1 0,1 0-1,-6 24 1,-10 85 15,20-116 10,0 0-8,0 0 1,1 1-1,1 23 0,0-33 5,0-1-1,1 0 0,-1 1 1,1-1-1,-1 0 0,1 0 1,0 0-1,0 1 0,0-1 1,0 0-1,3 3 0,-3-4 2,0 0 0,0 0 0,1 0 0,-1 0 0,0 0-1,0-1 1,0 1 0,1-1 0,-1 1 0,0-1 0,1 1 0,-1-1-1,0 0 1,1 1 0,-1-1 0,1 0 0,-1 0 0,1 0 0,-1 0-1,0 0 1,2-1 0,6-1 14,0 0 0,0-1 0,-1 0 0,1-1 1,-1 0-1,0 0 0,0-1 0,0 0 0,10-8 0,2-4 10,0-1 0,18-21 0,-21 21-7,-1-1-1,-1-1 0,0 0 1,-2-1-1,0-1 1,12-29-1,-19 39-18,0 0 0,1 1 0,0-1 0,1 1 0,17-19 0,16-22-4,-40 50 2,0 0 0,0 1 0,1-1 0,-1 1 0,0-1 0,1 1 0,-1-1 0,1 1 0,-1 0 0,1 0 0,0 0 0,2-1 0,-4 2 0,1 0 0,0-1-1,-1 1 1,1 0 0,0 0 0,-1 0-1,1 0 1,-1 1 0,1-1-1,0 0 1,-1 0 0,1 0-1,0 0 1,-1 1 0,1-1-1,-1 0 1,1 1 0,-1-1-1,1 0 1,-1 1 0,1-1-1,-1 1 1,1-1 0,-1 1-1,1-1 1,-1 1 0,0-1-1,1 1 1,-1-1 0,0 1-1,1-1 1,-1 1 0,0 0-1,0-1 1,0 1 0,1 0-1,-1-1 1,0 1 0,0-1-1,0 1 1,0 1 0,2 14-6,0 1 0,-1-1 0,-2 33 1,1-13 5,-3 3 108,-1-1 0,-2 0 1,-17 62-1,1-9 81,22-87-144,5-15 102,16-36-70,-3 0 0,14-52 1,-27 78-69,-1 1 1,-1-1 0,0-1-1,-2 1 1,0 0 0,-1 0 0,-6-35-1,2 38-4,3 15-12,0 6-37,-1-1 43,1 0 1,0 1-1,0-1 0,0 1 1,1-1-1,-1 1 0,1-1 1,-1 1-1,1-1 0,0 1 0,0-1 1,0 1-1,0 0 0,0-1 1,0 1-1,1-1 0,0 1 1,-1-1-1,1 1 0,0-1 1,0 0-1,0 1 0,0-1 0,1 0 1,-1 0-1,1 0 0,-1 0 1,1 0-1,0 0 0,0 0 1,0 0-1,0-1 0,0 1 1,0-1-1,0 1 0,3 0 0,2 0-35,1 0-1,0-1 1,-1 0-1,1 0 1,-1-1-1,1 0 1,0-1-1,-1 1 0,1-1 1,-1-1-1,1 1 1,-1-1-1,13-5 1,0-2-423,0 0 0,0-1 1,28-18-1,-28 14-176,0-1 0,27-27 1,-40 36 564,-1-1 0,0 0 0,-1 0 0,1 0 0,-1-1 0,-1 0 0,0 0 0,0 0 0,0 0 1,2-11-1,-5 18 84,-1 0-1,0 1 1,1-1 0,-1 0 0,0 1 0,0-1 0,1 0-1,-1 1 1,0-1 0,0 0 0,0 0 0,0 1 0,0-1 0,0 0-1,0 0 1,0 1 0,-1-1 0,1 0 0,0 0 0,0 1 0,-1-1-1,1 0 1,0 1 0,-1-1 0,1 0 0,0 1 0,-1-1-1,1 1 1,-1-1 0,1 1 0,-1-1 0,-1 0 0,1 1 18,0 0 1,0 0-1,0 0 1,1 1 0,-1-1-1,0 0 1,0 1-1,0-1 1,0 0 0,0 1-1,0-1 1,1 1-1,-1 0 1,0-1 0,0 1-1,1 0 1,-1-1-1,0 1 1,1 0 0,-1 0-1,1-1 1,-1 1-1,1 0 1,-1 0 0,1 1-1,-7 13 116,0 0-1,2 0 0,0 0 1,0 1-1,-3 26 0,4-11 164,1 63-1,3-83-260,2 0 0,-1 0 0,1 0 0,1-1 0,0 1 1,1-1-1,0 1 0,0-1 0,11 17 0,5 4-28,38 46 0,-35-50-6,29 47-1,-46-64 3,-1 1-1,0 0 0,-1 0 0,0 0 1,0 0-1,-1 1 0,-1-1 0,0 1 1,-1 0-1,0 0 0,-1-1 0,0 1 1,0 0-1,-2 0 0,1-1 0,-1 1 1,-1 0-1,0-1 0,-1 0 0,0 0 1,-10 18-1,12-25 48,1-1 0,-1 0 0,0 0 0,0 0 0,0 0 0,0 0 0,-1 0 0,1 0 0,-1-1 0,1 1 0,-1-1 0,0 0 0,0 0-1,0 0 1,-1 0 0,1 0 0,0-1 0,-1 0 0,1 1 0,-1-1 0,1 0 0,-1-1 0,1 1 0,-1-1 0,0 1 0,1-1 0,-1 0 0,0-1 0,1 1 0,-1 0 0,1-1 0,-1 0 0,0 0 0,1 0 0,-5-2 0,1-1-23,1 1 0,-1-1 1,1 0-1,-1 0 0,2-1 0,-1 0 0,0 0 0,1 0 1,0-1-1,0 1 0,0-1 0,1 0 0,0-1 1,0 1-1,1-1 0,-5-10 0,5 7-38,0-1-1,1 1 1,0 0-1,1-1 1,0 0 0,0 1-1,1-1 1,1 0-1,3-18 1,-1 14-11,1 0-1,1 0 1,0 1 0,1-1-1,0 1 1,11-15-1,1 1-82,2 2-1,1 0 0,1 1 0,1 1 0,45-36 0,-41 39 68,-1-2 0,-2-1 0,0 0 0,-2-2 0,0-1 0,-2 0 0,-1-2 0,26-54 0,-40 72 29,-1 1 0,0-1 0,-1 0 0,3-20 0,-5 28-3,-1 1 1,1 0-1,-1-1 0,0 1 1,0-1-1,0 1 0,0-1 1,0 1-1,0-1 0,-1 1 1,1-1-1,-1 1 0,0-1 1,0 1-1,0 0 0,0 0 1,0-1-1,0 1 0,-1 0 1,1 0-1,-1 0 0,1 0 1,-1 0-1,0 1 0,0-1 1,-3-2-1,3 3-1,1 1-1,-1-1 1,0 1-1,1-1 1,-1 1 0,0 0-1,0 0 1,1 0-1,-1 0 1,0 0 0,1 0-1,-1 0 1,0 1-1,1-1 1,-1 0 0,0 1-1,1-1 1,-1 1-1,0 0 1,1 0 0,-1 0-1,1 0 1,0 0-1,-1 0 1,-1 2 0,-3 2-5,-1 2 1,1-1-1,-8 12 1,13-16 2,-17 23-1,2 2-1,1 0 0,1 0 1,1 2-1,1 0 0,2 0 1,0 1-1,-7 47 0,16-70 1,0 0 1,1 0-1,-1 0 0,1 0 0,1 0 0,-1 0 0,1 0 1,3 10-1,-3-15-33,0 0 1,-1-1 0,1 1 0,0-1-1,0 1 1,0 0 0,0-1 0,0 0-1,1 1 1,-1-1 0,0 0 0,1 0-1,-1 0 1,0 1 0,1-1 0,0-1-1,-1 1 1,1 0 0,-1 0-1,1-1 1,0 1 0,0-1 0,-1 1-1,1-1 1,0 0 0,0 1 0,0-1-1,-1 0 1,1 0 0,0-1 0,0 1-1,0 0 1,-1 0 0,1-1-1,0 1 1,3-2 0,4-2-404,0 1-1,-1-1 1,16-9-1,37-26-1748</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51.419"/>
    </inkml:context>
    <inkml:brush xml:id="br0">
      <inkml:brushProperty name="width" value="0.05" units="cm"/>
      <inkml:brushProperty name="height" value="0.05" units="cm"/>
    </inkml:brush>
  </inkml:definitions>
  <inkml:trace contextRef="#ctx0" brushRef="#br0">139 1 20324,'-18'14'571,"0"2"-1,1 0 0,1 1 0,1 0 0,0 1 1,-14 24-1,28-40-550,-1 0 0,1 0 1,0 0-1,0 0 0,1 0 1,-1 0-1,0 0 0,1 0 0,-1 0 1,1 0-1,-1 0 0,1 0 1,0 1-1,0-1 0,0 0 1,0 0-1,0 0 0,1 0 0,-1 0 1,2 4-1,-1-4-13,1 0 0,0 0 0,-1 0 0,1 0 0,0-1 0,0 1 0,0 0 1,0-1-1,0 1 0,0-1 0,1 0 0,-1 0 0,0 0 0,1 0 0,-1 0 0,1-1 0,2 1 0,169 37 88,-129-26-88,-15-5-1,1 2-1,40 17 1,-69-25 0,1 1 1,-1-1-1,1 1 1,-1-1-1,0 1 0,0 0 1,1-1-1,-1 1 1,0 1-1,-1-1 0,1 0 1,0 0-1,1 4 1,-2-4 11,0-1 1,-1 1-1,1-1 1,-1 1 0,0-1-1,1 1 1,-1 0-1,0-1 1,0 1 0,0 0-1,0-1 1,0 1-1,-1 0 1,1-1 0,0 1-1,-1-1 1,1 1-1,-1-1 1,0 1 0,1-1-1,-1 1 1,0-1-1,-2 3 1,-5 5 65,0-1 0,0 0 0,-1-1 0,-1 0 0,1 0 0,-1 0 0,0-2 0,-19 9 0,23-10-49,-6 2-12,2 0-12,0-1 1,0 0-1,-1 0 1,1-1-1,-1-1 1,0 0-1,0 0 0,0-1 1,-23 2-1,33-4-45,-1 0 0,1 0 0,-1 0 0,1 0 0,0-1 0,-1 1 0,1 0 0,-1-1 0,1 1 0,0-1 0,-1 1 0,1-1 0,0 0 0,-1 1 0,1-1 0,0 0 1,0 0-1,0 0 0,0 0 0,0 0 0,0 0 0,0 0 0,0 0 0,0-1 0,0 1 0,1 0 0,-1 0 0,0-1 0,1 1 0,-1 0 0,1-1 0,0 1 0,-1-1 0,1 1 0,0-1 0,0 1 0,0-1 0,0-1 0,-1-39-1304</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51.764"/>
    </inkml:context>
    <inkml:brush xml:id="br0">
      <inkml:brushProperty name="width" value="0.05" units="cm"/>
      <inkml:brushProperty name="height" value="0.05" units="cm"/>
    </inkml:brush>
  </inkml:definitions>
  <inkml:trace contextRef="#ctx0" brushRef="#br0">208 0 21101,'-89'217'2739,"79"-188"-2352,2 1 0,1 0 1,1 0-1,2 0 0,-1 50 0,5-68-351,1 1 0,0-1 0,2 0 0,-1 0 0,1 0 0,1 0 0,0 0 0,1-1 0,0 0 0,6 11 0,-7-16-43,-1 0 0,1-1 0,1 0 0,-1 1 0,0-1 0,1-1 0,0 1 0,0-1 0,1 0 0,-1 0 1,1 0-1,0-1 0,0 0 0,0 0 0,0 0 0,1-1 0,-1 0 0,1 0 0,11 1 0,-16-3-46,-1 0-1,1 1 1,0-1-1,-1 0 1,1 0 0,0 0-1,-1-1 1,1 1-1,0 0 1,-1 0-1,1-1 1,-1 1-1,1-1 1,-1 0-1,1 1 1,1-2-1,-2 1-10,-1 0-1,1 1 1,-1-1-1,0 1 1,1-1 0,-1 0-1,0 1 1,1-1-1,-1 0 1,0 0-1,0 1 1,0-1-1,0 0 1,0 1-1,0-1 1,0 0-1,0 0 1,0 1-1,0-1 1,0 0-1,0 0 1,0 1-1,0-1 1,-1-1-1,-2-4-239,0 0 0,0 1 0,-1-1 0,0 1 0,0-1 0,-9-8 0,-83-70-208,67 60 1482,0 0-1,-41-48 1,69 71-954,0 1 1,1-1-1,-1 0 1,0 0-1,0 0 1,1 1-1,-1-1 1,1 0-1,-1 0 1,1 0-1,-1 0 1,1 0-1,0 0 1,-1 0-1,1 0 1,0 0-1,0 0 1,0 0-1,-1 0 1,1 0-1,0-1 1,1 1-1,-1 0 0,0 0 1,0 0-1,0 0 1,1 0-1,-1 0 1,0 0-1,1 0 1,-1 0-1,1 0 1,-1 0-1,1 1 1,0-1-1,-1 0 1,1 0-1,0 0 1,-1 1-1,1-1 1,0 0-1,0 1 1,0-1-1,0 0 1,0 1-1,0-1 1,1 0-1,7-2 86,-1 0-1,1 0 1,0 0-1,14-1 1,-11 2-76,108-20-822,-48 9-464</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52.542"/>
    </inkml:context>
    <inkml:brush xml:id="br0">
      <inkml:brushProperty name="width" value="0.05" units="cm"/>
      <inkml:brushProperty name="height" value="0.05" units="cm"/>
    </inkml:brush>
  </inkml:definitions>
  <inkml:trace contextRef="#ctx0" brushRef="#br0">16 1 20612,'-4'16'389,"0"1"-1,1 0 0,1 0 0,0 0 1,2 0-1,2 27 0,19 104 285,-12-102-301,11 71-90,54 170 1,-67-267-244,1-1-1,14 28 1,-11-35 176,-10-12-207,-1 0 1,0 0 0,0 0 0,1 0-1,-1 0 1,0 0 0,0 0 0,0 0 0,1 0-1,-1 0 1,0 0 0,0 0 0,1 0 0,-1 0-1,0 0 1,0 0 0,1 0 0,-1 0-1,0 0 1,0 0 0,0 0 0,1-1 0,-1 1-1,0 0 1,0 0 0,0 0 0,1 0-1,-1-1 1,0 1 0,0 0 0,0 0 0,0-1-1,1-1 42,0 0 0,0-1 0,0 1 0,0 0 0,-1-1 0,1 1 0,-1-5 0,1-45 202,-2 0 1,-10-73-1,4 70-245,1-95 0,6 148-9,0 0 0,0 0 0,0 0 0,1 0 0,-1 0 0,1 0 0,-1 0 0,1 0-1,0 0 1,1-3 0,-2 5 1,0-1-1,1 1 0,-1 0 0,0 0 1,0-1-1,1 1 0,-1 0 0,0 0 1,1 0-1,-1-1 0,0 1 0,1 0 1,-1 0-1,0 0 0,1 0 0,-1 0 1,0 0-1,1 0 0,-1 0 0,0 0 0,1 0 1,-1 0-1,0 0 0,1 0 0,-1 0 1,1 0-1,-1 0 0,0 0 0,1 0 1,-1 0-1,0 0 0,1 1 0,-1-1 1,4 3-16,0 1 1,0-1 0,0 1 0,-1-1-1,0 1 1,4 5 0,0 0 11,-2-2 2,1-1 1,0 0 0,1 0 0,-1-1 0,1 0 0,0 0-1,0-1 1,1 1 0,-1-2 0,1 1 0,0-1 0,0 0-1,10 2 1,-4-3 4,-1 0-1,0-1 1,0 0 0,1-1-1,-1 0 1,0-2-1,23-4 1,1-3 7,-2-3-1,0-1 1,0-1 0,-1-2 0,33-21-1,-5-5 5,-47 31-9,0 0-1,0 2 0,1 0 0,18-8 1,-34 17-3,1 0 0,-1-1 0,1 1 1,-1 0-1,1 0 0,-1 0 1,1 0-1,-1 0 0,1 0 0,-1 0 1,1 0-1,-1 0 0,1 0 0,-1 0 1,1 0-1,-1 0 0,1 1 0,-1-1 1,1 0-1,-1 0 0,1 0 0,-1 1 1,0-1-1,1 0 0,-1 1 0,1-1 1,-1 0-1,0 1 0,1-1 1,-1 0-1,0 1 0,1-1 0,-1 1 1,0-1-1,0 0 0,1 1 0,-1-1 1,0 1-1,0-1 0,0 1 0,0-1 1,0 1-1,1-1 0,-1 1 0,0-1 1,0 1-1,0-1 0,-1 1 1,1-1-1,0 1 0,0-1 0,0 1 1,0 0-1,-6 33 259,5-29-202,0-1-14,0 0-1,1-1 1,-1 1 0,1 0-1,0 0 1,0 0-1,1 0 1,0 5-1,-1-8-38,1 0 1,-1-1-1,0 1 0,1 0 0,-1 0 1,1 0-1,-1 0 0,1-1 0,0 1 1,-1 0-1,1-1 0,0 1 0,-1 0 1,1-1-1,0 1 0,0-1 0,0 1 1,0-1-1,-1 0 0,1 1 0,0-1 1,0 0-1,0 1 0,0-1 0,0 0 1,0 0-1,0 0 0,0 0 0,0 0 1,0 0-1,0 0 0,0 0 0,0 0 1,0-1-1,0 1 0,-1 0 0,1-1 1,0 1-1,0 0 0,1-2 0,19-7 27,-1-1-1,0-1 0,-1-1 0,0-1 1,31-28-1,3 0-12,64-39-6,-96 68-9,-1 2-1,1-1 0,43-12 1,-61 21-6,1 1 1,0 0-1,-1 0 1,1 1 0,-1-1-1,1 1 1,0 0-1,-1 0 1,1 0-1,0 0 1,0 1 0,-1-1-1,6 3 1,-7-2-1,-1 0 1,1 0-1,-1 0 1,1 0-1,-1 1 1,0-1-1,1 1 0,-1-1 1,0 1-1,0-1 1,0 1-1,0-1 1,-1 1-1,1 0 1,0 0-1,-1-1 0,1 1 1,-1 0-1,1 0 1,-1 0-1,0 0 1,0 0-1,0 0 1,0-1-1,0 4 1,0-3 0,1 41 0,-1-41 3,1 0 0,-1 1-1,0-1 1,1 0 0,-1 0 0,1 0 0,-1 1-1,1-1 1,0 0 0,0 0 0,0 0 0,0 0-1,1 0 1,2 3 0,-4-5 0,1 0 1,-1 0-1,1-1 1,0 1-1,-1 0 1,1 0-1,-1 0 1,1-1 0,-1 1-1,0 0 1,1 0-1,-1-1 1,1 1-1,-1 0 1,1-1-1,-1 1 1,0-1-1,1 1 1,-1 0-1,0-1 1,1 1-1,-1-1 1,0 1-1,0-1 1,1 1-1,-1-1 1,0 1-1,0-2 1,11-23 37,-8 17-37,35-81-1151,-18 33 1224</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52.681"/>
    </inkml:context>
    <inkml:brush xml:id="br0">
      <inkml:brushProperty name="width" value="0.05" units="cm"/>
      <inkml:brushProperty name="height" value="0.05" units="cm"/>
    </inkml:brush>
  </inkml:definitions>
  <inkml:trace contextRef="#ctx0" brushRef="#br0">1 0 11915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27:35.933"/>
    </inkml:context>
    <inkml:brush xml:id="br0">
      <inkml:brushProperty name="width" value="0.05" units="cm"/>
      <inkml:brushProperty name="height" value="0.05" units="cm"/>
    </inkml:brush>
  </inkml:definitions>
  <inkml:trace contextRef="#ctx0" brushRef="#br0">17 419 22445,'-15'20'2080,"14"-18"-1518,4-1-413,-1-1-137,0 0 0,0 0-1,0 0 1,0 0 0,1 0 0,-1 0-1,0 0 1,0-1 0,0 1 0,0-1-1,1 1 1,-1-1 0,0 0 0,3-2-1,32-21 130,-25 16-97,151-108 306,52-34-228,-168 121-84,1 1-1,88-34 1,-129 59-30,0 0 1,0 0 0,0 1-1,1 0 1,-1 1 0,1-1-1,-1 1 1,1 1 0,8 0-1,-14 0-66,-3 1-43,1 0 1,-1 0 0,0 0 0,0 0-1,0 0 1,1 0 0,-1 0 0,0 0-1,0 0 1,0 0 0,0-1 0,-3 2-1,3-1-88,-19 8-1571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27:47.548"/>
    </inkml:context>
    <inkml:brush xml:id="br0">
      <inkml:brushProperty name="width" value="0.05" units="cm"/>
      <inkml:brushProperty name="height" value="0.05" units="cm"/>
    </inkml:brush>
  </inkml:definitions>
  <inkml:trace contextRef="#ctx0" brushRef="#br0">1 936 20540,'0'1'68,"1"-1"-1,-1 0 0,1 1 1,-1-1-1,1 0 1,-1 1-1,1-1 0,-1 0 1,1 0-1,-1 1 0,1-1 1,0 0-1,-1 0 1,1 0-1,-1 0 0,1 0 1,0 0-1,-1 0 0,1 0 1,-1 0-1,1 0 0,0 0 1,-1 0-1,1 0 1,-1 0-1,1-1 0,-1 1 1,1 0-1,0-1 0,18-14 777,4-8-373,-2-2 0,35-51 0,31-68-28,-60 97-344,-25 43-92,141-258 174,-125 222-131,0-1-1,-3-1 1,-2 0 0,15-77-1,-24 74 146,-4 45-187,0-1-1,0 1 1,0-1 0,0 1-1,0-1 1,0 1 0,0-1 0,0 1-1,0-1 1,0 1 0,0-1-1,0 1 1,0-1 0,-1 1 0,1-1-1,0 1 1,0 0 0,-1-1-1,1 1 1,0-1 0,0 1 0,-1-1-1,1 1 1,0 0 0,-1-1-1,1 1 1,-1-1 0,0 1 2,0 1 0,1-1 0,-1 0 0,1 0 0,-1 0 0,0 1 0,1-1 0,-1 0 1,1 0-1,-1 1 0,1-1 0,-1 1 0,1-1 0,-1 0 0,1 1 0,-1-1 0,1 1 0,0-1 0,-1 2 0,-7 9 14,0 1-1,1 0 1,0 1-1,-9 24 1,-17 63 35,22-66-54,-14 48 39,4 1 1,3 1-1,4 0 1,-3 100-1,15-110 102,-16 238 1013,12-268-929,1-13-117,0 40 0,2-73-96,1 0-52,0 0-1,0 0 1,0 0 0,1 0-1,-1 0 1,1-1 0,-1 1-1,1 0 1,0-1 0,0 1-1,0-1 1,0 0-1,-1-4 1,-4-41-755,6 43 774,-2-47 1421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52.935"/>
    </inkml:context>
    <inkml:brush xml:id="br0">
      <inkml:brushProperty name="width" value="0.05" units="cm"/>
      <inkml:brushProperty name="height" value="0.05" units="cm"/>
    </inkml:brush>
  </inkml:definitions>
  <inkml:trace contextRef="#ctx0" brushRef="#br0">303 0 21685,'-10'12'310,"-46"58"1256,51-63-1375,0 0-1,1 1 1,0 0-1,0 0 1,1 0-1,-1 0 1,-2 13-1,6-20-177,0 0 0,0 0 0,0 0 0,0-1 0,0 1 0,0 0 0,0 0 0,0 0-1,0-1 1,0 1 0,0 0 0,1 0 0,-1 0 0,0-1 0,1 1 0,-1 0 0,0-1 0,1 1-1,-1 0 1,1-1 0,-1 1 0,1 0 0,-1-1 0,1 1 0,-1-1 0,1 1 0,0-1 0,-1 1 0,1-1-1,0 0 1,0 1 0,-1-1 0,1 0 0,0 1 0,0-1 0,1 0 0,29 2 52,-30-2-62,67-8 53,-38 4-39,31-1 0,-53 5-14,-1 0-1,1 0 0,0 1 0,-1 0 0,1 1 0,-1-1 0,0 2 1,0-1-1,9 5 0,-13-6 27,0 1-1,0-1 1,0 1 0,-1 0-1,1 0 1,0 1 0,-1-1-1,0 0 1,1 1 0,-1-1-1,0 1 1,0 0 0,-1 0 0,1 0-1,-1 0 1,1 0 0,-1 0-1,0 0 1,0 0 0,0 1-1,-1-1 1,1 0 0,-1 1 0,1-1-1,-1 0 1,0 1 0,-1-1-1,1 0 1,-1 1 0,1-1-1,-1 0 1,0 0 0,-2 5-1,-1 2 194,0 0-1,-1 0 1,0 0-1,-1-1 1,0 0-1,0 0 1,-1-1-1,0 0 0,-10 10 1,-9 2-90,0 0-1,-1-2 1,-1-1 0,-1-1 0,0-1-1,-1-2 1,0-1 0,-1-1 0,-44 8-1,7-9-217,5-8 80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53.386"/>
    </inkml:context>
    <inkml:brush xml:id="br0">
      <inkml:brushProperty name="width" value="0.05" units="cm"/>
      <inkml:brushProperty name="height" value="0.05" units="cm"/>
    </inkml:brush>
  </inkml:definitions>
  <inkml:trace contextRef="#ctx0" brushRef="#br0">0 0 23429,'3'8'872,"1"16"569,1 5-817,-5 18-240,-2 1 88,0 0-240,-1-5-40,8-6-160,0-6-8,5-11-40,3-6-336,-4-13-1088,-4-7 359</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53.525"/>
    </inkml:context>
    <inkml:brush xml:id="br0">
      <inkml:brushProperty name="width" value="0.05" units="cm"/>
      <inkml:brushProperty name="height" value="0.05" units="cm"/>
    </inkml:brush>
  </inkml:definitions>
  <inkml:trace contextRef="#ctx0" brushRef="#br0">1 29 21957,'8'-4'608,"7"-2"224,2 2-728,2 1-80,15-2-272,-1-2-400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53.841"/>
    </inkml:context>
    <inkml:brush xml:id="br0">
      <inkml:brushProperty name="width" value="0.05" units="cm"/>
      <inkml:brushProperty name="height" value="0.05" units="cm"/>
    </inkml:brush>
  </inkml:definitions>
  <inkml:trace contextRef="#ctx0" brushRef="#br0">108 0 18812,'-31'41'1609,"19"-26"-595,1 0 0,-16 29-1,47-46-902,-12 1-108,0 1 0,0 0 0,0 0 0,0 1 0,0 0 0,0 0 1,0 1-1,-1 0 0,1 0 0,0 1 0,-1 0 0,0 0 0,1 1 0,-2 0 0,1 0 0,0 1 0,-1 0 0,7 5 0,1 3-8,-1 0 0,-1 1 0,0 1 0,0-1 0,-2 2 0,16 28 0,-24-40 31,0-1 1,0 1-1,-1 0 1,1 0-1,-1 0 1,0 0-1,0 0 0,0 0 1,-1 0-1,0 0 1,1 0-1,-1 1 1,-1-1-1,0 6 1,0-7 107,0 1 1,-1 0-1,0-1 0,1 0 1,-1 1-1,0-1 0,-1 0 1,1 0-1,0 0 1,-1 0-1,0-1 0,1 1 1,-1-1-1,0 0 1,-7 4-1,-1 1 93,0-2 0,-1 1 0,1-2-1,-1 1 1,-1-2 0,1 0 0,-13 2 0,4-2-166,0-1 0,0-1 0,-28-2 0,18-4-157,31 5 58,-1-1 1,0 1-1,1 0 1,-1 0-1,0 0 1,1-1-1,-1 1 1,1 0-1,-1-1 1,0 1-1,1 0 1,-1-1-1,1 1 1,-1-1 0,1 1-1,-1-1 1,1 1-1,0-1 1,-1 1-1,1-1 1,0 0-1,-1 1 1,1-1-1,0 1 1,0-1-1,-1 0 1,1 1-1,0-1 1,0 0-1,0 1 1,0-1-1,0 0 1,0 1-1,0-1 1,0 0 0,0-1-1,7-12 749</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54.235"/>
    </inkml:context>
    <inkml:brush xml:id="br0">
      <inkml:brushProperty name="width" value="0.05" units="cm"/>
      <inkml:brushProperty name="height" value="0.05" units="cm"/>
    </inkml:brush>
  </inkml:definitions>
  <inkml:trace contextRef="#ctx0" brushRef="#br0">37 195 20308,'-8'21'661,"1"1"0,1 0 0,1 1 0,0-1-1,2 1 1,1 0 0,1 35 0,1-54-627,1-1 0,-1 1 0,1 0-1,0-1 1,0 1 0,0 0 0,0-1 0,0 0 0,1 1 0,0-1 0,0 0 0,3 5 0,-4-6-30,1-1 0,-1 0 0,0 0 0,1 0 0,-1 0 0,1 0 0,-1-1 0,1 1 0,-1 0 0,1-1 0,-1 1 0,1-1 0,0 1 0,-1-1 0,1 0 0,0 0 0,-1 0 0,1 0 0,0 0 0,-1 0 0,1 0 0,0 0 0,-1-1 0,1 1 0,0-1 0,-1 1 0,1-1 0,-1 0 0,1 0 0,2-1 0,4-3 11,0 0 0,0-1 0,-1 1 1,1-2-1,11-12 0,32-44 53,-31 37-40,8-11 2,-2 0 0,-2-2 0,29-64 0,-49 94-26,0 0 0,-1 0 0,0-1 0,-1 0 0,0 1 0,-1-1 0,0 0 0,0-11 0,-1 21-3,1-1 1,-1 0-1,0 0 1,0 0-1,0 1 1,-1-1-1,1 0 1,0 0-1,0 1 1,0-1-1,0 0 0,-1 0 1,1 1-1,0-1 1,-1 0-1,1 1 1,0-1-1,-2 0 1,2 1-1,0 0 1,-1 0 0,1 0 0,0 0 0,-1 0 0,1 0 0,-1 0 0,1 0 0,0 0 0,-1 1 0,1-1 0,0 0 0,0 0-1,-1 0 1,1 1 0,0-1 0,-1 0 0,1 0 0,0 1 0,0-1 0,-1 0 0,1 1 0,0-1 0,0 0 0,0 1 0,-14 25 135,-39 113 886,46-115-829,1 0 1,1 1 0,-3 47-1,8-64-173,0 0-1,1 1 1,0-1-1,0 0 1,1 0-1,0 0 1,0 0-1,1 0 1,5 12-1,-7-18-17,0 0 0,1 0 0,-1 0-1,0 0 1,1 0 0,-1 0 0,1 0-1,0-1 1,-1 1 0,1-1 0,0 1-1,0-1 1,0 0 0,0 1 0,0-1-1,0 0 1,1 0 0,-1-1 0,0 1-1,0 0 1,1-1 0,-1 1 0,0-1-1,1 0 1,-1 0 0,0 0 0,1 0-1,-1 0 1,1-1 0,-1 1 0,0-1-1,0 1 1,1-1 0,-1 0 0,0 0-1,0 0 1,2-1 0,9-6-139,-1 0 1,0 0-1,-1-2 1,0 1-1,0-1 1,-1-1-1,0 0 1,11-17-1,-14 19-24,36-48-635</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54.593"/>
    </inkml:context>
    <inkml:brush xml:id="br0">
      <inkml:brushProperty name="width" value="0.05" units="cm"/>
      <inkml:brushProperty name="height" value="0.05" units="cm"/>
    </inkml:brush>
  </inkml:definitions>
  <inkml:trace contextRef="#ctx0" brushRef="#br0">99 1 20700,'-4'0'219,"0"0"0,0 1 0,1 0 0,-1 0-1,0 0 1,1 0 0,-1 1 0,1-1 0,-1 1-1,1 0 1,0 0 0,0 0 0,0 0 0,0 1-1,0-1 1,0 1 0,1 0 0,-1 0 0,1 0-1,0 0 1,-1 0 0,2 0 0,-1 1 0,0-1-1,-1 6 1,-1 0-138,1 0-1,0 0 1,1 0 0,0 0-1,1 0 1,0 0-1,0 1 1,1-1 0,1 14-1,-1-20-74,1 0-1,0 0 0,0 0 1,0 0-1,0 0 1,1 0-1,-1 0 0,1 0 1,0-1-1,0 1 1,-1 0-1,2-1 1,-1 0-1,0 1 0,0-1 1,1 0-1,0 0 1,-1 0-1,1-1 1,3 3-1,7 2-2,0-1-1,0 0 1,19 5 0,-12-4 3,-7-2-5,0 1 0,0 0 1,0 1-1,-1 0 0,0 1 1,11 8-1,-20-13 0,-1 0-1,1 0 1,0 0 0,-1 1-1,0-1 1,1 1 0,-1-1 0,0 1-1,0 0 1,-1 0 0,1 0-1,-1 0 1,1 0 0,-1 0 0,0 0-1,0 1 1,0-1 0,-1 0 0,1 1-1,-1-1 1,0 0 0,1 1-1,-2-1 1,1 1 0,0-1 0,-1 0-1,1 1 1,-1-1 0,-2 5-1,-1 0 4,0 0 0,0-1-1,-1 0 1,0 0-1,0 0 1,0-1-1,-1 1 1,-12 9 0,-56 39 59,72-54-61,-3 2-42,-6 5 91,-1-1 1,0 0-1,-20 8 1,30-14-67,0 0 1,-1 0-1,0 0 1,1-1-1,-1 1 1,1-1-1,-1 0 0,0 0 1,1 0-1,-1 0 1,-2-1-1,4 1-26,-1-1 0,1 1 0,0-1 0,0 1 0,0-1-1,-1 0 1,1 1 0,0-1 0,0 0 0,0 0 0,0 0 0,0 0-1,1 0 1,-1 0 0,0 0 0,0 0 0,1 0 0,-1 0 0,0-1-1,1 1 1,-1 0 0,0-3 0,-5-34-1317</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54.860"/>
    </inkml:context>
    <inkml:brush xml:id="br0">
      <inkml:brushProperty name="width" value="0.05" units="cm"/>
      <inkml:brushProperty name="height" value="0.05" units="cm"/>
    </inkml:brush>
  </inkml:definitions>
  <inkml:trace contextRef="#ctx0" brushRef="#br0">136 91 13123,'3'-1'682,"0"0"-1,0-1 1,0 0 0,0 1-1,-1-1 1,1 0 0,-1 0 0,1 0-1,-1 0 1,0-1 0,0 1-1,0-1 1,0 1 0,1-4 0,-2 4-568,-1 1 1,1-1 0,-1 1 0,0-1 0,1 1 0,-1-1 0,0 1 0,0-1 0,0 1 0,0-1 0,-1 1 0,1-1-1,0 1 1,0-1 0,-1 1 0,1-1 0,-1 1 0,0-1 0,1 1 0,-1 0 0,0-1 0,0 1 0,0 0-1,0 0 1,0 0 0,0-1 0,0 1 0,0 0 0,0 0 0,-1 1 0,-1-2 0,1 0-70,0 1 0,0-1 1,0 1-1,0 0 1,0 0-1,0 0 0,-1 0 1,1 0-1,-1 0 0,1 1 1,0-1-1,-1 1 0,1-1 1,-1 1-1,1 0 0,-1 0 1,1 0-1,-1 1 0,1-1 1,-1 1-1,1-1 0,0 1 1,-1 0-1,1-1 0,0 1 1,-1 1-1,1-1 1,0 0-1,0 0 0,0 1 1,0-1-1,0 1 0,0 0 1,-2 2-1,-3 4-27,1 0 1,0 0-1,0 0 1,1 1-1,0-1 1,0 1-1,-3 12 1,1-4 30,2 0 1,0 1-1,1-1 0,-2 23 1,5-34-41,1 0 1,0 1-1,0-1 1,0 0-1,0 0 1,1 0-1,0 1 1,0-1-1,1 0 1,0 0-1,0 0 1,0-1-1,1 1 1,0 0-1,6 8 1,-7-12-8,0 0 0,0 0 1,0 0-1,0 0 0,0-1 1,1 1-1,-1-1 0,1 0 1,-1 0-1,1 0 0,0 0 0,-1 0 1,1 0-1,0-1 0,0 1 1,-1-1-1,1 0 0,0 0 1,0 0-1,-1 0 0,1 0 1,0-1-1,0 1 0,0-1 1,2-1-1,6-1-3,0-1 0,0-1 0,-1 0 0,19-12 1,-1-2-414,-1-1 1,33-31-1,-7-5-1299</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55.281"/>
    </inkml:context>
    <inkml:brush xml:id="br0">
      <inkml:brushProperty name="width" value="0.05" units="cm"/>
      <inkml:brushProperty name="height" value="0.05" units="cm"/>
    </inkml:brush>
  </inkml:definitions>
  <inkml:trace contextRef="#ctx0" brushRef="#br0">95 366 19148,'-22'42'2732,"-26"57"516,43-86-2853,1-1 1,0 1-1,0 0 1,2 0-1,-3 25 1,5-37-378,0 0 1,-1-1-1,1 1 1,0 0-1,0-1 1,0 1 0,0 0-1,0 0 1,0-1-1,0 1 1,0 0 0,1-1-1,-1 1 1,0 0-1,0-1 1,1 1 0,-1 0-1,0-1 1,1 1-1,-1-1 1,0 1-1,1 0 1,-1-1 0,1 1-1,-1-1 1,1 1-1,-1-1 1,2 1 0,-1-1-8,0 0 0,0 0 0,0 0 0,0 0 0,0 0 0,0-1 0,0 1 0,0 0 0,0-1 0,0 1 1,0 0-1,0-1 0,0 1 0,0-1 0,0 0 0,1 0 0,5-6 28,1 1 0,12-16 0,30-41 87,66-111 1,-95 136-181,-1-1-1,-2 0 1,-2-1-1,-2-1 1,-1-1-1,10-63 1,-23 99-98,-2 7 113,-3 8 28,-53 160 93,45-128 89,2 1 1,2 0-1,-4 48 1,11-71-140,1-1 1,1 1 0,1-1-1,0 1 1,2-1-1,0 1 1,1-1 0,1 0-1,12 30 1,-16-45-30,0 0 0,1 0 1,0 0-1,-1 0 0,1-1 0,0 1 1,0-1-1,1 1 0,-1-1 0,5 4 0,-5-5-15,-1 0 0,1 0 0,0 0 0,-1-1-1,1 1 1,0 0 0,0-1 0,0 0-1,0 1 1,0-1 0,-1 0 0,1 0-1,0 0 1,3 0 0,1-2-124,0 1 0,-1-1-1,0-1 1,1 1 0,-1-1 0,0 1 0,0-2 0,-1 1 0,1 0-1,-1-1 1,6-5 0,39-42-2610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55.470"/>
    </inkml:context>
    <inkml:brush xml:id="br0">
      <inkml:brushProperty name="width" value="0.05" units="cm"/>
      <inkml:brushProperty name="height" value="0.05" units="cm"/>
    </inkml:brush>
  </inkml:definitions>
  <inkml:trace contextRef="#ctx0" brushRef="#br0">41 0 25341,'-15'78'865,"2"-1"151,3-1-384,8-10-392,5-8-160,11-11-240,4-6-576</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5:55.577"/>
    </inkml:context>
    <inkml:brush xml:id="br0">
      <inkml:brushProperty name="width" value="0.05" units="cm"/>
      <inkml:brushProperty name="height" value="0.05" units="cm"/>
    </inkml:brush>
  </inkml:definitions>
  <inkml:trace contextRef="#ctx0" brushRef="#br0">55 0 21605,'-11'32'1288,"-4"-2"696,3-4-1039,4-14-401,0-9-344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27:47.769"/>
    </inkml:context>
    <inkml:brush xml:id="br0">
      <inkml:brushProperty name="width" value="0.05" units="cm"/>
      <inkml:brushProperty name="height" value="0.05" units="cm"/>
    </inkml:brush>
  </inkml:definitions>
  <inkml:trace contextRef="#ctx0" brushRef="#br0">72 315 11106,'-29'0'2777,"3"-2"5825,11 2-6090,13 0-1391,22-23-1041,10 6 96,8-9 128,4-6 16,1-4-48,-5-3-112,2 3-120,3 4-24,-5 9-48,7 1-320,-10-4-1161</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7:15.328"/>
    </inkml:context>
    <inkml:brush xml:id="br0">
      <inkml:brushProperty name="width" value="0.05" units="cm"/>
      <inkml:brushProperty name="height" value="0.05" units="cm"/>
    </inkml:brush>
  </inkml:definitions>
  <inkml:trace contextRef="#ctx0" brushRef="#br0">30 81 14483,'-27'-6'2691,"25"5"-1310,6-1-1204,28-11-151,0 1 0,1 1 0,0 1-1,1 3 1,65-8 0,-50 12-25,0 2 1,1 2-1,80 13 0,10 6 21,0-6 0,195-6 1,145-8 43,280 2 479,-632-8-396,0 6 0,0 5 1,177 29-1,-180-14-88,180 3 0,129-22 225,-353-3-125,269-3 77,-148-4-142,42 0-42,-178 10-42,112 16-1,-86 0-7,-29-5 4,80 5-1,2-13 13,84 6 8,300 20-6,3-28-5,-307-3 39,348-12 229,249-15-89,-250 59-180,238-7 13,-443-16 14,-138 0-35,849-10 32,-688 9-29,72-4 1,-365-7-11,481-15 20,-317 27-9,-60-1-5,18 0 32,245-9 2,-174-16 10,9 0 87,-93-2-115,307-22 28,-349 37-53,193-15 44,-207 10 1737,-148 10-1419,1 0 1080,-13 3 150,1 1-1582,6-3-11,0 1-1,-1-1 0,1 0 1,0 0-1,0 0 0,-1-1 1,1 1-1,0-1 1,-5 0-1,0 9-1644,-14 29 99</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07:25.791"/>
    </inkml:context>
    <inkml:brush xml:id="br0">
      <inkml:brushProperty name="width" value="0.05" units="cm"/>
      <inkml:brushProperty name="height" value="0.05" units="cm"/>
    </inkml:brush>
  </inkml:definitions>
  <inkml:trace contextRef="#ctx0" brushRef="#br0">1 189 13571,'1'2'127,"-1"0"-1,1 0 1,1 0 0,-1 0 0,0 0 0,0-1-1,1 1 1,-1 0 0,1-1 0,0 1 0,-1-1-1,1 1 1,0-1 0,0 0 0,0 1 0,0-1-1,0 0 1,0-1 0,0 1 0,0 0 0,0 0-1,0-1 1,1 0 0,1 1 0,5 1-76,1-1 0,-1-1 0,1 1 0,11-2 0,21-6 89,-1-1 1,0-1 0,0-3 0,43-18-1,-45 14-110,1 3 0,1 1-1,0 2 1,44-5 0,287 7 1031,-2 28-265,-49-1-41,123-33-553,42 2 274,329 32 287,-338-3-638,-59 0-92,453-47 1,-532 10-23,191-16 8,8-13-6,2 32-8,-252 21-4,359 3 606,213 45-74,-316-9-354,289-21-166,1-27 4,-560 2-15,374 29 6,276 22 13,-620-43-17,392-1-18,-437-8-9,-190 6 418,114 19 1,-176-20-255,0 0 0,0 1 0,0-1 1,0 2-1,0-1 0,-1 1 0,1 0 1,8 5-1,-14-7 15,1 4-535,-1-4-576</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19:08.084"/>
    </inkml:context>
    <inkml:brush xml:id="br0">
      <inkml:brushProperty name="width" value="0.05" units="cm"/>
      <inkml:brushProperty name="height" value="0.05" units="cm"/>
    </inkml:brush>
  </inkml:definitions>
  <inkml:trace contextRef="#ctx0" brushRef="#br0">234 0 21301,'17'550'3043,"-9"-370"-2539,-13 266 717,-25-1-353,-8 209-527,37-530-320,-20 434 167,-18-219 264,-14 185-226,7 268 184,44-702-287,14 137 0,-12-223-125,1 2-5,0 0 1,0 0-1,-1 0 0,0 1 0,0-1 0,-1 0 0,0 0 0,0 0 0,-3 10 0,3-14-158,-8-4-2931,8 2 3043,1 0-1,-1 0 0,0 0 0,0 0 0,0 1 1,0-1-1,0 0 0,1 0 0,-1 0 0,0 1 1,0-1-1,0 0 0,1 1 0,-1-1 0,0 1 1,1-1-1,-1 1 0,0-1 0,1 1 0,-1-1 0,0 1 1,1 0-1,-1-1 0,1 1 0,-1 0 0,1 0 1,0-1-1,-1 1 0,1 0 0,0 0 0,-1 0 1,1-1-1,0 1 0,0 0 0,0 0 0,0 0 1,-1 0-1,1-1 0,1 1 0,-1 0 0,0 0 0,0 0 1,0 0-1,0 0 0,1 0 0,2 27-1283</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19:09.319"/>
    </inkml:context>
    <inkml:brush xml:id="br0">
      <inkml:brushProperty name="width" value="0.05" units="cm"/>
      <inkml:brushProperty name="height" value="0.05" units="cm"/>
    </inkml:brush>
  </inkml:definitions>
  <inkml:trace contextRef="#ctx0" brushRef="#br0">114 628 14387,'-22'12'822,"12"-7"-143,0 1 0,1-1 0,0 2 1,0-1-1,0 1 0,1 0 0,-12 13 0,19-19-608,1 0 1,-1-1 0,0 1-1,1 0 1,-1 0-1,0 0 1,1 0-1,-1 0 1,1 0 0,0 1-1,-1-1 1,1 0-1,0 0 1,0 0 0,0 0-1,-1 0 1,1 0-1,0 1 1,1-1-1,-1 0 1,0 0 0,0 0-1,0 0 1,1 0-1,-1 0 1,0 0 0,1 0-1,-1 1 1,1-1-1,-1-1 1,1 1-1,0 0 1,-1 0 0,1 0-1,0 0 1,0 0-1,0 0 1,0-1 0,-1 1-1,1 0 1,0-1-1,0 1 1,0-1-1,0 1 1,0-1 0,1 1-1,-1-1 1,2 0-1,5 3 64,0 0-1,0-2 0,1 1 0,-1-1 0,11 1 1,21-3 1,0-2 0,0-1 0,43-11 0,-6 2-82,175-6-12,2 21 9,-9 0-28,260-6-12,0 24 1,-213-3 286,1-13-1,454-53 0,-535 23-217,686-56-1,-736 77-71,223-9 21,-1-27-19,30-53-7,-103 19 35,-270 66 63,1 2-1,0 3 1,0 1-1,0 1 1,0 3 0,82 12-1,-121-13-69,16 4 65,0-1 0,22 1 0,-39-4-71,-6-9 47,2 6-107,1 0-1,-1 0 1,0 0 0,1 0-1,-1 1 1,-1-1-1,1 1 1,0 0 0,-1-1-1,1 1 1,-1 0-1,1 0 1,-1 1-1,0-1 1,0 0 0,0 1-1,0 0 1,0 0-1,0 0 1,0 0-1,-1 0 1,1 0 0,0 1-1,-5 0 1,2 0-293,4 0-831,13-6-700,0-3 1812,0 1 1,0-1-1,-1-1 1,0 0 0,-1 0-1,0-1 1,0 0-1,-1-1 1,-1 1-1,0-2 1,0 1 0,-1-1-1,-1 0 1,0 0-1,4-23 1,-8 32 141,-1 0 1,0 0 0,-1 0-1,1 0 1,-1 1-1,1-1 1,-1 0 0,0 0-1,-1 1 1,1-1-1,-1 1 1,-3-8 0,2 7 203,1-1 0,0 1 0,0-1 0,-2-10 0,4 14-96,1-5 908,15 5-585,-15 1-506,2 0-7,8-1 7,-1 1 0,0 1 0,0 0 0,-1 0-1,1 1 1,16 4 0,294 100 78,-318-105-81,0-1 1,0 1-1,0 0 1,0-1-1,0 1 1,0 0-1,0 0 1,-1 1 0,1-1-1,0 0 1,-1 1-1,1-1 1,-1 1-1,1-1 1,-1 1-1,1 0 1,-1-1-1,2 4 1,-3-2 30,1-1 0,-1 1-1,1-1 1,-1 1 0,0 0 0,0-1 0,0 1 0,0-1 0,-1 1-1,1-1 1,-1 1 0,1-1 0,-1 1 0,0-1 0,-1 4 0,-11 23 187,-2-1 1,0 0 0,-25 33 0,-63 71 83,71-91-271,-3-2 0,-1-1 0,-56 45 0,68-68-199,23-15 127,0 0 1,0 1-1,0-1 1,0 0 0,0 0-1,0 0 1,0 0-1,1 1 1,-1-1 0,0 0-1,0-1 1,0 1 0,0 0-1,0 0 1,0 0-1,0 0 1,0-1 0,1 1-1,-1-1 1,0 1-1,0 0 1,0-1 0,1 1-1,-1-1 1,0 0-1,0 1 1,0-2 0,-3-4-263,1 0 0,0 0 0,0 0 1,-3-8-1,6 14 285</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19:10.071"/>
    </inkml:context>
    <inkml:brush xml:id="br0">
      <inkml:brushProperty name="width" value="0.05" units="cm"/>
      <inkml:brushProperty name="height" value="0.05" units="cm"/>
    </inkml:brush>
  </inkml:definitions>
  <inkml:trace contextRef="#ctx0" brushRef="#br0">113 13 13195,'30'-8'688,"-10"3"-352,-36 13-240,-18 2 120,-4 0 24,2-1 0,-2-8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19:10.308"/>
    </inkml:context>
    <inkml:brush xml:id="br0">
      <inkml:brushProperty name="width" value="0.05" units="cm"/>
      <inkml:brushProperty name="height" value="0.05" units="cm"/>
    </inkml:brush>
  </inkml:definitions>
  <inkml:trace contextRef="#ctx0" brushRef="#br0">0 1 14579,'6'0'582,"1"0"-1,-1 1 1,0-1-1,0 1 1,-1 1-1,1-1 1,0 1-1,0 0 1,-1 1-1,1-1 1,-1 1-1,1 0 1,5 5-1,-5-3-280,0 0-1,0 1 0,0 0 0,-1 1 0,0-1 1,0 1-1,-1 0 0,7 13 0,-2 3-58,-1 0-1,-1 1 1,-1 0-1,-1 0 1,3 37-1,6 147 312,1 12-750,-14-216 140,-1 0-77,0-1 0,0 0-1,1 1 1,0-1-1,-1 0 1,1 0 0,0 1-1,1-1 1,-1 0-1,1 0 1,1 3-1,5 1-1089</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19:10.685"/>
    </inkml:context>
    <inkml:brush xml:id="br0">
      <inkml:brushProperty name="width" value="0.05" units="cm"/>
      <inkml:brushProperty name="height" value="0.05" units="cm"/>
    </inkml:brush>
  </inkml:definitions>
  <inkml:trace contextRef="#ctx0" brushRef="#br0">0 371 13099,'1'2'11344,"8"-14"-10306,11-23-673,-2-2-1,24-69 0,17-35-351,-39 107-13,-20 34-1,0-1 1,1 0-1,-1 1 0,1-1 0,-1 1 1,1-1-1,-1 1 0,1-1 0,-1 1 1,1 0-1,-1-1 0,1 1 1,0 0-1,-1-1 0,1 1 0,0 0 1,-1 0-1,1 0 0,0-1 0,-1 1 1,1 0-1,0 0 0,0 0 1,0 1-2,0-1 1,-1 1-1,1-1 1,0 1 0,-1-1-1,1 1 1,0-1-1,-1 1 1,1 0 0,-1-1-1,0 1 1,1 0 0,-1-1-1,1 1 1,-1 0-1,0 0 1,0 0 0,1-1-1,-1 1 1,0 0-1,0 0 1,0 1 0,5 33 3,-3 0 1,0 0 0,-5 41 0,1-26 28,-3 113 90,-1 99 57,6-259 481,0-6 289</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19:11.519"/>
    </inkml:context>
    <inkml:brush xml:id="br0">
      <inkml:brushProperty name="width" value="0.05" units="cm"/>
      <inkml:brushProperty name="height" value="0.05" units="cm"/>
    </inkml:brush>
  </inkml:definitions>
  <inkml:trace contextRef="#ctx0" brushRef="#br0">0 147 11466,'2'-1'8566,"9"-2"-4258,72-12-3272,-44 12-904,170-23 318,-184 21-562,0-1-1,-1-2 0,0 0 0,0-1 0,0-1 0,24-16 0,-13 0-1042</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19:12.005"/>
    </inkml:context>
    <inkml:brush xml:id="br0">
      <inkml:brushProperty name="width" value="0.05" units="cm"/>
      <inkml:brushProperty name="height" value="0.05" units="cm"/>
    </inkml:brush>
  </inkml:definitions>
  <inkml:trace contextRef="#ctx0" brushRef="#br0">13 714 18548,'-5'21'614,"3"-16"-437,1 0 0,0 0 0,0 0 0,0 0 0,0 0 0,1 0 1,0 1-1,0-1 0,0 0 0,3 10 0,-3-14-167,0-1 0,0 1 0,1-1 0,-1 1 0,0 0 0,0-1 0,1 1 0,-1-1 0,1 1 1,-1-1-1,0 1 0,1-1 0,-1 1 0,1-1 0,-1 1 0,1-1 0,-1 0 0,1 1 0,0-1 0,-1 0 0,1 1 0,-1-1 1,1 0-1,0 0 0,-1 0 0,1 0 0,0 1 0,-1-1 0,1 0 0,-1 0 0,1 0 0,0 0 0,-1-1 0,1 1 0,0 0 0,-1 0 1,1 0-1,0 0 0,-1-1 0,1 1 0,-1 0 0,1 0 0,0-1 0,-1 1 0,1-1 0,-1 1 0,1 0 0,-1-1 0,1 0 0,5-4 34,0 0 0,-1 0 0,0 0 0,5-6 0,153-219 380,-19-13-294,5-7-18,-119 206-76,-30 44-34,0-1 0,0 1 0,1-1-1,-1 1 1,0-1 0,0 1-1,1 0 1,-1-1 0,0 1 0,1-1-1,-1 1 1,0 0 0,1-1-1,-1 1 1,0 0 0,1 0-1,-1-1 1,1 1 0,-1 0 0,1 0-1,-1 0 1,1-1 0,-1 1-1,1 0 1,-1 0 0,1 0 0,-1 0-1,1 0 1,-1 0 0,1 0-1,-1 0 1,1 0 0,0 0-1,-1 2 8,1-1-1,-1 0 0,1 1 1,-1-1-1,0 0 0,1 1 0,-1-1 1,0 1-1,0-1 0,0 1 1,0 1-1,-17 217 416,0 27-296,18-135-240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19:12.695"/>
    </inkml:context>
    <inkml:brush xml:id="br0">
      <inkml:brushProperty name="width" value="0.05" units="cm"/>
      <inkml:brushProperty name="height" value="0.05" units="cm"/>
    </inkml:brush>
  </inkml:definitions>
  <inkml:trace contextRef="#ctx0" brushRef="#br0">6 529 17068,'0'0'141,"0"0"0,0 0 0,-1-1 0,1 1 1,0 0-1,-1 0 0,1 0 0,0 0 0,0 0 1,-1-1-1,1 1 0,0 0 0,0 0 0,-1 0 1,1-1-1,0 1 0,0 0 0,0 0 0,-1-1 0,1 1 1,0 0-1,0 0 0,0-1 0,0 1 0,0 0 1,0-1-1,0 1 0,0 0 0,-1 0 0,1-1 1,0 1-1,0 0 0,0-1 0,0 1 0,1-1 1,4-15 806,16-18-1130,77-109 393,-44 59-158,74-84-1,-120 158-51,1 0 1,1 1-1,-1 0 0,2 1 1,-1 0-1,13-8 0,-22 16-1,0-1-1,-1 1 1,1-1-1,0 1 1,0-1-1,0 1 1,-1 0-1,1-1 1,0 1-1,0 0 0,0-1 1,0 1-1,0 0 1,0 0-1,0 0 1,0 0-1,0 0 1,0 0-1,0 0 1,0 0-1,-1 1 1,1-1-1,0 0 1,0 1-1,0-1 0,0 0 1,0 1-1,-1-1 1,1 1-1,0-1 1,0 1-1,0-1 1,-1 1-1,1 0 1,0-1-1,-1 1 1,1 0-1,-1 0 1,1-1-1,-1 1 0,1 0 1,-1 1-1,2 2 5,-1 1 0,0 0-1,0-1 1,0 1 0,-1 0-1,0 6 1,0 49 57,0-26-11,0 1 1,2-1-1,14 68 1,4-42-258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27:48.462"/>
    </inkml:context>
    <inkml:brush xml:id="br0">
      <inkml:brushProperty name="width" value="0.05" units="cm"/>
      <inkml:brushProperty name="height" value="0.05" units="cm"/>
    </inkml:brush>
  </inkml:definitions>
  <inkml:trace contextRef="#ctx0" brushRef="#br0">75 0 20148,'0'0'3396,"-5"3"-1054,2 0-2274,0 0 0,0 0 0,0 1 0,0-1 1,1 1-1,0 0 0,-1 0 0,1 0 1,1 0-1,-1 0 0,-2 8 0,-12 59-58,13-55 22,-5 31 68,2 0 1,0 76-1,11-124 56,-2-1-133,0 1 1,1 0-1,-1-1 0,0 0 0,0 0 0,0 0 1,0 0-1,0 0 0,-1-1 0,1 1 1,-1-1-1,3-3 0,29-43 65,-19 25-64,-3 6-14,2 0 0,0 1 1,21-22-1,-29 34-12,0 0 1,0 0-1,0 1 1,0-1-1,0 2 0,1-1 1,0 1-1,0-1 0,0 2 1,0-1-1,0 1 0,1 0 1,13-1-1,-18 3-2,0 0-1,-1 0 1,1 1 0,0-1-1,0 1 1,0-1-1,0 1 1,-1 0 0,1 0-1,0 0 1,-1 1-1,1-1 1,-1 0 0,1 1-1,-1 0 1,0 0-1,0-1 1,0 1 0,0 1-1,3 2 1,1 4-9,1 1 0,-2-1 0,10 20 1,-12-21 17,-1 1-16,-2-8 27,0 0 0,0 0 0,0-1 1,0 1-1,0 0 0,0 0 1,0 0-1,0 0 0,0-1 1,0 1-1,1 0 0,-1 0 1,0-1-1,1 1 0,-1 0 1,1-1-1,-1 1 0,0 0 0,1-1 1,-1 1-1,1 0 0,0-1 1,-1 1-1,1-1 0,0 1 1,0 0-1,3 0-15,1 0 0,-1-1 0,0 1 0,0-1 0,0 0 0,0 0 0,0 0 0,0-1 0,0 0 0,1 1 0,-1-1 0,0-1 0,-1 1 0,1-1 0,0 1 0,4-3 0,-1 0 3,0 1 1,0 0-1,0 0 0,0 0 0,1 1 0,15-2 1,-19 4-7,1 0 0,-1 0 1,1 1-1,-1-1 1,1 1-1,-1 0 0,1 0 1,-1 1-1,0-1 0,0 1 1,0 0-1,0 0 1,6 4-1,14 13-5,-19-15 6,0 1 1,1-1-1,11 7 1,-15-10 1,0 0 0,0-1 0,0 1 0,1 0 0,-1-1 0,0 1 0,0-1 0,1 0 0,-1 0 1,0 0-1,1 0 0,-1 0 0,0 0 0,0-1 0,1 1 0,1-1 0,32-12 30,-22 8-28,0 0 0,0 1 0,0 0 0,0 1 0,17-1-1,-31 4-8,13-2 74,-13 2-80,0 0 0,1 0 0,-1 0 0,0 1 0,0-1 0,1 0 0,-1 0 0,0 0 0,0 0 0,0 0 0,1 0 0,-1 0 0,0-1 0,0 1 0,0 0 0,1 0 0,-1 0 0,0 0 0,0 0 0,1 0 0,-1 0 0,0 0 0,0 0 0,0-1 0,0 1 0,1 0 0,-1 0 0,0 0 0,0 0 0,0-1 0,0 1 0,0 0 0,0 0 0,1 0 0,-1-1 0,0 1 0,0 0 0,0 0 0,0 0 0,0-1 0,0 1 0,0 0 0,0 0 0,0 0 0,0-1 0,0 1 0,0 0 0,0 0 0,0-1 0,0 1 0,0 0 0,0 0 0,0 0 0,-1-1 0,1 1 0,0 0 0,0 0 0,-24-24-1475</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19:14.253"/>
    </inkml:context>
    <inkml:brush xml:id="br0">
      <inkml:brushProperty name="width" value="0.05" units="cm"/>
      <inkml:brushProperty name="height" value="0.05" units="cm"/>
    </inkml:brush>
  </inkml:definitions>
  <inkml:trace contextRef="#ctx0" brushRef="#br0">21 3531 10922,'-5'4'635,"-10"18"8684,19-22-9184,0-1-1,0 1 0,0-1 0,0 0 0,-1 0 0,1-1 0,0 1 0,0-1 0,-1 0 0,1 0 0,-1 0 1,6-5-1,39-38 28,-28 24-39,340-289 86,-66 111-193,71-55-5,-183 102-3,98-76 8,-153 139-16,217-170-1,498-522 3,-412 410 10,-392 340-10,42-40 1,74-85 1,-91 88 1,3 2 1,78-58 0,130-67 487,-240 168-250,-22 16-216,-1-1 1,0 0 0,-1-1-1,0 0 1,0 0 0,-1-1-1,14-19 1,-22 26 107,-4 0 1424,1 3-2553</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19:40.429"/>
    </inkml:context>
    <inkml:brush xml:id="br0">
      <inkml:brushProperty name="width" value="0.05" units="cm"/>
      <inkml:brushProperty name="height" value="0.05" units="cm"/>
    </inkml:brush>
  </inkml:definitions>
  <inkml:trace contextRef="#ctx0" brushRef="#br0">316 29 16155,'-2'-3'391,"-1"1"-1,0-1 0,0 1 1,0-1-1,0 1 0,0 0 0,-1 0 1,1 1-1,-1-1 0,1 1 0,-1-1 1,0 1-1,0 0 0,-5 0 0,5 1-233,0 1-1,0-1 0,0 1 1,0 0-1,0 0 0,0 0 0,0 1 1,0 0-1,1-1 0,-1 1 0,0 1 1,1-1-1,-7 6 0,-5 4 31,0 2-1,0 0 1,1 0 0,1 1-1,0 1 1,1 0 0,-17 31-1,17-23-108,1 1-1,1 0 0,2 0 0,0 1 1,-6 37-1,9-29-31,1 0-1,2 1 1,2-1 0,1 1-1,1-1 1,2 0 0,1 0 0,2 0-1,17 48 1,-21-72-37,1 0 0,0-1-1,1 1 1,0-1 0,0 0-1,13 16 1,-16-23-6,1 1 0,-1 0 0,1-1 0,0 0-1,0 0 1,0 0 0,0 0 0,0 0 0,0 0 0,1-1 0,-1 0-1,0 0 1,1 0 0,-1 0 0,1 0 0,-1 0 0,1-1-1,-1 0 1,1 0 0,0 0 0,-1 0 0,7-1 0,-2-1 7,1-1 1,-1 0 0,0 0 0,0-1 0,0 0-1,0 0 1,0-1 0,-1 0 0,0-1 0,0 1-1,7-8 1,-4 2 18,0 0-1,-1 0 1,0-1 0,0 0-1,12-25 1,-20 35-4,0 0 0,0 0-1,-1 0 1,1 0 0,0 0-1,-1-1 1,0 1 0,0 0 0,0 0-1,0 0 1,0-1 0,0 1-1,0 0 1,-1 0 0,1 0 0,-1 0-1,1 0 1,-1-1 0,0 1-1,-2-3 1,3 4-7,-1 0 0,0 0 0,0-1 0,0 1 0,0 0 0,0 0-1,0 0 1,-1 0 0,1 1 0,0-1 0,0 0 0,0 0 0,-1 1 0,1-1 0,-1 1 0,1-1 0,0 1 0,-1 0-1,1-1 1,-1 1 0,1 0 0,-1 0 0,1 0 0,-1 0 0,1 0 0,0 0 0,-1 0 0,1 1 0,-1-1-1,1 1 1,-2 0 0,1 0-14,1 0 1,-1 0-1,0 0 0,1 0 0,-1 1 0,1-1 0,0 0 0,-1 1 0,1-1 0,0 1 1,0 0-1,0-1 0,0 1 0,0 0 0,0 0 0,0 3 0,0-4-1,0 0-1,1 1 1,0-1 0,-1 1-1,1-1 1,0 1-1,-1-1 1,1 1 0,0-1-1,0 1 1,0-1-1,1 1 1,-1-1-1,0 0 1,0 1 0,1-1-1,-1 1 1,1-1-1,-1 1 1,1-1 0,0 0-1,1 2 1,-2-2-3,1-1 0,0 1 0,0-1 0,0 1 0,-1-1 0,1 1 0,0-1 1,0 0-1,0 0 0,0 1 0,0-1 0,0 0 0,0 0 0,0 0 0,-1 0 0,1 0 1,0 0-1,0 0 0,0 0 0,0 0 0,0-1 0,0 1 0,0 0 0,0-1 0,-1 1 0,1 0 1,0-1-1,1-1 0,25-19-9,-11 4 13,-1-1-1,16-25 0,-21 27 2,1 1-1,0 1 1,1 0 0,0 0-1,23-17 1,-35 30-6,1 0 0,0 1 0,0-1 0,0 0 1,0 1-1,0-1 0,0 1 0,0-1 0,0 1 0,0 0 1,0-1-1,0 1 0,0 0 0,1 0 0,-1 0 0,0 0 1,0 0-1,0 0 0,0 0 0,0 0 0,0 0 0,1 0 1,-1 1-1,0-1 0,0 0 0,0 1 0,0-1 0,0 1 1,0-1-1,0 1 0,0 0 0,0-1 0,-1 1 0,1 0 1,0-1-1,0 1 0,0 0 0,-1 0 0,1 0 0,0 0 1,-1 0-1,1 0 0,-1 0 0,1 0 0,-1 0 0,1 2 1,3 7-1,-1 1 0,0-1 0,-1 0 1,1 12-1,-1-15 12,5 61 123,-3 1 0,-8 128 0,3-192-342,-4-7-897</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19:41.071"/>
    </inkml:context>
    <inkml:brush xml:id="br0">
      <inkml:brushProperty name="width" value="0.05" units="cm"/>
      <inkml:brushProperty name="height" value="0.05" units="cm"/>
    </inkml:brush>
  </inkml:definitions>
  <inkml:trace contextRef="#ctx0" brushRef="#br0">1 1 23685,'3'27'744,"4"22"256,-1 16-479,3 21-193,-1 7-8,0-5-184,4-5-40,-2-11-48,3-11-16,-3-18 0,-3-11 16,-4-17-8,-25-37-2345,1-16 969</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19:41.295"/>
    </inkml:context>
    <inkml:brush xml:id="br0">
      <inkml:brushProperty name="width" value="0.05" units="cm"/>
      <inkml:brushProperty name="height" value="0.05" units="cm"/>
    </inkml:brush>
  </inkml:definitions>
  <inkml:trace contextRef="#ctx0" brushRef="#br0">18 330 17972,'-14'-20'1816,"11"-1"377,3-2-729,13-1-296,9 1-96,4-3-183,4 2-113,15 1-432,3 0-168,12 5-120,3-1-40,-5 4 0,0 4 8,-10-2 64,-3 1-200,-7-3-904,-3-5-601</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19:42.067"/>
    </inkml:context>
    <inkml:brush xml:id="br0">
      <inkml:brushProperty name="width" value="0.05" units="cm"/>
      <inkml:brushProperty name="height" value="0.05" units="cm"/>
    </inkml:brush>
  </inkml:definitions>
  <inkml:trace contextRef="#ctx0" brushRef="#br0">65 0 21453,'-15'65'568,"2"10"16,-4 6-408,6 0-96,2-6-24,9-17 8,4-5-104,17-5-640,6 0 1336</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19:42.335"/>
    </inkml:context>
    <inkml:brush xml:id="br0">
      <inkml:brushProperty name="width" value="0.05" units="cm"/>
      <inkml:brushProperty name="height" value="0.05" units="cm"/>
    </inkml:brush>
  </inkml:definitions>
  <inkml:trace contextRef="#ctx0" brushRef="#br0">39 0 18140,'-10'118'1562,"-16"277"1417,23-285-2698,19 171-1,-13-243-280,-3-36-180,2 6-616,2 5 546,-1 0-1,0 1 1,-1 0-1,0 0 0,-2 0 1,0 19-1,-4-3-689</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19:42.851"/>
    </inkml:context>
    <inkml:brush xml:id="br0">
      <inkml:brushProperty name="width" value="0.05" units="cm"/>
      <inkml:brushProperty name="height" value="0.05" units="cm"/>
    </inkml:brush>
  </inkml:definitions>
  <inkml:trace contextRef="#ctx0" brushRef="#br0">1 0 16444,'2'0'1168,"29"0"40,-4 7-840,4 5 24,6 6 16,1 8-8,2 8-216,3 1-56,10 3-424,8 0-5817</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19:43.166"/>
    </inkml:context>
    <inkml:brush xml:id="br0">
      <inkml:brushProperty name="width" value="0.05" units="cm"/>
      <inkml:brushProperty name="height" value="0.05" units="cm"/>
    </inkml:brush>
  </inkml:definitions>
  <inkml:trace contextRef="#ctx0" brushRef="#br0">0 37 18116,'21'13'313,"1"0"0,0-1 0,1-1 0,1-2 1,-1 0-1,1-1 0,0-2 0,1 0 0,43 3 0,-21-7-295,-1-3-1,81-11 1,93-30-2469,-13 3-4733,-137 30 6435,79 0 0,-87 9 4441,96 14-1,53 6 150,106-20-2655,-245-1-1091,-23 1-121,0-2-1,0-2 1,-1-2-1,56-14 0,-31-4 1429</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19:49.389"/>
    </inkml:context>
    <inkml:brush xml:id="br0">
      <inkml:brushProperty name="width" value="0.05" units="cm"/>
      <inkml:brushProperty name="height" value="0.05" units="cm"/>
    </inkml:brush>
  </inkml:definitions>
  <inkml:trace contextRef="#ctx0" brushRef="#br0">5 0 5129,'0'0'600,"-1"15"1573,0-2-4167,-1 34 12247,1-29-15204</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19:53.109"/>
    </inkml:context>
    <inkml:brush xml:id="br0">
      <inkml:brushProperty name="width" value="0.05" units="cm"/>
      <inkml:brushProperty name="height" value="0.05" units="cm"/>
    </inkml:brush>
  </inkml:definitions>
  <inkml:trace contextRef="#ctx0" brushRef="#br0">1 407 4073,'0'0'973,"14"-11"11590,7 5-10733,-20 6-1812,1-1 0,-1 1 0,0-1 0,1 1-1,-1-1 1,0 1 0,1-1 0,-1 1 0,0 0 0,1 0 0,-1 0 0,0 0-1,1 0 1,-1 0 0,1 0 0,-1 0 0,0 1 0,1-1 0,-1 1-1,0-1 1,2 1 0,1 1-6,0 0 1,0-1-1,0 1 0,0-1 0,0 0 0,8 1 1,-2 0 12,-9-2-14,-1 1-1,0-1 1,1 0 0,-1 0 0,1 1-1,-1-1 1,1 0 0,-1 0-1,1 0 1,0 1 0,-1-1 0,1 0-1,-1 0 1,1 0 0,-1 0 0,1 0-1,-1 0 1,1 0 0,0 0-1,-1 0 1,1-1 0,-1 1 0,1 0-1,-1 0 1,2-1 0,10-5 15,25-6-12,-27 9 28,-6 3-19,6 2-19,1 0-3,25 1 13,-22-7 4,24-10-4,-29 11-13,-4 2 2,7 1 2,37-3-3,-53 3-2,7 0-1,12 8 33,19 8-4,-27-12-4,-1-2 4,3-3-18,28 1 12,-37 0-20,1 0-1,0 0 0,0 0 0,-1 0 1,1 0-1,0 0 0,0 0 0,-1 0 1,1-1-1,0 1 0,0 0 1,-1 0-1,1 0 0,0-1 0,-1 1 1,1 0-1,0-1 0,0 0 0,21-19 33,-15 13-21,-1 1 0,1 0 0,0 0 0,0 1 0,11-7 0,-17 12-10,0-1 0,0 1 0,0 0 0,1 0 0,-1-1 0,0 1 0,0 0 0,1 0 0,-1 0-1,0 0 1,0 0 0,1 1 0,-1-1 0,0 0 0,0 0 0,0 1 0,0-1 0,1 1 0,-1-1-1,0 1 1,0 0 0,0-1 0,0 1 0,0 0 0,0 0 0,1 1 0,3 4 27,0-1 0,-1 1 1,7 11-1,5 6 60,-15-21-83,1-1 0,0 1 1,0-1-1,0 1 0,0-1 0,0 0 1,0 0-1,0 0 0,1 0 1,-1 0-1,0-1 0,1 1 0,-1-1 1,0 1-1,1-1 0,-1 0 1,0 0-1,1 0 0,4 0 0,2-2 15,0 0 0,1-1 0,16-7-1,-18 6-9,1 1-1,0 0 1,15-3 0,-19 6-8,0 0 0,0 0 0,0 0 0,0 1 0,0 0 0,0 0 0,0 0 0,-1 1 0,9 3 0,-10-4-2,1 1 1,-1-1-1,1 1 0,-1-1 0,1 0 0,0 0 1,-1-1-1,1 1 0,0-1 0,0 0 0,-1 0 0,1 0 1,0 0-1,0-1 0,-1 0 0,1 0 0,7-2 1,6-6 18,-1 0 0,23-18 0,-23 16 8,0 0-1,26-12 1,-35 19-24,1 1 0,0 0-1,-1 0 1,1 1 0,1 0 0,-1 0 0,0 1-1,0 0 1,0 1 0,1 0 0,-1 0 0,0 1-1,1 0 1,-1 0 0,0 1 0,0 0 0,0 0-1,0 1 1,14 7 0,-20-9 14,0 0 0,0 0 0,1 0 0,-1-1 0,0 1 1,0 0-1,0-1 0,1 0 0,-1 0 0,0 1 0,0-1 0,1 0 0,-1-1 0,0 1 0,0 0 1,0-1-1,1 1 0,-1-1 0,0 0 0,0 0 0,0 1 0,0-2 0,4-1 0,-3 1 28,1 0-1,-1 1 0,1-1 0,0 1 0,0 0 0,7-1 0,-8 2-12,1 0-1,0 0 0,0 1 0,0 0 1,-1 0-1,1 0 0,0 0 0,-1 0 0,1 1 1,4 2-1,-4-2-23,1 0 1,0 0-1,0 0 1,0-1-1,5 2 1,11-2-1,-1-1 0,0 0 1,0-2-1,29-5 1,-5-3 12,-31 6-21,1 0 0,0 2 0,-1-1 0,1 2 0,1 0 0,14 1 0,25 7-1,-40-4 0,0-1 0,0-1 0,-1 0 0,1 0-1,0-2 1,0 0 0,23-4 0,-27 2 1,-1 1 0,1 0-1,-1 1 1,1 0 0,0 0 0,0 1 0,-1 0 0,1 1 0,0 0-1,0 1 1,-1 0 0,17 5 0,-18-4-2,0 0 0,0 0 0,1-1 0,-1 0 0,1-1 0,0 1 0,-1-2 0,1 1 0,0-1 1,0-1-1,-1 0 0,1 0 0,-1 0 0,1-1 0,-1-1 0,1 1 0,-1-1 0,0-1 0,0 0 0,7-4 0,-4 1 5,-1 1 0,1 0 0,0 0 0,20-7 0,-26 12-5,0 0 0,0 0 1,0 1-1,1-1 1,-1 1-1,0 0 1,0 0-1,0 1 1,1 0-1,-1 0 1,0 0-1,0 0 0,9 5 1,-8-4 0,1 1 1,0-1-1,0-1 0,0 1 1,0-1-1,1 0 0,-1-1 0,12 0 1,-2-2 5,0 0 0,21-7 0,-9 2-1,-3 3-5,-1 0 1,47 2-1,-53 2 0,1 0 0,0-2-1,-1 0 1,1-1 0,-1-1-1,23-7 1,-25 4 0,0 1 0,0 1 0,1 1 0,-1 0 0,21-2 1,61-6 5,-64 6-2,60-2 0,-53 8-5,0-2 0,46-7 0,-79 8-2,-1 0 1,1 1-1,-1 0 0,1 0 1,-1 1-1,0 0 1,1 1-1,-1 0 0,0 0 1,0 1-1,0 0 1,14 7-1,12 4 7,-27-12-3,1 1 0,1-1-1,-1-1 1,0 0 0,0 0 0,0-1 0,1 1 0,12-3 0,7-2-3,33-8 0,12-3 2,61 9 3,-95 7 2,76-10 0,-114 9-6,109-16 0,-93 15 0,0 1 0,1 1 0,-1 0 0,24 5 0,-37-5 0,32 6-1,48 5 0,-71-11 1,0-1-1,-1-1 0,1 0 0,0-1 0,-1 0 1,1 0-1,17-8 0,-9 4 2,1 0 0,-1 2 0,1 0 0,0 1 0,0 2 0,0 0 0,0 1 0,27 4 0,36-4-3,-65-1 4,0 0-1,-1 2 0,1 0 0,-1 1 1,0 1-1,30 8 0,-37-7-1,1-1 1,-1 0-1,1-1 1,0 0-1,26-1 1,65-10 4,5 0-5,118 2 0,-192 4 2,40-8 0,-44 5-1,0 1 0,34 1 1,-20 4-3,-20 1-1,1-1 0,-1-1 1,34-6-1,-46 5 4,1 1 0,16 0 1,-22 1-2,0 0 1,1-1 0,-1 1 0,0-2-1,0 1 1,0-1 0,0 0 0,10-4 0,-3 1-1,2 4 4,47-12 14,-59 11-16,9 0-20,1 3 16,34 1 8,-53-2-7,7 0 0,11 0 0,29 1-1,-33-2 1,1 0 1,0-1 0,0-1 0,-1 0 0,1 0 0,14-7 0,7-3 11,-6 12 1032,-16 2-209,-10-1-777,-12-5 412,6 5-716,4 0-332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27:48.619"/>
    </inkml:context>
    <inkml:brush xml:id="br0">
      <inkml:brushProperty name="width" value="0.05" units="cm"/>
      <inkml:brushProperty name="height" value="0.05" units="cm"/>
    </inkml:brush>
  </inkml:definitions>
  <inkml:trace contextRef="#ctx0" brushRef="#br0">1 20 17924,'0'0'6305,"1"0"-5361,1 0-271,41-8-393,-20 7-144,11-4-16,9 0-568</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0:19.818"/>
    </inkml:context>
    <inkml:brush xml:id="br0">
      <inkml:brushProperty name="width" value="0.05" units="cm"/>
      <inkml:brushProperty name="height" value="0.05" units="cm"/>
    </inkml:brush>
  </inkml:definitions>
  <inkml:trace contextRef="#ctx0" brushRef="#br0">115 34 10738,'-30'-33'10394,"30"33"-10264,-1 0 1,1 0-1,0 0 0,-1 0 1,1 0-1,0-1 1,-1 1-1,1 0 0,-1 0 1,1 0-1,0 0 1,-1 1-1,1-1 0,-1 0 1,1 0-1,0 0 0,-1 0 1,1 0-1,0 0 1,-1 1-1,1-1 0,-1 0 1,1 0-1,0 1 1,0-1-1,-1 0 0,1 0 1,0 1-1,-1-1 1,1 0-1,0 1 0,-1 0 1,-3 3-82,-1 1 0,1 0 0,-1 0 0,1 1 1,1-1-1,-1 1 0,1 0 0,0 0 0,0 0 0,1 1 0,0-1 1,0 0-1,-2 14 0,-1 8-27,2 0-1,1 0 1,1 1-1,4 35 1,22 111 21,-24-165-39,1 5 37,0 0 0,-2 0 0,0 0 0,-3 27 0,10-109-25,-4-1 1,-2 1-1,-16-128 0,12 177-11,1 21-28,1 32-16,1-32 40,7 139-11,0 0 62,-13-68-11,6-71-17,1-7-9,6-25 10,-2-2 0,3-47 1,-5-69-20,-3 87 5,-4-128 16,3 187-41,-2 6-16,-5 19-3,1 0 0,-6 43 0,-2 56 39,14-114-7,-12 385 97,15-358-94,3-11 9,-5-25-11,0 0 0,0 0 0,0 0 0,0 0 0,0 0 1,1 1-1,-1-1 0,0 0 0,0 0 0,0 0 0,0 0 0,0 0 1,0 0-1,0 0 0,0 0 0,0 0 0,1 0 0,-1 0 0,0 0 1,0 0-1,0 0 0,0 0 0,0 0 0,0 0 0,0 0 0,0 0 1,0 0-1,1 0 0,-1 0 0,0 0 0,0 0 0,0 0 0,0-1 1,0 1-1,0 0 0,0 0 0,0 0 0,0 0 0,0 0 0,0 0 1,0 0-1,1 0 0,-1 0 0,0 0 0,0 0 0,0 0 0,0-1 1,0 1-1,0 0 0,0 0 0,0 0 0,0 0 0,0 0 0,0 0 1,1-2 2,7-2 5,-1-1-1,1 0 1,-1 0-1,0-1 0,0 0 1,-1 0-1,0 0 1,8-11-1,-12 14 8,-5 3-495,-15 0-369</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19:26.099"/>
    </inkml:context>
    <inkml:brush xml:id="br0">
      <inkml:brushProperty name="width" value="0.05" units="cm"/>
      <inkml:brushProperty name="height" value="0.05" units="cm"/>
    </inkml:brush>
  </inkml:definitions>
  <inkml:trace contextRef="#ctx0" brushRef="#br0">115 7 11787,'-2'-7'5450,"-1"15"-2097,1-1-4207,-9 47 2251,-4 60-1,8-51-915,-19 382 666,34 4-1080,-3-282 97,-4 655 795,-23 1-833,3-156-74,9-327-40,-1 439 75,61 12 428,-37-643-520,8 505 99,-22-550-73,0 69 8,2-103-477,-1-67 87,-2-4-76,-8-14-550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19:27.320"/>
    </inkml:context>
    <inkml:brush xml:id="br0">
      <inkml:brushProperty name="width" value="0.05" units="cm"/>
      <inkml:brushProperty name="height" value="0.05" units="cm"/>
    </inkml:brush>
  </inkml:definitions>
  <inkml:trace contextRef="#ctx0" brushRef="#br0">1 375 12163,'1'3'267,"-1"0"1,1 0-1,0-1 1,0 1 0,0 0-1,0 0 1,1-1-1,-1 1 1,1-1 0,0 0-1,-1 1 1,1-1-1,0 0 1,0 0 0,1 0-1,-1 0 1,0 0-1,1-1 1,-1 1 0,1-1-1,-1 1 1,1-1-1,5 2 1,6 1 98,0-1-1,0 0 1,25 2 0,-13-2 138,15 3-373,1-2 0,0-2 0,0-1 0,-1-2 0,1-2 0,0-2 0,-1-2 0,55-16 0,-46 6-115,0 3 0,1 1 0,0 3 0,65-5 0,89 12 17,-100 4-17,164-21 1,-120-4-17,175-25-1,-218 38 3,116 3-1,24 15 11,279-4 14,-256-21-24,291-9 4,-321 31-1,282-5 6,441-87-26,-758 58 23,389-6 0,-525 37-4,436-11 5,-380-1-4,338-21 22,-301 33 884,171 21-1,-290-19-737,0-1-1,0-3 1,0-2 0,70-12 0,-106 14-10,-10 2-1694,-20 0 312</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19:27.787"/>
    </inkml:context>
    <inkml:brush xml:id="br0">
      <inkml:brushProperty name="width" value="0.05" units="cm"/>
      <inkml:brushProperty name="height" value="0.05" units="cm"/>
    </inkml:brush>
  </inkml:definitions>
  <inkml:trace contextRef="#ctx0" brushRef="#br0">0 1 15579,'0'0'4153,"11"3"-1173,7 4-2528,0 1 7,1-1-1,0-1 1,26 5 0,-16-9-421,0-2 0,-1-1 0,1-1 0,0-1 0,30-9 0,-29 6-33,0 1-1,0 2 1,0 0 0,35 3 0,-62 0-6,1 1 1,-1-1 0,0 1 0,1 0 0,-1 0-1,0 0 1,0 0 0,0 0 0,0 1-1,0-1 1,0 1 0,0 0 0,0 0-1,-1 0 1,1 0 0,-1 1 0,4 3 0,-3-2 16,-1 1 1,1-1 0,-1 1-1,1 0 1,-1 0 0,-1 0-1,1 0 1,-1 0 0,0 0-1,1 6 1,-1 6 119,-1 0 0,0 0 1,-1 0-1,-1 0 0,-1-1 0,-4 17 0,-2 1 299,-1-1 0,-20 43-1,23-61-355,-1 0-1,0-1 0,-1 0 1,0 0-1,-1-1 0,-1 0 1,-14 13-1,18-21-223,0 0 1,0 0-1,-1 0 0,0-1 0,0 0 1,0-1-1,0 0 0,0 0 0,0-1 1,-1 0-1,0 0 0,-14 1 0,-29 1-345</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19:28.645"/>
    </inkml:context>
    <inkml:brush xml:id="br0">
      <inkml:brushProperty name="width" value="0.05" units="cm"/>
      <inkml:brushProperty name="height" value="0.05" units="cm"/>
    </inkml:brush>
  </inkml:definitions>
  <inkml:trace contextRef="#ctx0" brushRef="#br0">0 702 10858,'7'0'10253,"6"1"-6895,-11-1-3397,0 0 0,0-1 0,0 1 0,0-1-1,0 1 1,0-1 0,0 0 0,0 1 0,0-1 0,-1 0 0,1 0-1,0 0 1,0-1 0,-1 1 0,1 0 0,-1-1 0,0 1-1,1-1 1,-1 1 0,0-1 0,2-3 0,41-73 230,43-105 0,-58 119-161,-7 13-12,95-191 45,-114 236-58,18-30 5,-20 35-6,0 0 1,-1-1-1,1 1 0,0 0 0,0 0 0,0 0 0,0 0 1,0 0-1,0 0 0,0 1 0,0-1 0,0 0 1,0 0-1,0 1 0,1-1 0,-1 1 0,0-1 0,1 1 1,1-1-1,-2 1 5,0 1 0,0-1 0,-1 1 0,1-1 0,0 1 0,0 0 0,-1-1 0,1 1 0,0 0 0,-1 0 0,1-1 0,-1 1 0,1 0 0,-1 0 1,1 0-1,-1 0 0,0 0 0,1 0 0,-1 0 0,0-1 0,0 1 0,0 0 0,1 1 0,3 32 150,-3-26-112,9 84 267,19 136-6,-21-187-295,1-2 0,2 1 0,24 57 0,-31-86-14,1 0 0,1-1 0,-1 1 0,2-1 0,-1 0 0,2-1 0,12 14 0,-19-22-28,0 0-1,1 0 1,-1 0-1,1 0 1,-1 0-1,0-1 1,1 1 0,-1-1-1,1 1 1,-1-1-1,1 1 1,0-1-1,-1 0 1,1 0-1,-1 0 1,1 0-1,2 0 1,0-1-103,-1 0 0,1 0 1,-1 0-1,0-1 0,0 1 1,4-3-1</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19:29.208"/>
    </inkml:context>
    <inkml:brush xml:id="br0">
      <inkml:brushProperty name="width" value="0.05" units="cm"/>
      <inkml:brushProperty name="height" value="0.05" units="cm"/>
    </inkml:brush>
  </inkml:definitions>
  <inkml:trace contextRef="#ctx0" brushRef="#br0">0 7 19140,'0'0'992,"2"0"393,24 0-561,-4 8-104,1 4-48,4 3-288,9 0-96,11-4-208,11-2-40,15-11-8,3-6 8,14-11-8,1 0 8,9 2 56,1 5-448,5 16-2040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19:29.925"/>
    </inkml:context>
    <inkml:brush xml:id="br0">
      <inkml:brushProperty name="width" value="0.05" units="cm"/>
      <inkml:brushProperty name="height" value="0.05" units="cm"/>
    </inkml:brush>
  </inkml:definitions>
  <inkml:trace contextRef="#ctx0" brushRef="#br0">49 0 20812,'0'0'1897,"0"2"-1329,-13 45-304,3-4 16,2 20 16,-4 8 80,7 7-96,5-1-64,2-3-56,11-4-72,-2-12-56,3-7-8,-1-16-320,-15-10 1217</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19:31.081"/>
    </inkml:context>
    <inkml:brush xml:id="br0">
      <inkml:brushProperty name="width" value="0.05" units="cm"/>
      <inkml:brushProperty name="height" value="0.05" units="cm"/>
    </inkml:brush>
  </inkml:definitions>
  <inkml:trace contextRef="#ctx0" brushRef="#br0">1 804 22549,'11'-37'1344,"82"-223"-1263,88-217-47,-180 474-37,0 0 0,1 0 0,-1 0 0,1 1 0,-1-1 0,1 0 0,0 1 0,4-4 0,-1 5-13,-1 10-3,-3 13-2,0 0 0,-5 39 0,2-32 18,-13 303 64,15-224-22,15 119 1,-2-167-27,3-18-137</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19:31.856"/>
    </inkml:context>
    <inkml:brush xml:id="br0">
      <inkml:brushProperty name="width" value="0.05" units="cm"/>
      <inkml:brushProperty name="height" value="0.05" units="cm"/>
    </inkml:brush>
  </inkml:definitions>
  <inkml:trace contextRef="#ctx0" brushRef="#br0">0 433 21605,'0'0'556,"2"-3"29,18-30-489,-2-1 0,-1 0 0,14-42 0,-13 29-20,-5 17-33,4-13 213,37-67 0,-53 108-231,0 0-1,0 1 1,0-1-1,0 0 1,1 0-1,-1 1 0,1-1 1,-1 1-1,1-1 1,0 1-1,-1 0 1,4-2-1,-4 3-10,0-1 0,-1 1 0,1 0 0,-1 0 0,1 0 0,-1 0-1,1 0 1,-1 0 0,1 0 0,-1 1 0,1-1 0,-1 0-1,1 0 1,-1 0 0,1 0 0,-1 1 0,1-1 0,-1 0 0,1 1-1,-1-1 1,1 0 0,-1 1 0,0-1 0,1 0 0,-1 1 0,1-1-1,-1 1 1,0-1 0,0 1 0,1 0 0,2 5 65,-1 1 0,0-1 1,0 1-1,0 0 0,-1 0 1,1 9-1,4 74 242,-12 162 0,3-199-293,-1 4-291,-6-22-579</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19:32.859"/>
    </inkml:context>
    <inkml:brush xml:id="br0">
      <inkml:brushProperty name="width" value="0.05" units="cm"/>
      <inkml:brushProperty name="height" value="0.05" units="cm"/>
    </inkml:brush>
  </inkml:definitions>
  <inkml:trace contextRef="#ctx0" brushRef="#br0">260 2 11666,'-5'-1'607,"0"1"-1,0-1 1,0 1-1,0 0 1,0 1-1,0-1 1,0 1-1,0 0 1,0 0-1,-7 3 1,4-1-72,1 1-1,0 0 1,0 0 0,0 0 0,-12 11-1,6-3-182,0 1-1,1 1 1,1 0 0,0 1-1,-10 18 1,11-15-270,1 1-1,1 0 1,0 1 0,2-1 0,0 1 0,2 1 0,0-1 0,1 1 0,0 26 0,2 1-18,3 1 1,14 88 0,-8-92 16,1 0-1,2-1 0,33 81 1,-41-118-76,0-1 0,0 0 1,1 1-1,0-2 0,1 1 0,-1 0 1,1-1-1,0 1 0,0-2 1,1 1-1,9 6 0,-11-8 0,0-2 0,0 1 0,0 0-1,0-1 1,0 0 0,0 0 0,0 0 0,1 0 0,-1-1-1,0 0 1,1 1 0,-1-2 0,0 1 0,1 0 0,-1-1-1,0 0 1,0 0 0,1 0 0,5-3 0,-2 0 5,-1 0 1,1 0-1,-1 0 1,0-1 0,-1 0-1,1-1 1,-1 1-1,0-1 1,-1 0-1,1-1 1,-1 1 0,-1-1-1,1 0 1,-1 0-1,0-1 1,3-7-1,-3 4 3,0 1 0,-1-1 0,0 0 0,-1 0-1,0 0 1,0-1 0,-1 1 0,-1 0 0,0-1 0,-1 1-1,-2-13 1,3 21-5,-1 0 0,1 0 0,-1 0 0,0 0 0,0 0 0,0 1 0,-1-1 0,1 0 0,-1 0 1,1 1-1,-1-1 0,-2-2 0,3 5-3,1-1 0,-1 1 0,1 0 1,-1-1-1,0 1 0,1 0 0,-1-1 0,0 1 1,1 0-1,-1 0 0,0-1 0,1 1 1,-1 0-1,0 0 0,1 0 0,-1 0 0,0 0 1,0 0-1,1 0 0,-2 0 0,0 1 4,1 0 0,-1-1 0,1 1-1,-1 0 1,1 0 0,0 0 0,-1 0-1,1 0 1,0 0 0,0 0 0,0 0-1,-2 3 1,-4 7 7,0 1 0,0 0 0,1 0 0,0 0 0,1 1 0,1 0 0,0 0 0,1 0 0,0 1 0,1-1 0,-1 22 0,3-33-16,0 0 0,0-1 0,0 1 0,0-1 0,1 1-1,-1-1 1,0 1 0,1 0 0,-1-1 0,1 1 0,1 2 0,-2-4-1,0 0 1,0 0 0,1 0 0,-1 1 0,0-1 0,0 0 0,1 0 0,-1 0-1,0 0 1,0 1 0,1-1 0,-1 0 0,0 0 0,0 0 0,1 0 0,-1 0 0,0 0-1,0 0 1,1 0 0,-1 0 0,0 0 0,1 0 0,-1 0 0,0 0 0,0 0-1,1 0 1,-1 0 0,1 0 0,11-10 1,3-13 11,-2 0 0,0 0 0,14-35-1,8-16 5,-26 56-13,2 0 1,22-27 0,-33 44-6,1 0 0,0 0 1,-1 1-1,1-1 0,0 0 1,0 0-1,-1 1 0,1-1 1,0 0-1,0 1 1,0-1-1,0 1 0,0-1 1,0 1-1,0-1 0,0 1 1,0 0-1,2-1 0,-3 2 1,1-1 1,-1 0-1,1 0 0,-1 1 0,1-1 0,-1 0 0,1 0 0,-1 1 0,1-1 0,-1 1 0,1-1 1,-1 1-1,0-1 0,1 0 0,-1 1 0,0-1 0,1 1 0,-1-1 0,0 1 0,0 0 1,0-1-1,1 1 0,-1-1 0,0 2 0,1 6 4,0 0 0,0 0 1,-1 15-1,0-15 15,-5 150 347,0-74-175,10 115 0,-5-192-210,1 1-1,0-1 1,0 0-1,1 0 1,0-1-1,0 1 1,0 0-1,1 0 1,5 8-1,-6-13-86,-1-1 1,1 1-1,-1-1 1,1 1-1,0-1 1,0 0-1,-1 0 1,1 0-1,2 1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27:48.949"/>
    </inkml:context>
    <inkml:brush xml:id="br0">
      <inkml:brushProperty name="width" value="0.05" units="cm"/>
      <inkml:brushProperty name="height" value="0.05" units="cm"/>
    </inkml:brush>
  </inkml:definitions>
  <inkml:trace contextRef="#ctx0" brushRef="#br0">85 1 19548,'-1'5'571,"1"0"-1,-1 1 1,0-1 0,0 0-1,-1 1 1,1-1-1,-1 0 1,-5 10 0,-27 37 734,7-10-670,26-41-629,0 1-1,0-1 0,0 0 0,1 1 1,-1-1-1,1 1 0,-1-1 1,1 1-1,-1-1 0,1 1 0,0-1 1,0 1-1,0-1 0,0 1 0,0-1 1,0 1-1,0-1 0,0 1 1,1-1-1,-1 1 0,1 1 0,0-2-3,0 0-1,0 0 0,0 1 0,0-1 1,0 0-1,1 0 0,-1 0 0,0-1 1,1 1-1,-1 0 0,0 0 0,1-1 1,-1 1-1,1-1 0,-1 1 0,4 0 1,5 0-2,1 0 0,-1 0 0,1-1 0,16-2 0,28-6 21,-41 5-15,-1 1 0,1 0 0,-1 1 0,1 0 0,0 1 0,-1 1 0,24 3 0,-34-3 1,-1-1 0,0 1 0,0 0-1,0 0 1,1 0 0,-1 0 0,0 0 0,0 0 0,-1 1 0,1-1-1,0 0 1,0 1 0,-1 0 0,1-1 0,-1 1 0,1 0 0,-1 0-1,0 0 1,1 0 0,-1 0 0,0 0 0,0 0 0,-1 0-1,1 0 1,0 1 0,-1-1 0,0 0 0,1 1 0,-1-1 0,0 0-1,0 0 1,0 1 0,-1 3 0,0 0 114,0 0 0,0 0-1,-1 0 1,0-1 0,0 1 0,-1-1-1,1 0 1,-1 1 0,0-1 0,-1 0 0,1-1-1,-7 8 1,-1-2-46,-1-1 0,0 0-1,0 0 1,-1-1 0,0-1 0,-1 0 0,0-1-1,0 0 1,0-1 0,0 0 0,-1-2-1,0 1 1,-25 1 0,27-6-656,7-6 863</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19:33.403"/>
    </inkml:context>
    <inkml:brush xml:id="br0">
      <inkml:brushProperty name="width" value="0.05" units="cm"/>
      <inkml:brushProperty name="height" value="0.05" units="cm"/>
    </inkml:brush>
  </inkml:definitions>
  <inkml:trace contextRef="#ctx0" brushRef="#br0">55 1 23901,'-23'23'488,"3"7"80,12 10-544,5 3 8,9 0-8,4 2-16,2 0 8,-1 0 0,-2-6 0,-1-2-16,-6-11 32,1-4-96,-6-5-800,-9-4-24</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19:33.621"/>
    </inkml:context>
    <inkml:brush xml:id="br0">
      <inkml:brushProperty name="width" value="0.05" units="cm"/>
      <inkml:brushProperty name="height" value="0.05" units="cm"/>
    </inkml:brush>
  </inkml:definitions>
  <inkml:trace contextRef="#ctx0" brushRef="#br0">0 243 22989,'25'-9'656,"10"-4"104,6-2-360,19-5-168,3-3 16,2-9-80,0-1-72,-9-2-64,-4 4-16,-9 11-40,-8 8-240,-15 17-808,-7 9 1752</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19:33.808"/>
    </inkml:context>
    <inkml:brush xml:id="br0">
      <inkml:brushProperty name="width" value="0.05" units="cm"/>
      <inkml:brushProperty name="height" value="0.05" units="cm"/>
    </inkml:brush>
  </inkml:definitions>
  <inkml:trace contextRef="#ctx0" brushRef="#br0">1 150 20916,'0'0'1505,"24"-8"1247,5 5-2352,19-7-400,3-2 0,17-11 0,4-4 0,6-6-376,3 0-608</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19:57.886"/>
    </inkml:context>
    <inkml:brush xml:id="br0">
      <inkml:brushProperty name="width" value="0.05" units="cm"/>
      <inkml:brushProperty name="height" value="0.05" units="cm"/>
    </inkml:brush>
  </inkml:definitions>
  <inkml:trace contextRef="#ctx0" brushRef="#br0">70 0 17476,'-11'30'880,"-6"15"-296,6 8-176,-3 18-8,1 9 24,10 8-144,3 0-120,6-10-72,6-10-16,1-28-176,-1-17-328</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19:58.354"/>
    </inkml:context>
    <inkml:brush xml:id="br0">
      <inkml:brushProperty name="width" value="0.05" units="cm"/>
      <inkml:brushProperty name="height" value="0.05" units="cm"/>
    </inkml:brush>
  </inkml:definitions>
  <inkml:trace contextRef="#ctx0" brushRef="#br0">204 66 10890,'-9'-5'917,"1"0"0,-1 0 0,0 1 0,-1 1 0,1-1 0,-1 1 0,1 1 0,-16-3 0,21 5-792,0 0 1,1 0-1,-1 1 1,1-1-1,-1 1 0,1 0 1,-1-1-1,1 1 1,-1 1-1,1-1 0,0 1 1,0-1-1,-1 1 1,1 0-1,0 0 0,1 0 1,-1 0-1,0 1 1,1-1-1,-1 1 0,1 0 1,0-1-1,0 1 1,0 0-1,0 1 0,0-1 1,-1 5-1,-2 3-71,1 1 1,0 0-1,1 0 0,1 0 0,0 0 0,0 0 1,1 0-1,2 24 0,0-12-50,2 1 0,1-1-1,11 36 1,-13-52-2,1 0 0,0 0 1,0 0-1,1 0 0,0-1 1,0 1-1,7 7 0,-10-13 1,1 0-1,-1-1 0,1 1 1,0 0-1,0-1 1,0 1-1,0-1 0,0 0 1,0 0-1,0 1 1,0-1-1,0-1 1,0 1-1,1 0 0,-1 0 1,0-1-1,0 1 1,1-1-1,-1 0 0,1 0 1,-1 0-1,0 0 1,1 0-1,-1 0 1,0-1-1,1 1 0,-1-1 1,0 0-1,3-1 1,1-1 8,0 0 1,0 0-1,0-1 1,-1 0-1,1 0 1,-1-1-1,0 1 1,0-1 0,-1 0-1,7-9 1,1-4 26,-1 0 0,9-21 0,-11 21-13,-1-1-1,0-1 1,-2 0-1,0 0 1,-1 0 0,-1-1-1,-1 1 1,-1-1 0,-1 0-1,-2-26 1,1 44-7,0 1 1,0-1 0,-1 0-1,0 0 1,0 1-1,1-1 1,-2 0 0,1 1-1,0-1 1,0 1-1,-1-1 1,1 1 0,-1 0-1,0-1 1,0 1-1,0 0 1,0 0-1,0 0 1,0 1 0,0-1-1,-6-2 1,6 3-5,-1 0 0,1 0 0,-1 1 1,1-1-1,-1 1 0,1 0 0,-1 0 0,0 0 0,1 0 1,-1 0-1,1 0 0,-1 1 0,1-1 0,-1 1 1,1 0-1,-1 0 0,1 0 0,-1 0 0,1 0 0,0 0 1,0 1-1,-1-1 0,-1 3 0,0-1-12,0 1 1,1 0-1,-1 0 0,1 0 1,0 0-1,0 0 0,1 1 0,-1 0 1,1-1-1,0 1 0,0 0 0,-2 9 1,2-4-10,0-1 0,1 1 1,0 0-1,0 0 0,2 16 1,4-11-536,7-5-330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19:58.511"/>
    </inkml:context>
    <inkml:brush xml:id="br0">
      <inkml:brushProperty name="width" value="0.05" units="cm"/>
      <inkml:brushProperty name="height" value="0.05" units="cm"/>
    </inkml:brush>
  </inkml:definitions>
  <inkml:trace contextRef="#ctx0" brushRef="#br0">20 29 8954,'-9'-7'200,"2"-3"-64,4-1-304</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19:58.839"/>
    </inkml:context>
    <inkml:brush xml:id="br0">
      <inkml:brushProperty name="width" value="0.05" units="cm"/>
      <inkml:brushProperty name="height" value="0.05" units="cm"/>
    </inkml:brush>
  </inkml:definitions>
  <inkml:trace contextRef="#ctx0" brushRef="#br0">6 10 15347,'0'-10'4753,"-2"27"-3961,2 15-279,-2 19-249,1 9-24,1 11-24,0 2-80,1-3-80,4-5-8,2-19 16,0-16-200,-1-33-400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19:59.525"/>
    </inkml:context>
    <inkml:brush xml:id="br0">
      <inkml:brushProperty name="width" value="0.05" units="cm"/>
      <inkml:brushProperty name="height" value="0.05" units="cm"/>
    </inkml:brush>
  </inkml:definitions>
  <inkml:trace contextRef="#ctx0" brushRef="#br0">0 47 17972,'0'0'1071,"4"-2"70,26-8-72,-9 2-728,1 1-1,0 1 1,44-7 0,-64 13-337,0-1 0,0 1 0,0 0 0,0 0 0,0 1 0,0-1 0,0 0 0,0 1 0,0-1 0,0 1 1,0-1-1,-1 1 0,1 0 0,0 0 0,0 0 0,0 0 0,-1 0 0,1 0 0,-1 1 0,1-1 0,-1 0 1,3 4-1,-2-2 1,0 0 1,-1 1 0,0-1 0,1 0-1,-1 1 1,0-1 0,-1 1 0,1-1-1,-1 1 1,1 0 0,-1 6 0,-1 3 21,-1 0 0,0 1 0,0-2 0,-2 1 0,-8 25 0,-27 40 369,22-44 292,-19 51-1,35-84-675,0 1 0,0-1 1,1 1-1,-1-1 0,1 1 0,0-1 0,-1 1 1,1 0-1,0-1 0,0 1 0,0-1 1,0 1-1,0 0 0,0-1 0,0 1 0,1 0 1,-1-1-1,1 1 0,-1-1 0,1 1 1,0-1-1,-1 1 0,1-1 0,1 2 0,0-2-10,-1 0-1,1 0 0,0 0 1,0 0-1,0-1 0,0 1 0,0-1 1,0 1-1,0-1 0,0 0 0,0 0 1,0 1-1,0-1 0,0-1 0,-1 1 1,1 0-1,0 0 0,4-2 0,10-2-83,0-1 0,0-1 0,0 0 0,-1-1 0,0-1 0,25-16 0,17-14-852</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19:59.835"/>
    </inkml:context>
    <inkml:brush xml:id="br0">
      <inkml:brushProperty name="width" value="0.05" units="cm"/>
      <inkml:brushProperty name="height" value="0.05" units="cm"/>
    </inkml:brush>
  </inkml:definitions>
  <inkml:trace contextRef="#ctx0" brushRef="#br0">32 8 13739,'5'-8'4257,"-2"15"-2961,-6 21-168,-9 12-175,-1 20-345,8 6-72,-1 7-248,7-3-128,4-9-104,0-8-24,5-18-192,-2-12-240,4-18 1672</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0:00.419"/>
    </inkml:context>
    <inkml:brush xml:id="br0">
      <inkml:brushProperty name="width" value="0.05" units="cm"/>
      <inkml:brushProperty name="height" value="0.05" units="cm"/>
    </inkml:brush>
  </inkml:definitions>
  <inkml:trace contextRef="#ctx0" brushRef="#br0">142 0 11771,'-4'1'636,"0"1"0,1-1 0,-1 1 0,0-1 0,1 1 1,0 0-1,-1 1 0,1-1 0,-5 5 0,2-1-180,1 0 0,0 0 0,0 1 0,-5 8 0,-1 7-209,0 0 0,-7 25 1,16-43-123,-5 16 104,1 0 0,-6 38 0,10-47-144,1 0 1,1 1 0,-1-1 0,2 0 0,0 1-1,4 19 1,-5-28-77,1-1 0,0 1 0,0-1 0,0 0-1,0 1 1,0-1 0,0 0 0,0 0 0,1 1 0,-1-1-1,1 0 1,0 0 0,-1-1 0,3 3 0,-2-3 0,-1 0 1,0-1-1,1 1 1,-1 0-1,1-1 1,-1 1-1,1-1 1,-1 0-1,1 1 1,-1-1-1,1 0 1,-1 0-1,1 0 1,0 0-1,-1 0 0,1 0 1,2-1-1,0 0 14,1-1-1,-1 0 1,1 0-1,-1 0 1,0-1-1,0 0 1,0 1-1,0-1 0,0-1 1,0 1-1,-1 0 1,0-1-1,3-4 1,5-7 28,-1-1 0,0 0 0,-1-1 0,-1 0 1,10-31-1,-9 17 0,-1-1 0,5-45 0,-12 71-42,-1 0 0,1 0 0,-2 1 0,1-1 1,-2-10-1,2 15-8,0 1-1,0-1 1,-1 1 0,1-1 0,0 1-1,0-1 1,0 0 0,-1 1 0,1-1 0,0 1-1,-1-1 1,1 1 0,0 0 0,-1-1-1,1 1 1,-1-1 0,1 1 0,-1-1-1,1 1 1,-1 0 0,1 0 0,-1-1 0,0 1-1,0 0 0,0 0-1,0 0 1,0 0 0,0 1-1,0-1 1,0 0-1,0 1 1,0-1 0,0 1-1,0-1 1,0 1-1,0-1 1,0 1 0,0 0-1,1 0 1,-1-1-1,0 1 1,1 0-1,-2 1 1,-5 8-101,1 0-1,-1 0 1,2 1-1,-1-1 1,2 1-1,-8 23 1,5-12-196,-13 29-8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27:51.642"/>
    </inkml:context>
    <inkml:brush xml:id="br0">
      <inkml:brushProperty name="width" value="0.05" units="cm"/>
      <inkml:brushProperty name="height" value="0.05" units="cm"/>
    </inkml:brush>
  </inkml:definitions>
  <inkml:trace contextRef="#ctx0" brushRef="#br0">360 322 17452,'-6'-5'245,"0"1"0,-1 1 1,0-1-1,0 1 0,0 0 1,0 0-1,-1 1 0,1 0 1,-1 0-1,1 1 0,-1 0 1,1 0-1,-1 1 0,0 0 1,0 0-1,1 1 0,-1 0 1,1 1-1,-1-1 0,1 1 1,-1 1-1,-13 5 0,9-1-168,1 0 0,0 1 0,0 0 0,0 0 0,1 1 0,0 1 0,0 0 0,1 0-1,1 0 1,0 1 0,0 1 0,1-1 0,1 1 0,-7 15 0,7-11-6,0-1 0,1 1 0,1 0 0,0 0 1,1 1-1,1-1 0,1 1 0,0-1 0,1 1 0,0-1 0,5 22 0,-5-34-60,1-1 0,0 1-1,0 0 1,0-1 0,1 1-1,-1-1 1,1 1 0,0-1-1,0 0 1,0 0 0,0 0 0,0 0-1,4 3 1,-5-5-2,1 0 0,0 1 0,0-1 0,0 0 1,0-1-1,0 1 0,0 0 0,0 0 0,0-1 0,0 1 0,0-1 1,0 0-1,0 0 0,0 1 0,0-1 0,1-1 0,-1 1 0,0 0 1,0 0-1,0-1 0,0 1 0,0-1 0,0 0 0,0 0 0,0 1 1,0-1-1,2-2 0,9-5 96,1 0 0,-1-2 0,-1 1 0,0-2 0,21-22 0,51-70 406,-66 80-415,58-77 179,-4-3 0,91-177 0,-147 243-55,-15 29 36,-6 12-215,-5 12-48,2 0 1,0 0-1,1 1 0,-10 33 1,3-7-8,-14 31 23,-31 97 32,51-145-33,2 2-1,0-1 0,2 1 1,0 37-1,4-64-6,0 1 0,0 0 0,0-1 0,0 1 0,0 0 0,0-1 0,1 1 0,-1 0 0,0-1 0,1 1 0,0-1 0,-1 1 0,1-1 0,0 1 0,2 2 0,-3-4 0,1 1-1,0-1 1,-1 1 0,1-1 0,0 0-1,-1 1 1,1-1 0,0 0 0,0 0-1,0 1 1,-1-1 0,1 0 0,0 0 0,0 0-1,0 0 1,-1 0 0,1 0 0,0 0-1,0 0 1,0 0 0,-1-1 0,3 1-1,3-3 3,0 0-1,0 0 1,0-1-1,-1 1 1,1-1-1,5-6 1,73-63-691,-47 36-843</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0:00.626"/>
    </inkml:context>
    <inkml:brush xml:id="br0">
      <inkml:brushProperty name="width" value="0.05" units="cm"/>
      <inkml:brushProperty name="height" value="0.05" units="cm"/>
    </inkml:brush>
  </inkml:definitions>
  <inkml:trace contextRef="#ctx0" brushRef="#br0">29 1 10770,'-12'34'1193,"2"5"3864,7-1-2393,-1-2-1640,6-3-407,0-11-417,3-5-72,3-16-80,-3-4-16,8-10-96,2-7-184,2-5-713</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0:00.928"/>
    </inkml:context>
    <inkml:brush xml:id="br0">
      <inkml:brushProperty name="width" value="0.05" units="cm"/>
      <inkml:brushProperty name="height" value="0.05" units="cm"/>
    </inkml:brush>
  </inkml:definitions>
  <inkml:trace contextRef="#ctx0" brushRef="#br0">59 0 10794,'-12'45'3156,"-16"72"1983,21-78-4321,-4 39-1,11-74-752,0 0 0,-1-1 0,2 1-1,-1 0 1,0 0 0,1-1-1,1 8 1,-1-10-62,-1-1 0,0 0 0,0 1-1,0-1 1,0 0 0,1 1 0,-1-1 0,0 0-1,0 0 1,1 1 0,-1-1 0,0 0 0,0 0 0,1 1-1,-1-1 1,0 0 0,1 0 0,-1 0 0,0 1-1,1-1 1,-1 0 0,0 0 0,1 0 0,-1 0-1,1 0 1,-1 0 0,0 0 0,1 0 0,0 0 0,0 0-14,0-1 0,1 1 0,-1-1 1,0 1-1,0-1 0,0 0 1,0 0-1,1 0 0,-1 0 0,0 0 1,0 0-1,0 0 0,0-1 1,13-15-636,19-31 0,-23 32-14,1-1-1,23-24 1,-33 40 618,0-1 1,0 1-1,0 0 0,0 0 1,1 0-1,-1 0 0,0 0 1,1 0-1,-1 0 1,1 0-1,-1 0 0,1 1 1,-1-1-1,1 1 1,0-1-1,-1 1 0,1-1 1,0 1-1,2 0 0,-3 1 40,1-1-1,-1 1 1,0 0-1,1 0 0,-1 0 1,0 0-1,0 0 1,0 0-1,0 0 0,0 0 1,0 0-1,0 1 1,0-1-1,0 0 0,-1 1 1,1-1-1,0 0 1,-1 1-1,1-1 0,-1 1 1,0-1-1,1 1 0,-1-1 1,0 3-1,4 17 326,-1 0 0,-1 1 0,-1-1 0,-2 23 0,-12 92 975,5-72-1013,6-42-161,1-14 400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0:01.368"/>
    </inkml:context>
    <inkml:brush xml:id="br0">
      <inkml:brushProperty name="width" value="0.05" units="cm"/>
      <inkml:brushProperty name="height" value="0.05" units="cm"/>
    </inkml:brush>
  </inkml:definitions>
  <inkml:trace contextRef="#ctx0" brushRef="#br0">62 50 14699,'7'-27'1000,"-1"4"1417,-12 51-1281,-6 19 80,-5 21-359,3 8-345,2 6 8,2-3-56,8-7-136,1-8-88,4-9-152,0-10-32,2-14-32,4-9-24,-4-17-616,0-5 864</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0:02.058"/>
    </inkml:context>
    <inkml:brush xml:id="br0">
      <inkml:brushProperty name="width" value="0.05" units="cm"/>
      <inkml:brushProperty name="height" value="0.05" units="cm"/>
    </inkml:brush>
  </inkml:definitions>
  <inkml:trace contextRef="#ctx0" brushRef="#br0">95 1 11386,'-17'30'6549,"3"3"-3538,-14 72-1932,24-91-478,-4 24 84,-7 66-1,14-90-594,0 0 0,1 1 1,1-1-1,1 0 0,0 0 0,0 0 0,1 0 0,6 14 1,-8-25-74,1 1 1,0 0-1,0-1 1,0 1-1,0-1 1,0 0-1,1 1 1,-1-1-1,1 0 1,4 3-1,-5-4-10,0-1 1,0 0-1,0 0 0,0 0 0,0 0 0,1 0 0,-1 0 0,0-1 0,0 1 0,1-1 0,-1 1 0,0-1 0,0 0 0,1 0 0,-1 0 0,0 0 0,1-1 0,-1 1 0,0 0 0,3-2 0,3-1 12,-1 0 1,0 0 0,1-1-1,-1 0 1,-1-1-1,1 0 1,-1 0 0,1 0-1,-2-1 1,1 0-1,0 0 1,4-7 0,3-6 26,0 0 1,-1 0 0,10-25 0,-10 16-13,0 0-1,8-36 1,-16 48-1,-1 0 0,0-1 1,-1 1-1,-1-1 0,-1-26 1,0 38 1,0 1 0,-1 0 0,0-1 0,0 1 0,0 0 0,0 0 0,-1-1 0,0 1 0,0 0 0,0 1 0,0-1 0,0 0 0,-1 0 0,0 1 0,0 0 0,0-1 0,0 1 0,0 0 0,0 1 0,-1-1 0,1 1 0,-1-1 0,0 1 0,0 0 0,0 0 0,0 1 0,0-1 0,-8-1 0,6 2-19,-1 0-1,0 0 1,0 1-1,0 0 0,1 0 1,-1 1-1,0 0 0,0 0 1,1 0-1,-1 1 0,0 0 1,1 0-1,0 1 0,-1 0 1,1 0-1,0 0 0,-9 7 1,3 1-3,-1 0 0,2 0 0,-14 17 0,19-21-113,1 0 0,0 1 0,0 0 1,1 0-1,0 0 0,0 0 0,-4 13 0,8-9-971,6-5-336</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0:02.857"/>
    </inkml:context>
    <inkml:brush xml:id="br0">
      <inkml:brushProperty name="width" value="0.05" units="cm"/>
      <inkml:brushProperty name="height" value="0.05" units="cm"/>
    </inkml:brush>
  </inkml:definitions>
  <inkml:trace contextRef="#ctx0" brushRef="#br0">76 1 20492,'-5'22'1017,"-1"6"-17,-4 18-632,0 7-48,-2 4-128,1 1-16,1-8-96,3-7-24,4-15 0,1-10-176,4-19-560,4-14-24</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0:03.174"/>
    </inkml:context>
    <inkml:brush xml:id="br0">
      <inkml:brushProperty name="width" value="0.05" units="cm"/>
      <inkml:brushProperty name="height" value="0.05" units="cm"/>
    </inkml:brush>
  </inkml:definitions>
  <inkml:trace contextRef="#ctx0" brushRef="#br0">122 1 14603,'-10'13'1355,"1"0"-1,1 1 1,-11 21-1,3 4-599,-13 45 0,21-56-466,2 0-1,0 0 0,1 1 0,0 38 1,5-52-206,0 0 1,1 0 0,0 0-1,1 0 1,1 0 0,1-1-1,0 1 1,1-1-1,12 27 1,-16-39-78,1 1 0,-1 0 0,0-1 0,1 0 0,0 1 0,0-1 0,0 0 0,0 0 0,0 0 1,0 0-1,0-1 0,0 1 0,1 0 0,-1-1 0,1 0 0,-1 1 0,1-1 0,0 0 0,-1 0 0,5 0 0,-4-1 0,-1 0 0,1 0 0,0-1-1,0 1 1,-1-1 0,1 1 0,0-1 0,-1 0 0,1 0-1,-1 0 1,1-1 0,-1 1 0,0-1 0,1 1-1,-1-1 1,0 0 0,0 0 0,0 0 0,0 0 0,2-3-1,3-4 21,0-1-1,-1 1 0,-1-1 0,1 0 0,-1-1 0,3-11 0,-6 16 5,0 1-1,0-1 0,-1 0 0,0 0 0,0 0 0,0 0 1,-1 0-1,0 0 0,0 0 0,-1-1 0,1 1 0,-1 0 0,-3-7 1,4 11 0,-1 0 1,0 0 0,0 0 0,0 1 0,0-1-1,0 0 1,0 1 0,0-1 0,0 1 0,-1-1-1,1 1 1,-1 0 0,1-1 0,-1 1-1,1 0 1,-1 0 0,0 0 0,0 0 0,1 0-1,-1 1 1,0-1 0,0 1 0,0-1 0,0 1-1,0-1 1,0 1 0,0 0 0,0 0 0,0 0-1,1 0 1,-1 0 0,0 1 0,0-1 0,0 0-1,-3 2 1,0 0-5,0 0-1,0 0 1,1 0 0,-1 0-1,1 1 1,-1 0-1,1 0 1,0 0 0,0 0-1,1 1 1,-1-1 0,-5 8-1,-1 4-101,1-1 0,1 2-1,-7 16 1,11-20-890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0:03.740"/>
    </inkml:context>
    <inkml:brush xml:id="br0">
      <inkml:brushProperty name="width" value="0.05" units="cm"/>
      <inkml:brushProperty name="height" value="0.05" units="cm"/>
    </inkml:brush>
  </inkml:definitions>
  <inkml:trace contextRef="#ctx0" brushRef="#br0">43 1 19044,'0'0'1280,"0"2"-1032,-3 36 112,1-12-31,-3 16-1,-1 6 56,2 8-96,1 6-24,-2 1-104,2-5-80,-2-12-40,2-7-144,-1-23-520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0:04.242"/>
    </inkml:context>
    <inkml:brush xml:id="br0">
      <inkml:brushProperty name="width" value="0.05" units="cm"/>
      <inkml:brushProperty name="height" value="0.05" units="cm"/>
    </inkml:brush>
  </inkml:definitions>
  <inkml:trace contextRef="#ctx0" brushRef="#br0">226 76 11402,'-5'-7'986,"0"0"0,0 0-1,-1 0 1,0 1-1,-9-7 1,14 11-826,-1 1 1,0 0-1,-1 0 1,1-1-1,0 1 0,0 0 1,0 1-1,0-1 1,-1 0-1,1 1 0,0-1 1,-1 1-1,1 0 1,-1 0-1,1 0 0,0 0 1,-1 0-1,1 0 1,0 1-1,-1-1 0,1 1 1,0 0-1,-1-1 0,-2 3 1,-1 0-76,1 1 0,0 0 1,0 0-1,0 0 0,1 1 1,-1-1-1,1 1 0,0 0 1,0 0-1,1 1 0,0-1 0,-5 12 1,-1 4 172,1 0 1,-8 31-1,9-24-8,1-9-55,1 0 0,0 0 0,2 0 0,0 1 0,2-1 0,0 35 0,1-52-183,1 1-1,-1-1 0,1 0 0,-1 1 1,1-1-1,0 0 0,0 0 0,0 0 1,0 0-1,2 3 0,-3-4-7,1-1 0,0 1 0,-1 0 0,1-1 0,0 1 0,0 0 0,-1-1 0,1 1 1,0-1-1,0 1 0,0-1 0,0 0 0,0 1 0,0-1 0,-1 0 0,1 0 0,0 1 0,2-1 0,0-1 2,-1 1-1,1-1 1,0 0 0,-1 0-1,1 0 1,-1 0 0,1 0-1,-1 0 1,0-1 0,0 1-1,1-1 1,-1 0 0,0 0-1,0 1 1,-1-1 0,1 0-1,3-5 1,13-18 50,-2-1 0,0 0 1,-1-1-1,-2-1 0,-1 0 0,-1-1 0,11-49 0,-19 67-28,-2 0 0,0 0 0,0 0-1,-1 0 1,-1-11 0,1 18-18,0 1-1,-1 0 1,0 0 0,1 0-1,-1 0 1,0 0-1,-1 1 1,1-1 0,-4-5-1,5 7-4,-1 0 0,0 0 0,0 0 0,0 0 0,0 0 1,-1 0-1,1 0 0,0 1 0,0-1 0,-1 0 0,1 1 0,0-1 0,0 1 0,-1-1 0,1 1 0,-1 0 0,1 0 0,0-1 0,-1 1 0,1 0 0,-3 1 0,0-1-2,1 1 0,-1 0 0,1 1 0,-1-1 0,1 1 0,0-1 0,0 1 1,0 0-1,0 0 0,0 0 0,0 1 0,1-1 0,-1 1 0,1-1 0,-1 1 0,1 0 0,0 0 0,0 0 0,-2 4 1,-5 10-5,0 0 1,-7 23-1,13-32 4,-5 11-210,2 0 1,0 1 0,2 0 0,-5 34 0,9-32-988</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0:04.492"/>
    </inkml:context>
    <inkml:brush xml:id="br0">
      <inkml:brushProperty name="width" value="0.05" units="cm"/>
      <inkml:brushProperty name="height" value="0.05" units="cm"/>
    </inkml:brush>
  </inkml:definitions>
  <inkml:trace contextRef="#ctx0" brushRef="#br0">1 1 19852,'5'15'1513,"0"6"23,1 7-392,3 9-416,-3 3-328,-1 1-280,-1-3-56,-4-8-32,0-5-8,-5-15-232,1-7-416,-1-13 1833</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0:04.963"/>
    </inkml:context>
    <inkml:brush xml:id="br0">
      <inkml:brushProperty name="width" value="0.05" units="cm"/>
      <inkml:brushProperty name="height" value="0.05" units="cm"/>
    </inkml:brush>
  </inkml:definitions>
  <inkml:trace contextRef="#ctx0" brushRef="#br0">208 1 20820,'-6'1'216,"0"0"0,0 1 0,0 0 0,0 0 0,0 0-1,0 1 1,0 0 0,1 0 0,-1 0 0,1 1 0,0-1 0,0 2-1,0-1 1,1 0 0,-7 8 0,-5 8 8,0 1 0,-17 31 1,29-45-107,-2 2-71,0 1-1,1 0 0,0 0 1,0 0-1,1 0 1,0 1-1,1 0 0,-4 20 1,7-29-45,0-1 0,0 1-1,0 0 1,1-1 0,-1 1 0,0-1 0,0 1 0,1-1 0,-1 1-1,1-1 1,0 1 0,-1-1 0,1 1 0,0-1 0,0 0 0,0 1-1,0-1 1,0 0 0,0 0 0,0 0 0,0 0 0,0 0 0,0 0 0,1 0-1,-1 0 1,0 0 0,1-1 0,-1 1 0,1 0 0,-1-1 0,1 1-1,-1-1 1,1 0 0,-1 1 0,4-1 0,6 1-1,0 0 0,0-1-1,0 0 1,13-2 0,-6 0 12,-7 2-8,-1 0 0,1 1 0,-1 0 0,1 1 0,-1 0 0,0 1 0,0 0 0,0 0 0,0 1 0,0 0 0,11 8 0,-15-9-5,-1 0 0,0 1 0,0 0 0,-1 0 1,1 0-1,-1 0 0,0 1 0,0 0 0,0-1 0,-1 1 0,0 1 0,1-1 1,-2 0-1,1 1 0,-1 0 0,0-1 0,0 1 0,-1 0 0,1 0 0,0 11 0,-2-5 24,0 0-1,-1-1 0,-1 1 0,0-1 1,0 0-1,-1 1 0,-1-1 0,0 0 0,0-1 1,-1 1-1,0-1 0,-1 0 0,0 0 1,-1 0-1,0-1 0,-8 8 0,13-14 20,1-1-1,-1 0 0,0 0 1,0 0-1,-1 0 1,1 0-1,0-1 1,-1 1-1,1-1 0,-1 1 1,1-1-1,-1 0 1,0 0-1,1 0 1,-1 0-1,0 0 0,0-1 1,0 0-1,1 1 1,-1-1-1,0 0 1,0 0-1,0 0 0,0-1 1,0 1-1,1-1 1,-1 0-1,0 1 1,0-1-1,1 0 0,-1-1 1,0 1-1,1 0 1,-1-1-1,1 0 1,-4-3-1,-4-4 11,0-1 1,1 0-1,0-1 0,1 0 1,0 0-1,1-1 0,0 0 1,1 0-1,0-1 0,-4-15 1,9 24-55,1 0 1,0 0-1,0 1 1,1-1-1,-1 0 1,1 0-1,-1 0 1,1 1-1,0-1 1,1 1 0,-1-1-1,1 1 1,-1-1-1,1 1 1,0 0-1,0-1 1,3-2-1,13-27-65,-11 3-561,-2-4-710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27:51.830"/>
    </inkml:context>
    <inkml:brush xml:id="br0">
      <inkml:brushProperty name="width" value="0.05" units="cm"/>
      <inkml:brushProperty name="height" value="0.05" units="cm"/>
    </inkml:brush>
  </inkml:definitions>
  <inkml:trace contextRef="#ctx0" brushRef="#br0">85 1 23709,'-7'9'744,"-3"8"240,-3 5-375,-2 8-129,-2 1-88,4 1-264,5-6-72,6-6-56,5 0-104,6-3-744,-3-3-313</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0:07.637"/>
    </inkml:context>
    <inkml:brush xml:id="br0">
      <inkml:brushProperty name="width" value="0.05" units="cm"/>
      <inkml:brushProperty name="height" value="0.05" units="cm"/>
    </inkml:brush>
  </inkml:definitions>
  <inkml:trace contextRef="#ctx0" brushRef="#br0">1 5232 10114,'13'-66'4134,"0"1"-3523,30-154-334,-1-1-70,14-83-100,-1 30 666,32-111 1839,-76 347-1986,26-53 1,-25 66-617,-1-1 1,-2-1-1,0 0 0,-2 0 0,4-28 1,-1-49 24,-6 41-16,16-72 0,23-141 43,-34 209-39,21-95 2,-18 106-15,-2-1 1,5-105-1,-12 109 9,1 1 0,14-55 0,2-29-18,49-376-3,-12 238 368,-21 112 131,6-19-473,-35 156-18,0-1-1,-2 0 1,0 0-1,-2 0 1,0-48 0,-5 41 9,-1-7-1,2-1-1,5-50 1,12-10-2,45-150 1,-27 149-16,-33 99-5,-4 13 376,1-9-150,2-7-236</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0:08.422"/>
    </inkml:context>
    <inkml:brush xml:id="br0">
      <inkml:brushProperty name="width" value="0.05" units="cm"/>
      <inkml:brushProperty name="height" value="0.05" units="cm"/>
    </inkml:brush>
  </inkml:definitions>
  <inkml:trace contextRef="#ctx0" brushRef="#br0">194 0 11947,'-12'20'2379,"-43"68"2266,49-77-4552,0 0 0,2 1 1,-1 0-1,2-1 0,-1 1 1,-1 15-1,5-25-67,0-1 1,-1 1-1,1-1 0,0 0 0,0 1 0,1-1 0,-1 1 1,0-1-1,0 0 0,1 1 0,0 1 0,-1-3-10,0 1 0,0-1 0,0 0 0,1 1 0,-1-1 0,0 0 0,0 0 0,1 1 0,-1-1 0,0 0 0,1 0 0,-1 0 0,0 1 0,0-1 0,1 0-1,-1 0 1,0 0 0,1 0 0,-1 0 0,0 0 0,1 0 0,-1 0 0,1 1 0,-1-1 0,0 0 0,1-1 0,-1 1 0,1 0 0,0 0 20,1-1-1,0 0 1,0 0-1,-1 0 1,1 0-1,0 0 1,-1 0 0,1 0-1,-1 0 1,0 0-1,1-1 1,-1 1 0,2-4-1,2-3-2,0 0 0,-1 0 0,0-1 0,0 0 0,-1 0 0,0 0 0,-1 0 0,3-19 0,-5 24-27,1-1 0,-1 0 0,-1 0-1,1 0 1,0 0 0,-1 1 0,0-1-1,-3-7 1,3 9 5,0 1 0,0 0 0,0 0 0,0 0 0,-1-1 0,1 1 1,-1 0-1,0 1 0,1-1 0,-1 0 0,0 0 0,0 1 0,0-1 0,0 1 0,0 0 0,-1 0 0,-1-2 0,2 3 12,0-1-1,0 0 1,0 1-1,0 0 0,0-1 1,-1 1-1,1 0 1,0 0-1,0 0 1,0 0-1,0 1 0,0-1 1,0 1-1,0-1 1,0 1-1,0 0 1,0-1-1,0 1 0,1 0 1,-1 0-1,0 0 1,0 1-1,1-1 0,-1 0 1,1 1-1,-1-1 1,-2 4-1,-1 2 30,0 0 0,0 0 0,0 1-1,1 0 1,-5 11 0,2-3-29,1 1 0,1-1 0,0 1-1,1 0 1,1 0 0,1 1 0,0-1 0,1 1-1,2 28 1,0-43-17,-1 0 0,0-1 0,1 1 0,0 0-1,0 0 1,0 0 0,0-1 0,0 1 0,0-1 0,1 1-1,-1-1 1,1 1 0,0-1 0,0 0 0,0 0 0,0 0 0,0 0-1,3 2 1,-3-3 0,1 0 0,-1 0 1,0 0-1,0-1 0,1 1 0,-1-1 0,0 1 0,0-1 0,1 0 0,-1 0 0,0 0 0,1-1 0,-1 1 1,0 0-1,1-1 0,-1 1 0,0-1 0,0 0 0,0 0 0,1 0 0,-1 0 0,0 0 0,3-3 1,8-6 18,-1 0 0,1-1 1,-2 0-1,0-1 0,0 0 1,-1-1-1,-1 0 0,0 0 1,0-1-1,-2 0 0,0-1 1,0 0-1,-2 0 0,0 0 1,4-20-1,-8 30-7,0-1 1,-1 1-1,0 0 0,0 0 0,-1 0 1,0-7-1,0 11-5,1 0 1,0-1-1,-1 1 1,1 0-1,-1 0 1,1 0-1,-1 0 1,1 0-1,-1 0 1,0 0-1,0 0 1,0 0-1,1 0 0,-1 0 1,0 0-1,0 1 1,0-1-1,0 0 1,0 1-1,0-1 1,0 0-1,-1 1 1,1 0-1,0-1 1,0 1-1,0 0 0,-1-1 1,1 1-1,0 0 1,0 0-1,-2 0 1,-1 0 27,0 1 1,0 0-1,-1 0 0,1 0 1,0 0-1,1 1 1,-1-1-1,0 1 0,0 0 1,1 0-1,-1 0 1,1 1-1,-6 4 0,-1 3 46,0 0-1,-16 20 1,11-10-30,1 1 1,-21 43 0,28-50-52,1 0 0,1 0-1,1 0 1,0 1 0,0 0 0,-1 16 0,7-17-29,5-14-52,8-16-252,2-12-420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0:24.655"/>
    </inkml:context>
    <inkml:brush xml:id="br0">
      <inkml:brushProperty name="width" value="0.05" units="cm"/>
      <inkml:brushProperty name="height" value="0.05" units="cm"/>
    </inkml:brush>
  </inkml:definitions>
  <inkml:trace contextRef="#ctx0" brushRef="#br0">1 5422 10578,'0'0'6448,"9"-9"-3254,47-54-2201,9-9-828,2 2 1,104-82 0,-125 117-158,219-175 21,200-157 4,-419 333-32,263-233 11,-228 192-8,296-231 4,-131 113 1,18-8-1,-177 142-4,-3-5 1,81-77-1,-97 79-1,2 3 1,131-83-1,-124 92 7,69-58 0,61-69-9,-62 52-5,-85 80 9,2 2 0,93-48 0,-117 69 2,-2-3 1,0 0-1,34-34 1,87-97 9,-21 21-10,102-59 4,12 3-11,-56 32 5,40-27 5,-11 18-9,-66 56 4,-57 42-3,-77 53-2,287-225 8,-60 38 0,-199 164-11,-35 26 0,1 1 1,0 0 0,1 2 0,0 0 0,36-15 0,-49 23 7,1 0-1,-1 0 1,0 0 0,0-1 0,0 1 0,6-7 0,-5 5 2,0 0 0,0 0 0,12-6 0,93-41 9,-110 51 24,-4 5-16,-4 4-125,-1 1-1,0-1 0,-1-1 0,-16 13 0,-3-5-1748</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1:24.067"/>
    </inkml:context>
    <inkml:brush xml:id="br0">
      <inkml:brushProperty name="width" value="0.05" units="cm"/>
      <inkml:brushProperty name="height" value="0.05" units="cm"/>
    </inkml:brush>
  </inkml:definitions>
  <inkml:trace contextRef="#ctx0" brushRef="#br0">31 77 23405,'-14'6'1128,"3"6"1073,6 1-1585,5 4-224,6-4-80,11 0-96,15-3-144,11-5-32,11-8 0,11-7 0,8-10-8,-5-5 0,-6-3-80,-8-2-224,-14 3-944,-3 4-601</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1:24.458"/>
    </inkml:context>
    <inkml:brush xml:id="br0">
      <inkml:brushProperty name="width" value="0.05" units="cm"/>
      <inkml:brushProperty name="height" value="0.05" units="cm"/>
    </inkml:brush>
  </inkml:definitions>
  <inkml:trace contextRef="#ctx0" brushRef="#br0">0 10 23181,'0'0'975,"5"0"153,50-4 199,-23 0-1079,0 3 0,0 0 0,57 7 0,-67-2-238,-1 1 0,36 14-1,-47-15-6,0 1-1,-1-1 1,1 1 0,-1 1-1,-1 0 1,1 0-1,-1 1 1,8 8-1,-13-11 10,0 1-1,0-1 1,0 1-1,-1 0 1,1 0-1,-1 0 1,0 0-1,-1 0 1,1 1-1,-1-1 1,0 0-1,-1 1 1,1-1-1,-1 1 1,0-1-1,0 1 1,-1 5-1,-2 9 95,-1 0 1,0-1-1,-10 26 0,-14 28 414,-42 76 0,37-83-315,-37 104-1,69-169-207,-1 7-45,-1-1-1,1 1 1,0 0-1,1 0 1,-1 0-1,2-1 1,-1 1-1,1 9 1,6 2-1219</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1:25.672"/>
    </inkml:context>
    <inkml:brush xml:id="br0">
      <inkml:brushProperty name="width" value="0.05" units="cm"/>
      <inkml:brushProperty name="height" value="0.05" units="cm"/>
    </inkml:brush>
  </inkml:definitions>
  <inkml:trace contextRef="#ctx0" brushRef="#br0">1 0 23133,'0'110'1992,"26"184"1,-14-219-1959,3-1 1,36 100 0,-44-155-20,2-1-1,13 22 1,-13-24-2,-8-14-116,-2-6-1496,-8-17 59</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1:26.139"/>
    </inkml:context>
    <inkml:brush xml:id="br0">
      <inkml:brushProperty name="width" value="0.05" units="cm"/>
      <inkml:brushProperty name="height" value="0.05" units="cm"/>
    </inkml:brush>
  </inkml:definitions>
  <inkml:trace contextRef="#ctx0" brushRef="#br0">1 771 21581,'4'3'224,"1"0"1,-1 0 0,1 0 0,0 0-1,0-1 1,0 0 0,0 0 0,1-1-1,-1 1 1,0-1 0,1 0 0,-1 0-1,1-1 1,6 0 0,-5-1-153,1 0 0,-1 0 0,1-1 0,-1 0 0,0 0 0,0-1 0,0 0 0,0 0 0,9-6 0,-2-1-91,1-1 1,-1-1-1,-1 0 1,0-1-1,0-1 1,-1 1 0,17-28-1,-11 10 27,-1 0-1,-2-1 0,-1-1 1,-1 0-1,-2-1 1,-1 0-1,-2 0 1,-1-1-1,-2-1 0,-2 1 1,0 0-1,-3-1 1,-4-42-1,3 66-3,-1 1 0,0 0 1,0 0-1,-1 1 0,0-1 0,-1 0 0,-9-17 0,12 27 0,0-1-1,0 0 1,0 1-1,0-1 1,0 1-1,-1-1 0,1 1 1,0 0-1,-1 0 1,1-1-1,-1 1 1,0 0-1,1 0 0,-1 0 1,0 1-1,-1-2 1,1 2 0,1 0 0,0 0 0,-1 0 1,1 0-1,0 0 0,-1 0 0,1 1 0,0-1 1,0 0-1,-1 1 0,1-1 0,0 1 1,0 0-1,0-1 0,0 1 0,0 0 1,0-1-1,0 1 0,0 0 0,0 0 0,0 0 1,0 0-1,0 0 0,0 0 0,0 1 1,-6 9 14,0 0 1,1 0 0,0 1 0,1 0 0,1-1 0,-1 2 0,-1 12 0,-15 92 37,8 23-12,13-126-42,0 1 0,1-1 1,0 0-1,1 1 1,1-1-1,0 0 0,9 21 1,-11-32-3,0-1 0,0 1 0,1-1 0,-1 0 0,1 1 0,-1-1 1,1 0-1,0 0 0,0 0 0,0 0 0,0-1 0,0 1 0,0 0 0,1-1 1,-1 1-1,1-1 0,-1 0 0,1 0 0,-1 0 0,1 0 0,-1 0 1,1-1-1,0 1 0,0-1 0,-1 0 0,1 1 0,0-1 0,0-1 0,-1 1 1,6-1-1,5-2 7,-1-1 0,1 0 0,-1 0 0,1-1 0,11-8-1,-16 9-3,36-19 14,-29 14-13,-1 1 0,1 0 0,1 2 0,-1 0 1,1 0-1,18-3 0,-32 9 1,1-1 1,0 1 0,0 0 0,0 0 0,-1 0 0,1 0 0,0 0-1,0 1 1,0-1 0,-1 1 0,1 0 0,0 0 0,-1 0 0,1 0 0,-1 0-1,1 1 1,3 2 0,-2-1 29,-1 0 0,-1 0 0,1 0 1,0 1-1,-1-1 0,0 1 0,0-1 0,0 1 0,0 0 0,2 7 0,1 6 139,-2 0-1,0 0 0,-1 0 1,0 28-1,-2 0-31,-2-1-1,-1 0 1,-19 82 0,21-123-144,1-1 26,-1-5-315,-3-12-427</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1:26.537"/>
    </inkml:context>
    <inkml:brush xml:id="br0">
      <inkml:brushProperty name="width" value="0.05" units="cm"/>
      <inkml:brushProperty name="height" value="0.05" units="cm"/>
    </inkml:brush>
  </inkml:definitions>
  <inkml:trace contextRef="#ctx0" brushRef="#br0">97 401 10282,'10'-8'1602,"-1"-1"0,-1 0 0,0 0 0,12-18 0,-12 13-859,0 0-1,0-1 1,5-17-1,-6 12-394,-1 0-1,-1-1 1,-1 1-1,-1-1 1,1-41 0,-4 56-190,0-1 1,-1 0 0,0 1 0,0-1-1,-1 1 1,0-1 0,0 1-1,0 0 1,-1 0 0,-5-9-1,7 13-93,0 1 0,0-1 0,0 1-1,-1-1 1,1 1 0,0 0-1,-1-1 1,1 1 0,-1 0 0,0 0-1,1 0 1,-1 0 0,0 0-1,1 1 1,-1-1 0,-4 0 0,4 0-8,0 1 0,-1 0 1,1 1-1,-1-1 0,1 0 1,0 1-1,-1 0 0,1-1 1,0 1-1,-1 0 0,1 0 1,0 0-1,0 0 0,0 1 1,0-1-1,-4 4 0,-2 2 43,0 1 0,0 0-1,1 1 1,0 0 0,1 0-1,0 1 1,0-1 0,-8 22-1,3-4 37,1 0 0,-7 39 0,11-39-57,2-1 0,1 1 0,0 30 0,3-45-65,0 1-1,1 0 1,1-1 0,0 1 0,1-1 0,0 1 0,1-1 0,8 19 0,-10-27-13,0 0-1,1 0 0,-1 0 1,1 0-1,-1-1 1,1 1-1,0-1 1,0 0-1,1 0 1,-1 0-1,1 0 0,0 0 1,-1-1-1,1 0 1,0 0-1,0 0 1,5 2-1,-3-3 3,0 0 0,-1 0 0,1-1-1,-1 0 1,1 0 0,0 0 0,-1 0 0,1-1 0,-1 0-1,1 0 1,-1-1 0,6-1 0,9-6-6,-1 0 0,0-2 0,0 0 0,-1-1 0,31-26 0,32-33-268</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1:27.087"/>
    </inkml:context>
    <inkml:brush xml:id="br0">
      <inkml:brushProperty name="width" value="0.05" units="cm"/>
      <inkml:brushProperty name="height" value="0.05" units="cm"/>
    </inkml:brush>
  </inkml:definitions>
  <inkml:trace contextRef="#ctx0" brushRef="#br0">3 0 21389,'-1'3'1545,"0"12"-1093,1-1 0,0 1 0,0-1 0,2 0 0,0 1 0,0-1 0,6 17 0,2 15 61,62 272 939,-53-250-1396,4 0 1,48 100 0,-57-141-52,31 44 0,-38-61 1,1-1-1,-1 0 0,2-1 1,-1 0-1,1 0 0,20 13 1,-29-20-22,1-1 1,-1 0 0,1 1-1,0-1 1,-1 1-1,1-1 1,0 0-1,-1 1 1,1-1 0,0 0-1,-1 0 1,1 0-1,0 0 1,-1 1-1,1-1 1,0 0 0,-1 0-1,1 0 1,0 0-1,0 0 1,-1-1-1,1 1 1,0 0-1,-1 0 1,1 0 0,0-1-1,-1 1 1,1 0-1,0-1 1,-1 1-1,1 0 1,-1-1 0,1 1-1,0-2 1,8-21-1048,-8 19 911,8-36-1293</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1:27.417"/>
    </inkml:context>
    <inkml:brush xml:id="br0">
      <inkml:brushProperty name="width" value="0.05" units="cm"/>
      <inkml:brushProperty name="height" value="0.05" units="cm"/>
    </inkml:brush>
  </inkml:definitions>
  <inkml:trace contextRef="#ctx0" brushRef="#br0">127 41 22693,'-22'34'1089,"2"0"0,1 1 0,-24 62 0,38-83-972,1 0-1,0 1 1,1-1 0,0 1-1,1 0 1,1 0 0,0 0 0,2 0-1,-1 0 1,2 0 0,0 0-1,7 25 1,-7-33-106,1 1 1,0-1-1,0 0 1,1-1-1,-1 1 0,2 0 1,5 7-1,-7-11-10,-1-1-1,0 0 0,1 1 1,-1-1-1,1 0 1,0 0-1,0 0 0,0 0 1,0-1-1,0 1 1,0-1-1,0 0 0,0 0 1,1 0-1,-1 0 1,0-1-1,1 1 0,6-1 1,-5 0 1,0-1 0,0 0 1,0-1-1,0 1 0,0-1 1,0 0-1,0 0 0,-1 0 1,1-1-1,-1 1 0,1-1 1,-1 0-1,0-1 0,0 1 1,4-5-1,2-4 9,0 0 0,-1 0 0,0 0 0,7-16 0,-3 4 3,-1-1 0,-1-1 0,-2 0 0,0 0 1,5-36-1,-10 43-3,-1 0 0,-1 0 1,-1-1-1,-1 1 0,0-1 1,-2 1-1,0-1 0,-6-21 1,7 35 5,-1 1 0,0 1 1,0-1-1,0 0 1,-1 0-1,-4-6 1,7 10-13,-1 1 0,1-1 0,0 1 1,-1-1-1,1 1 0,-1-1 0,1 1 1,-1-1-1,1 1 0,-1-1 0,1 1 1,-1 0-1,1-1 0,-1 1 0,1 0 1,-1-1-1,0 1 0,1 0 0,-1 0 1,0-1-1,1 1 0,-1 0 0,0 0 1,1 0-1,-1 0 0,0 0 0,1 0 1,-1 0-1,0 0 0,1 0 0,-1 1 0,0-1 1,1 0-1,-1 0 0,0 0 0,1 1 1,-1-1-1,1 0 0,-1 1 0,1-1 1,-1 1-1,1-1 0,-1 1 0,1-1 1,-1 1-1,1-1 0,-1 1 0,1-1 1,0 1-1,-1-1 0,1 1 0,0 0 1,-1 0-1,-4 11 22,0 0-1,1 0 1,0 0-1,1 1 1,0 0 0,1-1-1,1 1 1,-1 18-1,2-27-24,-1 11 3,1 0 0,0 0 0,1 0 0,0 0-1,8 29 1,-8-40-15,0 0-1,0 0 1,0 0-1,1 0 1,0 0-1,0 0 1,0-1-1,0 1 1,1 0-1,-1-1 1,1 0-1,0 0 1,0 0-1,0 0 1,0 0-1,1 0 1,-1-1-1,1 0 1,-1 1-1,1-1 1,0-1-1,0 1 1,0-1-1,0 1 1,7 0-1,33 0-513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27:52.739"/>
    </inkml:context>
    <inkml:brush xml:id="br0">
      <inkml:brushProperty name="width" value="0.05" units="cm"/>
      <inkml:brushProperty name="height" value="0.05" units="cm"/>
    </inkml:brush>
  </inkml:definitions>
  <inkml:trace contextRef="#ctx0" brushRef="#br0">9 236 21485,'-1'-2'261,"0"0"0,0 0 0,0 0 0,0 0 0,0 0 1,1 0-1,-1-1 0,1 1 0,-1 0 0,1 0 1,0-1-1,0 1 0,0 0 0,0 0 0,0-1 0,1 1 1,-1 0-1,2-4 0,-1 2-96,1 0 0,0 0 0,0 0 0,1 0 0,-1 1 0,1-1 0,0 1 0,6-7 0,0 2-156,0 1 1,1 0-1,0 0 0,0 1 1,1 0-1,13-5 1,-17 8-9,-1 1 0,1-1 0,0 2-1,0-1 1,0 1 0,14-1 0,-19 2-2,0 0 0,0 0-1,0 1 1,0-1 0,0 0 0,0 1 0,0 0-1,0-1 1,0 1 0,0 0 0,0 0-1,-1 0 1,1 0 0,0 0 0,0 0 0,-1 1-1,1-1 1,-1 0 0,1 1 0,-1-1-1,0 1 1,1 0 0,-1-1 0,0 1 0,0 0-1,0 0 1,-1 0 0,2 3 0,0 2 0,-1 0 0,0 0 0,0 0 0,0 0 1,-1 0-1,0 0 0,-1 0 0,-1 10 0,-17 60 30,8-35-8,6-20-13,2-10-1,0 0 0,0 0-1,1 0 1,1 1 0,0-1 0,2 25 0,-1-36-5,0 0 1,0 0-1,0 0 0,0 0 0,1 0 0,-1 0 0,0 0 1,1 0-1,-1 0 0,0 0 0,1-1 0,-1 1 0,1 0 0,0 0 1,-1 0-1,1-1 0,-1 1 0,1 0 0,0 0 0,0-1 0,0 1 1,1 0-1,-1-1 4,0 0 0,0 1 1,0-1-1,0 0 1,0 0-1,0-1 0,0 1 1,0 0-1,0 0 0,0 0 1,0-1-1,0 1 0,-1 0 1,1-1-1,0 1 0,0-1 1,0 1-1,1-2 0,5-3 51,-1-1 0,1 1 0,11-15 0,-18 20-56,40-48 208,-2-1 0,-2-3-1,58-109 1,-93 158-202,3-5 17,0 0 0,0 0 0,0 0 0,-1 0 0,-1-1 0,1 1 1,-2-1-1,1 0 0,-1 0 0,0-11 0,-1 19-23,0 1 0,0 0 0,0 0 0,0 0 0,0 0 0,0-1 0,0 1 0,0 0 0,0 0 0,0 0 0,0-1 0,0 1 0,0 0 0,0 0 0,0 0 0,-1 0 0,1-1 0,0 1 0,0 0 0,0 0 0,0 0 0,0 0 0,0 0 0,-1 0 0,1-1-1,0 1 1,0 0 0,0 0 0,0 0 0,-1 0 0,1 0 0,0 0 0,0 0 0,0 0 0,-1 0 0,1 0 0,0 0 0,0 0 0,0 0 0,-1 0 0,1 0 0,0 0 0,0 0 0,0 0 0,0 0 0,-1 0 0,1 0 0,0 0 0,0 0 0,-1 1 0,-6 4 16,0 6-17,0 1 0,2-1 0,-1 1 0,1 0 0,1 1 0,0-1 0,-4 25 0,3 4 4,10-22-2,-5-19-2,1 1 0,-1-1 0,1 1 0,-1-1 0,1 1 0,-1-1 0,1 0 0,-1 1 0,1-1 0,-1 0 0,1 1 0,-1-1 0,1 0 0,-1 0 0,1 1 0,0-1 0,-1 0 0,1 0 0,0 0 0,-1 0 0,1 0 0,-1 0 0,1 0 0,0 0 0,-1 0 0,2-1 0,8-3 4,0 0-1,0-1 0,0 0 0,0-1 1,-1 0-1,0-1 0,-1 1 0,10-10 1,9-7 5,-19 17-17,74-52-153,-76 56-1773</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1:28.014"/>
    </inkml:context>
    <inkml:brush xml:id="br0">
      <inkml:brushProperty name="width" value="0.05" units="cm"/>
      <inkml:brushProperty name="height" value="0.05" units="cm"/>
    </inkml:brush>
  </inkml:definitions>
  <inkml:trace contextRef="#ctx0" brushRef="#br0">17 26 10082,'-2'-10'1056,"-8"0"3577,5 5-4153</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1:28.550"/>
    </inkml:context>
    <inkml:brush xml:id="br0">
      <inkml:brushProperty name="width" value="0.05" units="cm"/>
      <inkml:brushProperty name="height" value="0.05" units="cm"/>
    </inkml:brush>
  </inkml:definitions>
  <inkml:trace contextRef="#ctx0" brushRef="#br0">12 351 21157,'-2'1'-205,"2"-1"318,-1 0-1,1 0 1,0 0 0,0 0-1,-1 0 1,1 0-1,0 0 1,0 0 0,-1 0-1,1 0 1,0 0-1,-1 0 1,1 0 0,0 0-1,0 0 1,-1 0 0,1 0-1,0-1 1,0 1-1,-1 0 1,1 0 0,0 0-1,0 0 1,0 0-1,-1-1 1,1 1 0,0 0-1,0 0 1,0 0-1,0-1 1,-1 1 0,1 0-1,0 0 1,0-1-1,0 1 1,0 0 0,0 0-1,0-1 1,0 1-1,0 0 1,0 0 0,0-1-1,0 1 1,0 0 0,0 0-1,0-1 1,0 1-1,0 0 1,0 0 0,0-1-1,0 1 1,0-1-1,-1-6-33,1-1-1,0 1 0,0-1 0,0 0 0,1 1 1,0-1-1,1 1 0,0-1 0,0 1 0,4-10 1,0 3-47,0-1-17,0 0 0,1 0 0,13-19 0,-18 31-15,0 0-1,1 0 1,-1 0-1,1 0 0,-1 0 1,1 0-1,0 1 1,0 0-1,0-1 0,0 1 1,0 0-1,1 1 1,-1-1-1,1 1 0,-1-1 1,1 1-1,-1 0 0,1 0 1,0 1-1,6-1 1,-7 1-1,-1 0-1,1 1 1,0-1 0,0 1 0,0 0 0,-1 0 0,1 0 0,0 0 0,-1 0 0,1 1 0,-1-1-1,0 1 1,1 0 0,-1-1 0,0 1 0,0 0 0,0 1 0,0-1 0,0 0 0,-1 0 0,1 1-1,-1-1 1,1 1 0,-1-1 0,0 1 0,1 4 0,2 4 9,0 1 1,-2 0-1,1-1 0,1 24 1,-4 35 117,-1-52-3,1-1-1,0 1 1,2-1-1,0 0 1,6 28-1,-7-43 26,1-5 19,1-1-138,-1 0 0,0 0 0,0 0 0,0-1 0,-1 1 0,1-1 0,-1 1 0,0-1 0,0-8 0,2-53 45,-2 39-43,0 4 3,1-10-28,-5-61 0,3 87 14,-1-1 0,0 0 0,-1 0 0,0 1 0,0-1 0,-1 1 0,0 0 0,0-1 0,-1 1 0,0 1 0,0-1 0,0 1 0,-7-8 0,10 13 7,1 1-26,0 0 1,0 1-1,0-1 1,0 0 0,0 0-1,0 0 1,0 0-1,0 0 1,0 0-1,0 0 1,0 0 0,0 0-1,0 0 1,0 0-1,0 1 1,0-1-1,0 0 1,0 0 0,-1 0-1,1 0 1,0 0-1,0 0 1,0 0-1,0 0 1,0 0 0,0 0-1,0 0 1,0 0-1,0 0 1,0 0-1,0 0 1,-1 0 0,1 0-1,0 0 1,0 0-1,0 0 1,0 0-1,0 0 1,0 0 0,0 0-1,0 0 1,0 0-1,0 0 1,-1 0-1,1 0 1,0 0 0,0 0-1,0 0 1,0 0-1,0 0 1,0 0-1,0 0 1,0 0 0,0 0-1,0 0 1,0-1-1,-2 6 5,2-3-7,-1 0 1,1 1-1,0-1 1,-1 0 0,1 0-1,0 1 1,0-1-1,0 0 1,1 1 0,-1-1-1,1 0 1,-1 0-1,1 1 1,0-1-1,-1 0 1,1 0 0,0 0-1,1 0 1,-1 0-1,0 0 1,1 0 0,-1 0-1,1 0 1,-1-1-1,1 1 1,0-1-1,-1 1 1,1-1 0,0 0-1,0 1 1,4 0-1,-1 1-39,1 0 0,-1-1 0,0 0 0,0 0 0,1 0 0,-1-1 0,1 1-1,0-1 1,-1-1 0,1 1 0,0-1 0,0 0 0,-1 0 0,1-1-1,0 0 1,-1 0 0,1 0 0,-1-1 0,7-2 0,0-1-356,-1 0 0,0-1 0,0-1-1,-1 0 1,1 0 0,-2-1 0,15-14 0,27-31-1898</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1:29.216"/>
    </inkml:context>
    <inkml:brush xml:id="br0">
      <inkml:brushProperty name="width" value="0.05" units="cm"/>
      <inkml:brushProperty name="height" value="0.05" units="cm"/>
    </inkml:brush>
  </inkml:definitions>
  <inkml:trace contextRef="#ctx0" brushRef="#br0">19 309 14891,'-16'105'6017,"14"-77"-4740,2 50-1,1-63-1157,0 0 0,2 0 0,0 0 0,0 0 0,1-1 0,1 1 0,1-1 0,0 0 0,0-1 0,1 1 0,18 23 0,-14-24-111,1 0-1,0-1 1,1-1-1,0 0 0,0 0 1,19 10-1,93 41 59,-71-37 27,-49-22-32,1-1-1,-1 1 1,0 0-1,0 1 1,0-1-1,0 1 1,-1 0-1,1 0 1,-1 0 0,0 1-1,0 0 1,-1 0-1,5 7 1,-5-6 57,-1 0 0,0 0 0,0 1 0,-1-1 1,0 1-1,0 0 0,0-1 0,-1 1 0,0 0 1,0-1-1,-2 13 0,0-9 3,0 0-1,-1 0 1,0-1 0,0 1 0,-1-1-1,0 0 1,-10 15 0,10-17-59,0-1-1,0-1 1,-1 1 0,0-1 0,0 1-1,0-1 1,-1-1 0,1 1 0,-1-1-1,0 0 1,-10 4 0,14-7-42,-1 0 0,0 0 0,0-1 1,0 1-1,1-1 0,-1 0 0,0 1 0,0-1 0,0-1 1,0 1-1,0 0 0,0-1 0,0 0 0,1 1 0,-1-1 0,0 0 1,1 0-1,-1-1 0,0 1 0,1-1 0,-1 1 0,1-1 1,0 0-1,0 0 0,-3-3 0,-1-1-3,0 0 0,1 0 1,-1-1-1,1 0 0,1 0 0,0-1 0,-6-12 0,6 6-13,0 0-1,1 0 1,0 0-1,1 0 0,1-1 1,0 1-1,1 0 0,0-1 1,2 1-1,-1-1 1,8-27-1,7-12-9,36-88 0,-45 126 7,40-92-12,-20 50 11,30-97 0,-54 142 3,0 1 0,0-1 0,1-22 0,-4 32-3,0 0 0,0 0 1,0 1-1,0-1 0,-1 0 1,1 0-1,-1 0 0,1 0 1,-1 0-1,0 0 0,0 1 1,-1-1-1,1 0 0,0 1 1,-1-1-1,0 1 0,1 0 0,-1-1 1,0 1-1,0 0 0,-5-3 1,6 4-2,-1 0 1,1 0-1,-1 1 1,1-1 0,-1 1-1,1-1 1,-1 1-1,1-1 1,-1 1-1,0 0 1,1 0 0,-1 0-1,0 0 1,1 0-1,-1 0 1,1 1-1,-1-1 1,0 0 0,1 1-1,-1-1 1,1 1-1,-1 0 1,1-1-1,-1 1 1,1 0 0,0 0-1,-1 0 1,1 0-1,0 0 1,0 0-1,-1 0 1,0 3 0,-4 3-3,1-1 0,0 2 0,0-1 0,-6 14 1,0 1 1,-9 29 1,17-43-1,0 0-1,1 0 1,1 0 0,-1 0 0,1 0 0,1 1-1,0 12 1,0-20 0,0 0 0,0 0 0,1-1 0,-1 1 0,0 0 0,0 0 0,1 0 0,-1 0 0,1 0 0,-1 0 0,1 0 0,-1 0 0,1-1 0,-1 1 0,1 0 0,0 0 0,0-1 0,-1 1 0,1 0-1,0-1 1,0 1 0,0-1 0,1 1 0,1 0-1,-1 0 1,0-1-1,1 1 0,0-1 0,-1 0 0,1 1 0,-1-1 0,1 0 0,3-1 0,7-1-4,-1-1 0,25-9 0,-31 10 7,131-53-3,2-1 2,-114 47 1,0 2-1,0 1 0,42-5 1,-40 14 4,-23 0 20,-16 0 50,4-4-33,-1 1 0,1-1 0,0-1 0,-1 1-1,1-1 1,0-1 0,0 0 0,0 0 0,0 0 0,0-1 0,1 0-1,0-1 1,-13-9 0,5 1-17,-1 0-1,2-1 0,0-1 1,-21-28-1,31 37-22,-1-1-1,1 1 1,1-1 0,-1 0-1,-3-12 1,6 17-2,0 0-1,1 0 1,-1 0-1,1 0 1,0 0-1,0 0 1,0-1 0,0 1-1,0 0 1,0 0-1,0 0 1,1 0-1,-1 0 1,1 0 0,-1 0-1,1 0 1,0 0-1,0 0 1,0 1-1,0-1 1,0 0 0,0 0-1,1 1 1,-1-1-1,3-2 1,2-1-6,1 1 0,0 0 0,0 0 0,0 0 0,0 1 0,0 0-1,15-4 1,59-10-321,-67 15 195,49-9-1179,11-5-2797</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1:30.477"/>
    </inkml:context>
    <inkml:brush xml:id="br0">
      <inkml:brushProperty name="width" value="0.05" units="cm"/>
      <inkml:brushProperty name="height" value="0.05" units="cm"/>
    </inkml:brush>
  </inkml:definitions>
  <inkml:trace contextRef="#ctx0" brushRef="#br0">0 165 13835,'0'-48'9699,"0"48"-9659,0 0-1,0 1 0,0-1 1,1 0-1,-1 0 1,0 0-1,0 0 0,0 0 1,0 0-1,0 0 0,0 0 1,0 0-1,0 0 1,0 0-1,0 0 0,1 0 1,-1 0-1,0 0 0,0 0 1,0 0-1,0 0 1,0 0-1,0 0 0,0 0 1,0 0-1,0 0 0,1-1 1,-1 1-1,0 0 0,0 0 1,0 0-1,0 0 1,0 0-1,0 0 0,0 0 1,0 0-1,0 0 0,0 0 1,0 0-1,0 0 1,0 0-1,0-1 0,0 1 1,0 0-1,0 0 0,0 0 1,0 0-1,1 0 0,-1 0 1,0 0-1,0 0 1,0 0-1,0-1 0,-1 1 1,1 0-1,0 0 0,2 2 221,2 0-186,-1 1 0,0 0 0,0 0 1,-1 0-1,1 0 0,0 0 1,-1 1-1,0-1 0,0 1 0,3 7 1,14 46 275,-13-38-233,33 113 192,83 256-169,-114-367 143,18 33 0,-24-50 199,-2-10-352,-1 0-1,0 0 0,0 0 0,-1 0 0,0 0 0,-4-10 0,-3-8-44,-122-538 31,140 613-148,20 59 1,-23-94 23,-1 0 0,2 0 1,0-1-1,2 0 0,-1 0 0,1-1 0,23 26 0,-27-35 8,0 0-1,0-1 0,0 1 0,1-1 1,0 0-1,0-1 0,0 0 1,0 0-1,0 0 0,14 4 0,-16-6 1,-1-1 0,1 1-1,0-1 1,0 1 0,0-1-1,0-1 1,-1 1-1,1 0 1,0-1 0,0 0-1,-1 0 1,1 0 0,0 0-1,-1 0 1,1-1 0,-1 0-1,1 0 1,-1 0-1,0 0 1,0 0 0,4-4-1,0-1 3,0-2-1,0 1 0,-1-1 1,0 0-1,-1 0 0,1 0 1,-2-1-1,0 0 0,6-16 1,0-12 7,7-47 1,-16 82-9,17-143 20,-18 126-17,1 1-1,-2 0 1,-1 0 0,0 0 0,-9-29 0,9 43-17,0 6 8,1 1 0,-1 1 2,0 0-1,0-1 1,1 1 0,-1 0-1,1 0 1,0 0 0,0 0-1,0 0 1,0 0 0,0 0-1,1 1 1,-1 4 0,1 45-19,1-36 19,0 15 2,2 0 0,1 0 0,1-1 1,2 0-1,12 33 0,-13-48-1,0 0 0,1-1 1,1 0-1,17 24 0,-19-31 0,1 0 0,0 0-1,0-1 1,1 0 0,0 0-1,0-1 1,0 0 0,15 8-1,-17-11 4,-1-1-1,1 1 0,0-1 1,0 0-1,0-1 0,0 0 1,0 1-1,0-2 0,1 1 1,-1-1-1,0 0 0,0 0 1,1-1-1,-1 0 0,0 0 1,0 0-1,0-1 0,0 0 1,0 0-1,0 0 0,-1-1 1,1 0-1,-1 0 0,0 0 1,0-1-1,0 0 0,0 0 0,5-5 1,-1-1 4,-1 1 0,0-1 0,0 0 1,-1-1-1,-1 0 0,0 0 0,0 0 1,-1-1-1,-1 1 0,1-1 0,-2-1 0,4-23 1,-5 21 0,-1 0 0,0-1 0,-3-21 0,2 32-3,-1 1 0,0-1 0,0 1 0,0-1 0,0 1 0,-1-1 0,1 1 0,-1 0 0,0 0 0,-1 0 0,1 0 0,-1 0 0,0 0 0,0 1 0,-4-5 0,7 7-1,-1 1 1,0-1-1,0 0 1,0 1-1,1-1 1,-1 1 0,0 0-1,0-1 1,0 1-1,0-1 1,0 1-1,0 0 1,0 0-1,0 0 1,0 0 0,0-1-1,0 1 1,1 0-1,-1 1 1,0-1-1,0 0 1,0 0-1,0 0 1,0 0 0,0 1-1,0-1 1,0 0-1,0 1 1,0-1-1,1 1 1,-1-1-1,0 1 1,0 0 0,0-1-1,1 1 1,-1 0-1,0-1 1,1 1-1,-1 0 1,0 1-1,-2 2 7,0 1-1,1-1 1,0 1-1,-1-1 1,2 1-1,-3 7 1,0 5-7,0-1 1,2 1-1,0 0 1,1 26-1,1-33-3,0 0 0,1 0-1,1-1 1,0 1 0,0 0 0,1-1-1,0 1 1,0-1 0,7 12 0,-8-18 1,0 0 0,0 0 0,1 0 1,-1 0-1,1 0 0,-1-1 0,1 1 0,0-1 1,0 1-1,0-1 0,0 0 0,0 0 0,0-1 1,1 1-1,-1-1 0,1 0 0,-1 1 0,1-1 1,-1-1-1,1 1 0,0-1 0,-1 1 0,1-1 1,0 0-1,0 0 0,-1-1 0,1 1 0,7-2 1,-1-1-35,1-1 0,-1 0 0,0 0 0,0-1 0,0 0 1,-1 0-1,0-1 0,16-13 0,30-36-1069</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1:33.553"/>
    </inkml:context>
    <inkml:brush xml:id="br0">
      <inkml:brushProperty name="width" value="0.05" units="cm"/>
      <inkml:brushProperty name="height" value="0.05" units="cm"/>
    </inkml:brush>
  </inkml:definitions>
  <inkml:trace contextRef="#ctx0" brushRef="#br0">138 6 21669,'2'-5'1277,"1"6"-490,-1 16-224,-1 34-260,-41 239 528,19-160-728,17-101-87,-1 1 0,-1-1 0,-2 0 0,-1 0 0,-20 45 0,18-60 6,11-14-21,0 0-1,0 0 0,0 0 1,0 0-1,-1 0 0,1 0 1,0 0-1,0 1 0,0-1 1,-1 0-1,1 0 0,0 0 1,0 0-1,0 0 1,-1 0-1,1 0 0,0 0 1,0 0-1,0 0 0,-1 0 1,1 0-1,0 0 0,0-1 1,0 1-1,-1 0 0,1 0 1,0 0-1,0 0 0,0 0 1,0 0-1,-1 0 0,1 0 1,0-1-1,0 1 0,0 0 1,0 0-1,0 0 0,0 0 1,-1-1-1,0-2-35,0 0 1,0 0-1,0-1 1,1 1-1,-1 0 0,1-1 1,0 1-1,0-6 0,3-56-894,1-20-106</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1:33.754"/>
    </inkml:context>
    <inkml:brush xml:id="br0">
      <inkml:brushProperty name="width" value="0.05" units="cm"/>
      <inkml:brushProperty name="height" value="0.05" units="cm"/>
    </inkml:brush>
  </inkml:definitions>
  <inkml:trace contextRef="#ctx0" brushRef="#br0">17 1 14123,'2'23'2801,"-2"14"927,-4 26-2287,-2 13-209,1 24-288,1 4-136,8 6-296,6-1-119,10-16-225,-2-13-96,7-34-64,-2-16 8,-8-33 56,-2-17-72,-4-20-721,-8-11-423</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1:33.910"/>
    </inkml:context>
    <inkml:brush xml:id="br0">
      <inkml:brushProperty name="width" value="0.05" units="cm"/>
      <inkml:brushProperty name="height" value="0.05" units="cm"/>
    </inkml:brush>
  </inkml:definitions>
  <inkml:trace contextRef="#ctx0" brushRef="#br0">1 324 15483,'1'16'2609,"6"-4"920,5-4-2121,16-11-208,5-12-104,17-22-431,3-12-169,12-18-328,1-6-88,-11 9-160,-9 12-712</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1:34.934"/>
    </inkml:context>
    <inkml:brush xml:id="br0">
      <inkml:brushProperty name="width" value="0.05" units="cm"/>
      <inkml:brushProperty name="height" value="0.05" units="cm"/>
    </inkml:brush>
  </inkml:definitions>
  <inkml:trace contextRef="#ctx0" brushRef="#br0">64 392 9570,'0'-4'9389,"0"-11"-2952,6 7-6255,-1-1-1,0 1 1,-1-2-1,6-14 1,2-6 77,3-6-79,17-44-62,-29 71-113,-1 0 1,1 1-1,-2-1 1,0 0-1,0 0 1,0-19-1,-1 26 8,-1 0 1,1 0-1,0 0 0,-1 0 0,1 0 0,-1 0 1,0 0-1,1 0 0,-1 0 0,0 0 1,0 1-1,0-1 0,-1 0 0,1 1 0,0-1 1,-3-2-1,3 4 6,0-1 0,0 0 0,0 1 0,-1-1 0,1 1 1,0 0-1,0-1 0,0 1 0,-1 0 0,1 0 0,0 0 0,0 0 0,0 0 0,-1 0 0,1 0 1,0 0-1,0 0 0,-1 1 0,1-1 0,0 0 0,0 1 0,0-1 0,0 1 0,0-1 0,0 1 1,0 0-1,0-1 0,-2 3 0,-3 2 17,0 0-1,1 1 1,-1 0 0,1 0-1,1 0 1,-1 1 0,1 0-1,0 0 1,1 0 0,-4 8-1,-3 12-10,-9 39-1,10-33-8,2 1-1,1 1 0,2 0 0,0 68 0,11-62-11,-7-40-3,0 0 0,0 0 1,0 0-1,0 0 1,1 0-1,-1 0 0,1 0 1,-1 0-1,0 0 1,1 0-1,0-1 0,-1 1 1,1 0-1,-1 0 0,1 0 1,0-1-1,0 1 1,-1 0-1,1-1 0,0 1 1,0 0-1,0-1 1,0 1-1,0-1 0,0 1 1,0-1-1,0 0 1,0 1-1,0-1 0,0 0 1,0 0-1,0 0 0,0 0 1,0 0-1,0 0 1,1 0-1,4-3 11,0-1 0,-1 1 0,1-1 0,-1 0 1,0 0-1,-1-1 0,1 0 0,-1 0 0,1 0 0,3-7 0,-4 8-5,74-104 107,-46 61-80,69-77-1,-94 117-33,-1 1-1,1 0 1,1 0-1,-1 1 1,1-1-1,9-3 1,-15 8-1,-1 0 0,1 0 1,-1 0-1,1 1 0,0-1 0,-1 1 1,1-1-1,0 1 0,-1 0 1,1 0-1,0 0 0,0 0 0,-1 0 1,1 0-1,0 0 0,-1 0 1,1 1-1,0-1 0,-1 0 1,1 1-1,0 0 0,-1-1 0,1 1 1,-1 0-1,1 0 0,-1 0 1,0 0-1,1 0 0,-1 0 0,0 0 1,0 1-1,1-1 0,-1 0 1,0 1-1,0-1 0,0 0 0,0 3 1,3 7 29,-1-1 0,0 1 0,-1-1 0,0 1 0,-1 0 0,0 0 0,-1 20 0,0-15 13,-1 26 393,-6 47-1,3-110 199,0 2-536,-12-129 107,-3-21-175,16 154-24,1 9-5,1 0 1,0 0 0,1 0 0,-1 0 0,2-10 0,1 20-17,0 0-1,0-1 1,0 1 0,1-1-1,5 7 1,-3-5 5,2 5 0,-4-6-51,0 0 0,0 0-1,1 0 1,-1-1 0,8 6 0,-10-8-28,1 0 0,0 0 0,0 0 0,0-1 0,0 1 0,0 0 0,0-1 0,0 1 0,0-1 0,0 0 0,0 0 0,0 0 0,0 0 1,0 0-1,0 0 0,0 0 0,4-2 0,23-11-2393,1-8-1622</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1:36.728"/>
    </inkml:context>
    <inkml:brush xml:id="br0">
      <inkml:brushProperty name="width" value="0.05" units="cm"/>
      <inkml:brushProperty name="height" value="0.05" units="cm"/>
    </inkml:brush>
  </inkml:definitions>
  <inkml:trace contextRef="#ctx0" brushRef="#br0">1 205 11306,'4'-32'5699,"-3"26"-3772,0 0 0,0 0 0,0 0 0,-1-11 0,10 34-1284,-6-6-611,-1 2-1,0-1 1,-1 0-1,0 0 1,-1 14-1,2 9 0,14 256 536,-9-114 485,-8-173-881,1-8-71,3-18-27,0 0-1,-2 0 1,-1-42 0,0 30-35,-6-161 23,3 165-56,-2 1 0,-1-1-1,-1 1 1,-18-47-1,14 58-2,10 18-3,0 0 1,-1 0-1,1-1 1,0 1-1,0 0 0,0 0 1,0 0-1,-1 0 0,1 0 1,0 0-1,0 0 1,0 0-1,-1 0 0,1 0 1,0 0-1,0 0 0,0 0 1,-1 0-1,1 0 0,0 0 1,0 0-1,0 0 1,-1 0-1,1 0 0,0 0 1,0 0-1,0 0 0,-1 0 1,1 0-1,0 1 0,0-1 1,0 0-1,0 0 1,-1 0-1,1 0 0,0 0 1,0 1-1,0-1 0,0 0 1,0 0-1,-1 1 1,0 2-7,0 0 0,0 1 1,0-1-1,0 1 1,0-1-1,1 1 1,-1 4-1,0 13 1,0 0-1,2 0 1,3 25 0,-2-37 5,-1 0 0,1 0 0,0-1 0,1 1 0,0 0 1,1-1-1,-1 0 0,2 0 0,-1 0 0,7 8 0,-10-15 1,-1 0 1,1-1-1,0 1 0,-1 0 0,1 0 0,0-1 0,0 1 0,0 0 0,-1-1 1,1 1-1,0-1 0,0 1 0,0-1 0,0 0 0,0 1 0,0-1 0,0 0 0,0 0 1,0 1-1,0-1 0,0 0 0,1 0 0,-1 0 0,0 0 0,0-1 0,0 1 1,0 0-1,0 0 0,0-1 0,0 1 0,0 0 0,0-1 0,0 1 0,0-1 1,-1 1-1,1-1 0,0 1 0,0-1 0,0 0 0,0 0 0,0 0 0,4-5 2,0 1 1,0-1-1,-1-1 0,7-9 0,-8 11 0,39-72 22,-27 47-14,1 2 0,31-43 0,-47 70-10,1 0 0,0 0-1,-1 0 1,1 0 0,0 0 0,0 1-1,0-1 1,0 0 0,0 0-1,0 1 1,0-1 0,0 0-1,0 1 1,0-1 0,1 1 0,-1-1-1,0 1 1,0 0 0,0-1-1,1 1 1,-1 0 0,0 0-1,0 0 1,1 0 0,0 0 0,1 1-4,0 0 1,-1 1 0,1-1-1,-1 0 1,1 1 0,-1-1-1,0 1 1,3 3 0,14 9-6,-14-16 22,-4 0-10,6-11 3,0 0-1,0 0 1,-2-1 0,0 0 0,4-17 0,12-30 0,-16 46 0,-9 19-12,3-3 5,-4 6 0,0 0-1,1 0 1,-1 1 0,1-1 0,1 1 0,-1 0 0,1 0 0,-3 12-1,-14 80 4,13-62-3,-18 134 1,24-151 1,1 0 0,0 1 0,1-1 0,2 1 0,0-1 0,7 21 0,-10-39-1,1 0 1,0-1-1,0 1 1,0-1-1,0 1 0,0-1 1,0 1-1,1-1 1,-1 1-1,1-1 0,0 0 1,0 0-1,0 0 1,0 0-1,0 0 0,0-1 1,0 1-1,1 0 1,-1-1-1,1 0 0,-1 1 1,1-1-1,-1 0 1,1 0-1,0-1 0,-1 1 1,1-1-1,0 1 1,0-1-1,-1 0 0,1 0 1,0 0-1,0 0 1,0 0-1,-1-1 0,1 1 1,0-1-1,-1 0 1,4-1-1,1 0 8,0-1 0,0 0 1,-1 0-1,1-1 0,-1 0 0,0 0 0,0 0 0,0-1 0,-1 0 1,1 0-1,-1 0 0,0 0 0,-1-1 0,1 0 0,3-7 1,4-10-224,-1 0 1,0 0 0,6-27 0,3-5-1853,-7 25-36</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1:37.073"/>
    </inkml:context>
    <inkml:brush xml:id="br0">
      <inkml:brushProperty name="width" value="0.05" units="cm"/>
      <inkml:brushProperty name="height" value="0.05" units="cm"/>
    </inkml:brush>
  </inkml:definitions>
  <inkml:trace contextRef="#ctx0" brushRef="#br0">89 135 10738,'-4'2'9225,"-1"1"-8979,1 0 0,0 1 0,0-1 0,1 1 1,-1 0-1,1-1 0,-1 2 0,1-1 0,0 0 0,1 1 0,-1-1 1,1 1-1,0 0 0,0 0 0,1 0 0,-2 6 0,-5 18 45,-5 46 0,12-66-123,-3 18 41,0 1 0,2-1 0,1 1 0,2 0 0,0 0 0,10 50 0,-9-72-161,0 0 0,0 0 0,0-1-1,6 10 1,-8-14-40,0-1 0,1 1 0,-1 0 0,0 0 0,1-1 0,-1 1 0,1 0 0,-1-1 0,1 1 0,-1-1 0,1 1 0,-1-1-1,1 1 1,0-1 0,-1 1 0,1-1 0,0 1 0,0-1 0,-1 0 0,1 1 0,0-1 0,0 0 0,-1 0 0,1 0 0,0 0 0,0 0 0,0 1 0,-1-1 0,1 0 0,0-1-1,0 1 1,0 0 0,-1 0 0,1 0 0,0 0 0,0-1 0,-1 1 0,1 0 0,0-1 0,0 1 0,-1-1 0,1 1 0,0 0 0,-1-1 0,1 0 0,-1 1 0,1-1 0,-1 1 0,2-2-1,5-7 55,0-1-1,-1 0 1,0 0-1,0 0 1,7-20-1,18-64 117,-24 72-152,42-175 73,-43 166-86,-2 0 0,-1-1 0,-2 0 0,-3-42 0,-2 57 0,-1 13 2,4 5-14,0 0 0,0 0 1,0 0-1,1 0 0,-1 0 0,0 0 0,1 0 0,-1 0 0,0 0 0,1 0 0,0 0 0,-1 0 0,1 1 0,0-1 0,-1 0 0,1 2 0,-8 60 186,-1 92-1,8-123-89,0-19-59,0 9 31,0 1 0,2 0 1,0 0-1,1 0 0,8 30 0,-9-51-68,-1 1-1,1-1 1,0 0-1,-1 0 1,1 0-1,0 0 1,0 0-1,1 0 1,-1-1-1,0 1 1,1 0-1,-1-1 1,1 1-1,-1 0 1,1-1 0,3 3-1,-4-4-19,1 0 1,-1 0-1,0 1 0,1-1 1,-1 0-1,0 0 0,1 0 1,-1 0-1,0-1 0,0 1 1,1 0-1,-1-1 1,0 1-1,0 0 0,1-1 1,-1 0-1,0 1 0,0-1 1,0 0-1,0 1 0,0-1 1,0 0-1,0 0 0,0 0 1,0 0-1,0 0 0,1-2 1,24-31-1109</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27:52.960"/>
    </inkml:context>
    <inkml:brush xml:id="br0">
      <inkml:brushProperty name="width" value="0.05" units="cm"/>
      <inkml:brushProperty name="height" value="0.05" units="cm"/>
    </inkml:brush>
  </inkml:definitions>
  <inkml:trace contextRef="#ctx0" brushRef="#br0">81 48 23253,'-12'-14'1152,"4"-1"689,-12 5-369,10 5-648,0 1-272,2 6-424,4 6-104,1 6-328,-2 0-712</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1:37.669"/>
    </inkml:context>
    <inkml:brush xml:id="br0">
      <inkml:brushProperty name="width" value="0.05" units="cm"/>
      <inkml:brushProperty name="height" value="0.05" units="cm"/>
    </inkml:brush>
  </inkml:definitions>
  <inkml:trace contextRef="#ctx0" brushRef="#br0">34 1 19956,'-2'5'1975,"-5"17"-1198,2 1-1,0-1 1,2 1 0,0 0-1,1 27 1,1-23-370,0-15-283,-3 119 862,4-107-882,1-1 1,2 0-1,7 35 1,-8-52-99,0 1-1,0-1 0,1 0 1,-1 0-1,6 8 1,-8-13-5,1 0 0,0 0 0,-1 0 1,1 0-1,0 0 0,0 0 0,0 0 0,0 0 0,0-1 1,0 1-1,0 0 0,0 0 0,0-1 0,0 1 1,0-1-1,0 1 0,0-1 0,1 1 0,-1-1 1,0 0-1,0 1 0,0-1 0,1 0 0,-1 0 1,0 0-1,0 0 0,1 0 0,-1 0 0,0 0 1,0-1-1,1 1 0,1-1 0,5-4 9,-1 1-1,0-1 1,0-1-1,0 1 1,0-1-1,-1-1 1,0 1-1,7-10 1,12-12 19,-14 16-22,1 1 1,0 1-1,1-1 1,16-9-1,-25 18-7,-1 1 0,1-1 0,0 0 0,-1 1 0,1 0 0,0 0 0,0 0 0,0 0 0,-1 1 0,6-1-1,-6 2 0,-1-1 0,0 0 0,1 1 0,-1-1 0,0 1 0,0 0-1,1 0 1,-1 0 0,0 0 0,0 0 0,0 0 0,0 0-1,0 1 1,-1-1 0,1 1 0,0 0 0,0-1 0,1 4-1,2 3 5,0-1 0,-1 1 0,0 1-1,0-1 1,-1 0 0,0 1-1,-1-1 1,0 1 0,0 0 0,-1 0-1,1 14 1,-2-2 41,0-1 0,-1 1 0,-2-1 0,-4 21 0,6-32 35,-2 1 1,0-1-1,0 1 1,0-1-1,-1 0 1,-1 0-1,0 0 1,0-1-1,-11 15 1,13-20-49,0 0-1,0 0 1,-1 0 0,1-1-1,0 1 1,-1-1 0,0 0-1,0 0 1,1 0-1,-1-1 1,0 1 0,-1-1-1,1 0 1,0 0 0,0 0-1,0-1 1,-1 0 0,1 1-1,0-1 1,0-1 0,-1 1-1,1-1 1,0 1 0,-8-3-1,5 0-29,-1 0 0,1 0 0,-1 0 0,1-1-1,0 0 1,0 0 0,0-1 0,1 0 0,0 0 0,0-1-1,-8-8 1,10 9-128,0 0-1,0-1 0,0 1 1,0-1-1,1 0 1,0 0-1,1 0 0,-1-1 1,1 1-1,0-1 0,1 1 1,0-1-1,0 1 0,-1-9 1,5-22-1864</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1:37.966"/>
    </inkml:context>
    <inkml:brush xml:id="br0">
      <inkml:brushProperty name="width" value="0.05" units="cm"/>
      <inkml:brushProperty name="height" value="0.05" units="cm"/>
    </inkml:brush>
  </inkml:definitions>
  <inkml:trace contextRef="#ctx0" brushRef="#br0">1 280 21109,'16'43'3680,"-15"-41"-2872,0-6-230,9-38-388,-3 1 0,-1-1 0,-1 0 1,-4-82-1,-3 97-173,2 27-16,0 0-1,0 0 1,0 0-1,0 0 1,0 0-1,0 0 1,0 0-1,0 0 1,0 0-1,-1 0 1,1 0-1,0 0 1,0 0-1,0 0 1,0 0-1,0 0 1,0 0 0,0 0-1,0 0 1,0 0-1,-1 0 1,1 0-1,0 0 1,0 0-1,0 0 1,0 0-1,0 0 1,0 0-1,0 0 1,0 0-1,0 0 1,0 0-1,0 0 1,0-1-1,-1 1 1,1 0-1,0 0 1,0 0-1,0 0 1,0 0 0,0 0-1,0 0 1,0 0-1,0 0 1,0 0-1,0-1 1,0 1-1,0 0 1,0 0-1,0 0 1,0 0-1,0 0 1,0 0-1,0 0 1,0 0-1,0 0 1,0 0-1,0-1 1,0 1-1,0 0 1,0 0-1,1 0 1,-4 6 9,-2 20 21,2 1 0,-1 47-1,8 58 18,-3-122-45,-1 5 1,1 1 0,0-1 0,1 0 0,1 0 0,1 0 1,5 16-1,-8-30-15,-1 0 1,1 1-1,-1-1 1,1 0 0,0 0-1,-1 1 1,1-1-1,0 0 1,0 0-1,0 0 1,0 0-1,0 0 1,0 0 0,0-1-1,0 1 1,0 0-1,0 0 1,1-1-1,-1 1 1,0-1-1,1 1 1,-1-1-1,0 1 1,0-1 0,1 0-1,-1 0 1,1 0-1,-1 0 1,0 0-1,1 0 1,-1 0-1,0 0 1,1 0 0,-1 0-1,0-1 1,1 1-1,-1-1 1,0 1-1,0-1 1,1 1-1,-1-1 1,2-1-1,3-2-4,0-1 0,1 0 0,-2 0 0,1 0 0,-1-1 0,8-9 0,20-36 1690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1:39.592"/>
    </inkml:context>
    <inkml:brush xml:id="br0">
      <inkml:brushProperty name="width" value="0.05" units="cm"/>
      <inkml:brushProperty name="height" value="0.05" units="cm"/>
    </inkml:brush>
  </inkml:definitions>
  <inkml:trace contextRef="#ctx0" brushRef="#br0">45 278 21477,'-10'31'516,"1"0"1,1 0 0,2 1-1,1 0 1,1 1 0,2-1-1,2 0 1,1 1 0,1-1-1,10 49 1,-2-30-362,3-2-1,2 1 1,2-2-1,2 0 1,48 83-1,-53-106-144,-5-11 8,-1 0 0,0 0-1,-1 0 1,7 24 0,-13-35 111,-1-5-100,-1 0 0,1 0 0,0 0 0,-1 1 0,1-1 0,-1 0 0,0 0 0,1 0 0,-3-2 1,-2-8 35,-14-53 111,-15-87 0,30 123-174,1 0-1,1 0 0,1-1 0,2 1 0,6-44 0,-7 67-3,1 1 0,1 0 0,-1 0-1,1-1 1,0 1 0,0 1 0,0-1-1,1 0 1,-1 0 0,1 1 0,4-6-1,-5 9 0,0-1-1,0 0 0,0 1 0,1-1 0,-1 1 0,0-1 0,1 1 0,-1 0 0,1 0 1,-1 0-1,1 1 0,0-1 0,-1 1 0,1-1 0,0 1 0,-1 0 0,1 0 0,0 0 1,-1 0-1,1 0 0,0 1 0,-1-1 0,4 2 0,-2-1 1,1 1 0,-1 0-1,1 0 1,-1 0 0,0 0 0,0 1-1,0 0 1,0 0 0,0 0-1,-1 0 1,1 0 0,-1 1 0,0 0-1,0-1 1,0 1 0,0 0-1,-1 1 1,0-1 0,0 0 0,0 1-1,0-1 1,-1 1 0,2 6-1,1 8 8,0 1-1,-2 0 0,0-1 0,-1 26 0,-2 9 9,-1-25-6,2-1 1,4 29-1,-4-56-6,0 0 0,0 0 0,0-1 0,0 1 0,0 0 0,0 0 0,0-1 0,0 1-1,1 0 1,-1 0 0,0-1 0,1 1 0,-1 0 0,0-1 0,1 1 0,-1 0 0,1-1 0,-1 1 0,1 0 0,-1-1 0,1 1-1,0-1 1,-1 1 0,1-1 0,0 0 0,-1 1 0,1-1 0,0 0 0,0 1 0,1-1 0,0 0 0,-1-1 1,1 1-1,0-1 0,-1 1 0,1-1 0,0 0 1,-1 1-1,1-1 0,-1 0 0,0 0 1,1 0-1,-1 0 0,1 0 0,0-2 1,20-18 9,-1-1 1,-1-1 0,-1-1 0,25-40 0,51-112-56,-87 160 34,6-11-31,-2 0 1,0-2 0,-2 1 0,10-42-1,-20 68 40,0 0-1,1 0 1,-1 0-1,0-1 0,0 1 1,0 0-1,0 0 0,-1 0 1,1 0-1,-1-4 0,1 6 3,0 0 0,-1 0 0,1 0 0,0 0 0,0 0-1,0 0 1,0-1 0,0 1 0,0 0 0,0 0-1,0 0 1,0 0 0,0 0 0,0 0 0,0 0 0,-1 0-1,1 0 1,0 0 0,0 0 0,0 0 0,0 0-1,0 0 1,0-1 0,0 1 0,-1 0 0,1 0 0,0 0-1,0 0 1,0 0 0,0 0 0,0 0 0,0 0-1,0 0 1,-1 1 0,1-1 0,0 0 0,0 0 0,0 0-1,0 0 1,0 0 0,0 0 0,0 0 0,0 0-1,-1 0 1,1 0 0,0 0 0,0 0 0,0 0 0,-6 13-9,-2 15 20,2 1 0,0 0 0,-2 45-1,6 88 178,3-158-181,-1 23 65,6 34 1,-5-53-61,1 0 0,0 0 0,0 1 1,1-2-1,0 1 0,1 0 1,0 0-1,5 7 0,-8-13-9,1 0 0,-1 1-1,1-1 1,0 0 0,-1 0-1,1 0 1,0 0 0,0-1-1,1 1 1,-1 0 0,0-1-1,0 0 1,1 1 0,-1-1-1,1 0 1,-1 0 0,1 0-1,-1-1 1,1 1 0,0-1-1,-1 1 1,1-1 0,0 0-1,-1 0 1,1 0 0,0 0-1,-1-1 1,1 1 0,0-1-1,-1 1 1,1-1 0,-1 0-1,1 0 1,-1 0 0,1 0-1,-1-1 1,3-1 0,5-4 8,0-1 0,-1 0 1,0-1-1,0 0 1,0 0-1,-2-1 1,1 0-1,-1 0 1,6-12-1,2-7 15,-1 0-1,15-43 0,-21 47-12,-1-1-1,-1 1 0,4-47 0,-9 62-2,0 0-1,-1 0 0,0 0 1,-1 0-1,0 0 0,-1 0 1,0 0-1,-1 0 1,1 0-1,-2 1 0,0-1 1,-8-15-1,11 23-4,0 1 1,0-1-1,0 1 1,-1-1-1,1 1 0,0 0 1,-1-1-1,1 1 0,0 0 1,-4-1-1,5 1-1,-1 1 0,1 0 0,-1 0 0,0 0 0,1-1 0,-1 1 0,1 0 0,-1 0 0,0 0-1,1 0 1,-1 0 0,1 0 0,-1 0 0,0 1 0,1-1 0,-1 0 0,1 0 0,-1 0 0,1 1 0,-1-1 0,1 0 0,-2 1 0,1 1 2,-1 0 0,0-1 0,1 1 1,-1 1-1,1-1 0,0 0 1,-1 0-1,1 0 0,0 1 1,1-1-1,-1 1 0,0-1 0,1 0 1,-1 4-1,-2 10-4,1 1 0,-1 25-1,3-37 0,0 0-1,0-1 1,0 1-1,1 0 1,0-1-1,0 1 0,0-1 1,0 1-1,1-1 1,0 0-1,0 1 1,0-1-1,0 0 1,3 4-1,-4-7 1,1 0 0,-1 0-1,0 0 1,0 0 0,1 0 0,-1-1-1,0 1 1,1 0 0,-1-1 0,0 1-1,1-1 1,-1 1 0,1-1 0,-1 0-1,1 0 1,-1 0 0,1 0 0,0 0-1,-1 0 1,1 0 0,-1 0 0,1 0-1,-1-1 1,1 1 0,-1-1 0,0 1-1,1-1 1,-1 1 0,1-1 0,-1 0-1,2-1 1,3-2 3,0-1 1,0 1-1,-1-1 0,1 0 0,6-9 0,12-18 11,-1-2-1,-2 0 0,-1-1 1,15-40-1,-35 74-14,6-9-1,-6 10 1,0-1 0,0 1 0,0 0 0,1 0 0,-1 0 0,0 0 0,0 0 0,0 0 0,0 0-1,0 0 1,0 0 0,0 0 0,0 0 0,0 0 0,1-1 0,-1 1 0,0 0 0,0 0 0,0 0 0,0 0 0,0 0 0,0 0 0,0 0 0,1 0 0,-1 0-1,0 0 1,0 0 0,0 0 0,0 0 0,0 0 0,0 0 0,0 1 0,1-1 0,-1 0 0,0 0 0,0 0 0,0 0 0,0 0 0,0 0 0,0 0 0,0 0-1,0 0 1,0 0 0,1 0 0,-1 0 0,0 1 0,0-1 0,0 0 0,0 0 0,9 4 7,-7-4-6,-1 0-1,0 0 1,0 0 0,1-1-1,-1 1 1,0 0 0,1-1 0,-1 1-1,0-1 1,0 0 0,0 1-1,0-1 1,0 0 0,0 1-1,1-1 1,-2 0 0,1 0-1,2-1 1,-1-1 1,0 0 0,0-1 0,0 1 1,-1 0-1,1-1 0,1-5 0,2-8 7,-1-1 0,2-21 1,-4 24-6,0 4-2,0-5 3,0 0 0,0-22 0,-2 35-4,0 0 0,0 0 0,0 0 1,0 0-1,-1 1 0,1-1 0,-1 0 0,0 0 0,0 1 1,0-1-1,0 1 0,0-1 0,-1 1 0,1-1 0,-1 1 1,1 0-1,-1-1 0,0 1 0,0 0 0,-4-3 0,5 5 0,-1-1-1,0 0 1,1 0-1,-1 1 1,0-1-1,0 1 1,0-1-1,0 1 1,0 0-1,1 0 1,-1 0-1,0 0 1,0 0-1,0 0 1,0 0-1,0 1 1,0-1-1,1 1 1,-1-1-1,0 1 1,0 0-1,1-1 1,-1 1-1,0 0 1,1 0-1,-1 0 1,1 1-1,-1-1 1,-2 3-1,-1 1 0,0 1-1,0 0 0,1 0 0,0 0 0,0 1 1,-5 9-1,0 6 9,0 2 0,2-1 0,0 1 0,2 0 0,-5 38 0,8-27 15,0 1 0,2 0 0,6 44 0,-4-70-22,-1 1 0,1-1 0,1 0 0,0 0 1,1 0-1,0 0 0,0 0 0,11 18 0,-11-24 0,-1 0-1,0 0 1,1 0-1,0 0 1,0 0-1,0-1 1,0 0-1,0 0 1,1 0-1,0 0 1,-1-1-1,1 0 0,0 0 1,0 0-1,0 0 1,0-1-1,1 0 1,-1 0-1,9 0 1,1-1 3,0 0 0,0-2-1,0 0 1,0-1 0,-1 0 0,1-1 0,-1-1 0,0 0 0,0-1 0,18-10 0,-12 4 1,-1 0 0,0-1 0,-1-1 0,-1 0 0,0-1 0,19-23 0,-24 22 1,-1 0 0,0-1 0,-1-1 0,-1 1 0,0-2 0,-2 1 0,9-32 0,-5 6 4,-2 0-1,5-56 0,-13 85-3,0 0-1,-1-1 0,0 1 0,-5-25 0,4 37-3,0-1-1,0 0 0,0 0 0,0 1 0,-1-1 0,0 0 0,0 1 0,0 0 0,0-1 0,-3-3 0,3 6 0,0-1-1,1 1 1,-1-1 0,0 1-1,0 0 1,0 0 0,0 0-1,0 0 1,0 0 0,0 0-1,0 1 1,0-1 0,-1 1-1,1-1 1,0 1 0,0 0-1,0 0 1,-1 0 0,-2 0-1,2 1 0,0 0-1,0 0 1,0 0 0,0 0-1,0 0 1,0 1 0,1-1-1,-1 1 1,0 0-1,1 0 1,0 0 0,-1 0-1,1 0 1,0 0 0,0 1-1,0-1 1,0 1-1,0-1 1,1 1 0,-1 0-1,1 0 1,-1 3 0,-4 7-6,2-1 0,0 1 0,-4 24 0,4-10-4,1 0 1,1 1-1,4 51 0,-1-60 7,2 0-1,1 1 0,0-1 0,1 0 0,1-1 1,10 22-1,-15-36 3,2 0-1,-1 0 1,0 0 0,1 0 0,0 0 0,0 0-1,0-1 1,0 0 0,1 1 0,-1-1 0,1 0-1,0-1 1,0 1 0,0-1 0,0 1 0,7 1-1,-8-3 3,1 0-1,-1 0 0,1-1 1,-1 0-1,1 0 1,-1 0-1,1 0 0,0 0 1,-1 0-1,1-1 0,-1 0 1,1 0-1,-1 0 0,1 0 1,-1 0-1,0-1 1,0 0-1,1 1 0,-1-1 1,0 0-1,-1-1 0,5-2 1,7-9 3,-1 0 0,0-1-1,-1 0 1,0-1 0,-2 0 0,0-1 0,0 0 0,6-19 0,49-149 28,-62 174-30,5-18 4,-6 20-6,1-1 0,-1 1 0,2 0 0,-1 0 0,1 0 1,7-11-1,-10 20-1,-1-1 1,0 1 0,0 0-1,0 0 1,0-1 0,1 1-1,-1 0 1,0 0-1,0-1 1,0 1 0,1 0-1,-1 0 1,0-1-1,1 1 1,-1 0 0,0 0-1,0 0 1,1 0 0,-1-1-1,0 1 1,1 0-1,-1 0 1,0 0 0,1 0-1,-1 0 1,0 0-1,1 0 1,-1 0 0,0 0-1,1 0 1,-1 0 0,0 0-1,1 0 1,-1 0-1,0 0 1,1 1 0,-1-1-1,0 0 1,1 0 0,-1 0-1,0 0 1,0 1-1,1-1 1,-1 0 0,0 0-1,0 0 1,1 1-1,-1-1 1,0 0 0,0 1-1,0-1 1,1 0 0,-1 0-1,0 1 1,0-1-1,0 0 1,0 1 0,0-1-1,8 23-12,3 31 8,-8-30 3,14 45 0,-15-64 2,0 1 0,0-1 0,1 0 0,-1 1 0,1-1 0,0-1 0,0 1 0,1 0 0,0-1 0,0 1 0,0-1 0,0 0 0,6 4-1,-8-7 2,1 0-1,-1 1 1,1-1-1,0 0 1,0 0-1,-1-1 0,1 1 1,0-1-1,0 1 1,0-1-1,0 0 1,0 0-1,0 0 0,0 0 1,-1-1-1,1 1 1,0-1-1,0 0 0,0 1 1,-1-1-1,1-1 1,0 1-1,-1 0 1,1-1-1,-1 1 0,1-1 1,3-3-1,6-6 5,0 1 0,-1-2-1,18-23 1,-19 24-2,25-34 4,-14 18-2,0 1 0,47-43 1,-66 67-8,1 0 1,-1 0 0,1 0 0,-1 0 0,1 1-1,0 0 1,-1-1 0,1 1 0,0 0 0,0 0-1,6-1 1,-8 2 1,0 0-1,1 0 0,-1 1 1,0-1-1,1 0 1,-1 1-1,0-1 0,1 1 1,-1-1-1,0 1 1,0-1-1,0 1 1,0 0-1,1 0 0,-1 0 1,0 0-1,0 0 1,-1 0-1,1 0 0,0 0 1,0 0-1,0 0 1,-1 0-1,1 0 1,0 1-1,-1-1 0,1 2 1,4 10 4,0 1-1,-1 0 1,4 28 0,-6-27 1,1 1-1,9 23 1,-12-38-4,0 0 0,1 0 0,-1 0 0,0 0 0,1 0 0,0 0 0,-1 0 0,1-1-1,-1 1 1,1 0 0,0 0 0,0 0 0,-1-1 0,1 1 0,0 0 0,1 0 0,-1-1-2,0 1-1,-1-1 1,1 0 0,-1 0-1,1 0 1,-1 0 0,1 0-1,0 0 1,-1 0 0,1 0 0,-1-1-1,1 1 1,-1 0 0,1 0-1,-1 0 1,1-1 0,-1 1-1,1 0 1,-1 0 0,1-1-1,-1 1 1,1-1 0,3-3-103,-1 0-1,1 0 1,-1 0 0,0 0-1,3-7 1,-2 4-312,11-15-143</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1:42.209"/>
    </inkml:context>
    <inkml:brush xml:id="br0">
      <inkml:brushProperty name="width" value="0.05" units="cm"/>
      <inkml:brushProperty name="height" value="0.05" units="cm"/>
    </inkml:brush>
  </inkml:definitions>
  <inkml:trace contextRef="#ctx0" brushRef="#br0">0 348 10922,'5'-48'1908,"6"-20"5596,-10 63-5716,2 6-657,-1 0-1067,0 0 0,-1 0 0,1 0 0,0 1 0,-1-1 1,1 1-1,-1-1 0,1 1 0,-1 0 0,1-1 0,-1 1 0,0 0 0,0 0 0,0 0 0,0 0 0,1 3 0,11 42 83,-10-32-101,163 542 235,-105-376 1222,-60-178-1175,-14-20 406,-4-12-519,2 0 1,-13-38 0,-19-68-166,45 130-46,-61-250-21,62 250-29,3 5 37,-1 1-1,0 0 0,1-1 0,-1 1 0,1 0 1,-1 0-1,0 0 0,0 0 0,1 0 1,-1 0-1,0 0 0,2 3 0,0-1-12,34 37-78,-16-17 75,26 23 0,-40-40 24,0-1 0,0 0 0,1 0 0,0 0 0,0-1 0,0 0 0,0 0 0,12 2 0,-16-5 2,0 0 0,0 0-1,0-1 1,0 0 0,0 0-1,-1 0 1,1 0 0,0-1-1,0 1 1,0-1 0,0 0-1,-1 0 1,1-1 0,0 1-1,-1-1 1,1 1 0,-1-1-1,1 0 1,-1-1 0,0 1-1,0 0 1,0-1 0,0 0-1,4-5 1,1-3 7,0 0-1,-1 0 1,0-1-1,-1 0 1,0 0-1,4-14 1,3-13 6,-2 0 0,-1 0 1,-3 0-1,0-1 1,-3-1-1,-2 1 0,-1 0 1,-2-1-1,-6-44 1,5 74-13,1 0 1,-1 1-1,-1-1 1,0 1-1,0 0 1,-1 0-1,-10-19 1,-1 14-15,15 15 11,-1 0 0,1-1 0,-1 1 0,1 0 0,-1 0 0,1 0 0,-1 0 0,1 0 0,-1 0 0,0 0 0,1 0 0,-1 0 0,1 0 0,-1 0 0,1 0 0,-1 0 1,1 0-1,-1 0 0,1 0 0,-1 1 0,1-1 0,-1 1 0,-2 1-3,1 0 0,1 0 0,-1 0 0,0 1 0,0-1 0,1 1 0,0-1 0,-1 1 0,1-1 0,0 1 0,-1 5 0,-9 30-15,2-1-1,-5 50 0,-1 81-4,15-166 23,-6 77-24,7 110 0,0-179 22,3 24-3,-4-32 6,0-1 0,1 1 0,-1 0-1,1-1 1,0 1 0,0-1 0,-1 1 0,1-1 0,0 1 0,0-1 0,0 1 0,1-1-1,-1 0 1,0 0 0,0 0 0,2 2 0,-2-3 0,0 1 0,0-1 1,0 0-1,0 1 0,-1-1 0,1 0 1,0 0-1,0 0 0,0 1 1,0-1-1,0 0 0,0 0 0,0 0 1,0 0-1,0-1 0,-1 1 0,1 0 1,0 0-1,0-1 0,0 1 0,0 0 1,0-1-1,-1 1 0,3-1 0,17-17 16,-18 15-14,18-20 25,28-45 1,14-17 15,-56 77-41,1 1-1,0-1 0,1 1 0,0 1 0,0 0 1,0 0-1,14-7 0,-19 11-3,0 1-1,0 0 1,-1 0-1,1 0 1,0 0 0,0 1-1,0-1 1,0 1 0,0 0-1,0 0 1,0 0-1,0 0 1,0 0 0,-1 1-1,1-1 1,0 1 0,0 0-1,0 0 1,0 0-1,-1 0 1,1 0 0,0 1-1,-1-1 1,1 1 0,-1-1-1,0 1 1,1 0-1,-1 0 1,0 0 0,0 0-1,0 1 1,-1-1 0,3 4-1,2 3 1,0 1-1,-1 1 1,0-1 0,0 1-1,-1 0 1,5 22 0,-5-14 7,0 0 1,-1 0 0,-1 0 0,-1 0 0,-1 1 0,-3 28 0,3-46-35,-5 12 97,5-14-91,0 1 0,0-1 0,0 0 0,0 1 1,-1-1-1,1 0 0,0 1 0,0-1 0,-1 0 1,1 1-1,0-1 0,-1 0 0,1 0 1,0 0-1,-1 1 0,1-1 0,0 0 0,-1 0 1,1 0-1,-1 0 0,1 1 0,0-1 0,-1 0 1,1 0-1,-1 0 0,1 0 0,0 0 1,-1 0-1,1 0 0,-1 0 0,1 0 0,0 0 1,-1-1-1,-12-4-1334</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1:42.584"/>
    </inkml:context>
    <inkml:brush xml:id="br0">
      <inkml:brushProperty name="width" value="0.05" units="cm"/>
      <inkml:brushProperty name="height" value="0.05" units="cm"/>
    </inkml:brush>
  </inkml:definitions>
  <inkml:trace contextRef="#ctx0" brushRef="#br0">110 286 18572,'10'-3'4149,"-6"1"-4022,0 1 0,0-1 1,0-1-1,-1 1 0,1 0 0,-1-1 1,1 0-1,-1 0 0,0 0 1,0 0-1,0 0 0,0-1 0,-1 1 1,1-1-1,-1 1 0,0-1 0,0 0 1,-1 0-1,1 0 0,1-6 0,2-7 78,-1-1 0,0 0 0,1-26 0,-4 37-127,-1 0-1,0 0 1,0 0 0,-1 0-1,1 0 1,-2 0-1,1 1 1,-1-1 0,0 0-1,0 1 1,-1-1-1,-3-5 1,5 10-52,0 1 0,0-1 0,0 1 1,0-1-1,0 1 0,-1 0 0,1 0 0,0-1 0,-1 1 1,1 0-1,-1 0 0,0 0 0,1 1 0,-1-1 0,1 0 1,-1 1-1,0-1 0,0 1 0,1-1 0,-1 1 0,0 0 1,0 0-1,0 0 0,0 0 0,1 0 0,-1 0 0,0 0 1,0 1-1,1-1 0,-3 1 0,0 1-5,0-1 0,0 1 0,0 0 0,0 1 0,1-1 0,-1 1 0,1 0 0,-1-1 0,1 1 0,0 1 0,-4 5 0,-5 9-15,1 2 0,1-1 0,0 1 1,2 1-1,0 0 0,2 0 1,0 0-1,1 1 0,1-1 0,1 1 1,2 0-1,0 37 0,2-47-7,1 0-1,0 0 0,0-1 1,2 1-1,-1-1 1,1 1-1,1-1 1,0-1-1,0 1 1,1-1-1,1 0 1,10 13-1,-14-19 3,1 0 0,0 0-1,0-1 1,0 1-1,0-1 1,0 0 0,1 0-1,-1-1 1,1 1 0,0-1-1,0 0 1,0-1 0,0 1-1,0-1 1,0 0-1,0 0 1,0 0 0,1-1-1,-1 0 1,0 0 0,0 0-1,1-1 1,-1 1 0,0-1-1,0-1 1,0 1 0,0-1-1,0 0 1,0 0-1,6-3 1,0-2-23,1 0 1,-1 0-1,14-13 0,34-35-323</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1:43.135"/>
    </inkml:context>
    <inkml:brush xml:id="br0">
      <inkml:brushProperty name="width" value="0.05" units="cm"/>
      <inkml:brushProperty name="height" value="0.05" units="cm"/>
    </inkml:brush>
  </inkml:definitions>
  <inkml:trace contextRef="#ctx0" brushRef="#br0">0 1 22773,'5'4'775,"3"6"-489,-1 0 1,0 1-1,-1 0 1,0 0-1,0 0 1,-1 1-1,-1 0 1,5 19-1,17 105 894,-12-9-791,-7-56-69,18 83-1,-22-143-267,0 0-1,1 0 0,0 0 1,1-1-1,7 14 1,-10-21-46,0-1 0,-1 0 0,1 1 1,0-1-1,0 0 0,1 0 0,-1 0 0,0 0 1,1 0-1,5 2 0,-7-3-4,1 0 1,0-1-1,0 1 0,0-1 0,-1 0 1,1 0-1,0 1 0,0-1 1,0 0-1,0-1 0,0 1 0,-1 0 1,1 0-1,0-1 0,0 1 1,0-1-1,-1 0 0,1 1 1,2-2-1,7-6 6,-1 1 1,0-1-1,0-1 0,0 0 1,-1 0-1,-1-1 0,0 0 1,8-12-1,5-5-138,27-34-794,3 1-744</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1:43.387"/>
    </inkml:context>
    <inkml:brush xml:id="br0">
      <inkml:brushProperty name="width" value="0.05" units="cm"/>
      <inkml:brushProperty name="height" value="0.05" units="cm"/>
    </inkml:brush>
  </inkml:definitions>
  <inkml:trace contextRef="#ctx0" brushRef="#br0">1 50 24013,'0'0'952,"0"2"137,0-1-369,1 1-416,1 0-72,44 34-16,-24-33-104,9-8 24,4-8-184,3-20-1232,1-12 2192</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1:43.684"/>
    </inkml:context>
    <inkml:brush xml:id="br0">
      <inkml:brushProperty name="width" value="0.05" units="cm"/>
      <inkml:brushProperty name="height" value="0.05" units="cm"/>
    </inkml:brush>
  </inkml:definitions>
  <inkml:trace contextRef="#ctx0" brushRef="#br0">127 12 17020,'-2'-5'2520,"-4"-1"833,-3 11-2457,-4 6-72,-8 21-184,1 11-151,-2 18-265,4 6-112,8 1 16,5-2 16,5-10 0,11-2 0,8-15-104,7-7 40,6-24-472,1-19-377,8-41 3370,6-24-224</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1:44.294"/>
    </inkml:context>
    <inkml:brush xml:id="br0">
      <inkml:brushProperty name="width" value="0.05" units="cm"/>
      <inkml:brushProperty name="height" value="0.05" units="cm"/>
    </inkml:brush>
  </inkml:definitions>
  <inkml:trace contextRef="#ctx0" brushRef="#br0">123 106 22365,'-24'57'958,"1"-2"-89,2 0 0,3 1 0,-14 71 0,30-112-695,0-1 0,1 28 0,1-39-160,0 0-1,0 0 1,1 0-1,-1 0 1,1 0 0,0 0-1,0 0 1,0 0-1,0 0 1,0 0-1,1 0 1,-1-1 0,1 1-1,0 0 1,0-1-1,0 1 1,0-1-1,0 0 1,3 3 0,-3-4-13,0-1 1,0 1-1,0 0 1,0 0 0,0-1-1,0 1 1,0-1 0,0 0-1,0 0 1,1 0 0,-1 0-1,0 0 1,0 0-1,0 0 1,0-1 0,0 1-1,0-1 1,0 1 0,0-1-1,0 0 1,0 0 0,0 0-1,0 0 1,0 0-1,0 0 1,2-3 0,4-2 6,0-1 0,-1 0 0,0 0 0,10-12 0,3-10 4,-1 0 0,-1-1 0,-1-1 1,-2-1-1,-1 0 0,-2-1 0,-1 0 1,-2-1-1,6-37 0,-13 59-11,-1 5 1,1 1-1,-1-1 1,-1 1-1,0-1 1,0 1-1,0-1 1,0 1-1,-2-8 1,2 14-2,0-1 0,0 1 1,0 0-1,0-1 0,0 1 0,0-1 1,0 1-1,0 0 0,0-1 0,0 1 1,-1 0-1,1-1 0,0 1 0,0 0 1,0-1-1,0 1 0,-1 0 0,1-1 1,0 1-1,0 0 0,0-1 0,-1 1 1,1 0-1,0 0 0,-1-1 0,1 1 1,0 0-1,-1 0 0,1 0 0,0-1 1,-1 1-1,1 0 0,0 0 1,-1 0-1,1 0 0,0 0 0,-1 0 1,1 0-1,0 0 0,-1 0 0,1 0 1,-1 0-1,1 0 0,0 0 0,-1 0 1,1 0-1,-1 0 0,1 0 0,0 0 1,-1 0-1,1 0 0,0 1 0,-1-1 1,1 0-1,0 0 0,0 1 0,-1-1 1,1 0-1,0 0 0,-1 1 0,1-1 1,0 0-1,0 1 0,0-1 0,-1 0 1,1 1-1,0-1 0,0 0 0,0 1 1,-17 29 17,7-2 3,0-1 1,2 1-1,1 1 0,1-1 1,1 1-1,2 0 0,1 1 1,2 43-1,0-71-14,0-1 0,0 1 0,0-1 0,1 1 0,-1 0-1,0-1 1,1 1 0,0-1 0,-1 1 0,1-1 0,0 0 0,-1 1 0,1-1 0,2 3 0,-2-4-4,-1 0 0,1 1 0,-1-1 1,1 0-1,-1 0 0,1 1 0,-1-1 1,1 0-1,0 0 0,-1 0 0,1 0 1,0 0-1,-1 0 0,1 0 0,-1 0 1,1 0-1,0 0 0,-1 0 0,1 0 1,-1-1-1,1 1 0,0 0 0,-1 0 1,1 0-1,0-1 0,4-3 12,0 0-1,0 0 1,0 0-1,0-1 0,-1 0 1,4-5-1,35-42 18,-9 9-2,2 1 0,1 2 0,52-42 0,-84 77-34,1 1 0,0 0-1,0 0 1,11-4 0,-16 7 3,1 0 0,-1 1 0,0-1 0,1 1 0,-1 0 0,1-1 1,-1 1-1,0 0 0,1 0 0,-1 0 0,1 0 0,-1 0 0,1 0 0,-1 0 0,0 1 0,1-1 1,-1 0-1,1 1 0,-1-1 0,0 1 0,1 0 0,-1-1 0,0 1 0,0 0 0,0 0 1,0 0-1,1 0 0,-1 0 0,0 0 0,1 1 0,2 5 0,-1-1 0,1 0 0,-1 1 0,0 0 0,-1 0 0,1 0 0,1 12 0,6 56 5,-8-56-4,2 8 7,1 39 194,4-128 335,-5 27-436,4-67-10,-8 89-85,0-1-1,-1 0 1,-1 1-1,0-1 1,-5-16 0,5 24-1,-1 0 1,0 0-1,0 1 1,0-1-1,-1 1 0,-6-8 1,8 11-4,1 1 1,0 0-1,-1-1 0,1 1 0,-1 0 1,1 0-1,-1 0 0,1 0 1,-1 0-1,0 1 0,-3-2 1,4 2-2,0 0 1,0 0-1,0 0 1,0 0 0,1 0-1,-1 0 1,0 0-1,0 0 1,0 0 0,0 1-1,0-1 1,1 0-1,-1 1 1,0-1 0,0 1-1,0-1 1,1 1-1,-1-1 1,0 1 0,1-1-1,-1 1 1,0 0-1,1-1 1,-1 1 0,0 1-1,0 0-2,0 0 1,0 0-1,0 0 0,1 0 0,-1 0 0,0 0 0,1 0 0,0 0 1,-1 0-1,1 0 0,0 0 0,0 0 0,1 3 0,-1-4-5,0 0 1,0 0-1,0 0 0,0-1 0,1 1 0,-1 0 1,0 0-1,1 0 0,-1-1 0,0 1 0,1 0 0,-1 0 1,1-1-1,-1 1 0,1 0 0,-1-1 0,1 1 0,0-1 1,-1 1-1,1-1 0,0 1 0,0-1 0,-1 1 1,1-1-1,0 0 0,0 1 0,-1-1 0,1 0 0,0 0 1,0 1-1,0-1 0,0 0 0,-1 0 0,1 0 1,0 0-1,0 0 0,0 0 0,1-1 0,5-1-253,0-1-1,0 0 0,0 0 1,-1 0-1,1-1 0,-1 0 1,0 0-1,0-1 0,0 0 1,7-7-1,-5 4 108,33-29 1177</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1:44.824"/>
    </inkml:context>
    <inkml:brush xml:id="br0">
      <inkml:brushProperty name="width" value="0.05" units="cm"/>
      <inkml:brushProperty name="height" value="0.05" units="cm"/>
    </inkml:brush>
  </inkml:definitions>
  <inkml:trace contextRef="#ctx0" brushRef="#br0">0 340 14627,'0'0'6285,"6"3"-3376,-3-1-2811,0 1 0,-1 0 0,1 0 0,0 0 0,-1 0 0,0 0 0,1 0 0,-1 1 0,-1-1 0,1 1 0,2 5 0,13 51 366,-6-22-183,-6-22-144,0-1 1,15 26-1,-19-37-121,1-1 0,-1-1 0,1 1 0,0 0 0,0 0 0,1-1 0,-1 1 0,0-1-1,1 1 1,0-1 0,-1 0 0,1 0 0,0 0 0,0-1 0,0 1 0,0-1 0,0 0 0,0 1 0,1-1-1,3 0 1,-4-1-3,0 0-1,0-1 1,-1 1-1,1-1 0,0 1 1,-1-1-1,1 0 1,0 0-1,-1-1 1,1 1-1,-1 0 0,0-1 1,1 1-1,-1-1 1,0 0-1,0 0 1,0 0-1,0 0 0,0 0 1,-1 0-1,3-5 1,4-4 19,-2 0 0,0-1 1,6-16-1,-4 10-9,-2-1-1,-1-1 0,0 1 1,-1-1-1,2-25 1,-6 33-15,1 1 1,-2-1-1,1 0 1,-2 0-1,0 1 1,0-1-1,-1 1 1,0-1-1,-1 1 1,-6-14-1,9 23 1,1 1 1,-1 0-1,1 0 0,-1 0 1,0 0-1,1 0 0,-1 0 1,0 0-1,0 0 0,0 0 1,0 0-1,0 0 0,0 0 1,0 0-1,0 0 0,0 1 1,0-1-1,0 1 0,-2-2 0,2 3-1,1-1 0,-1 1 0,0-1 0,1 1 0,-1-1 0,0 1-1,1-1 1,-1 1 0,1-1 0,-1 1 0,1 0 0,-1-1-1,1 1 1,0 0 0,-1-1 0,1 1 0,0 0 0,-1 0-1,1 0 1,0-1 0,0 1 0,0 0 0,0 0 0,0-1 0,0 1-1,0 0 1,0 0 0,0 0 0,0-1 0,0 2 0,0 4-7,0 0-1,0 0 1,1 1 0,0-1 0,0 0 0,0-1 0,1 1 0,0 0 0,0 0 0,0-1 0,1 1 0,-1-1 0,1 1 0,1-1 0,-1 0 0,6 5 0,-6-7 0,0 0 0,0-1 0,0 1-1,0-1 1,1 0 0,-1 0 0,0 0 0,1-1-1,0 1 1,-1-1 0,1 0 0,0 0 0,0 0 0,0-1-1,0 1 1,0-1 0,0 0 0,0 0 0,-1 0-1,1 0 1,0-1 0,0 0 0,0 0 0,0 0 0,0 0-1,3-2 1,6-3 13,-1 0-1,-1 0 1,1-1-1,-1-1 1,0 0 0,-1-1-1,12-11 1,3-6 15,31-44 1,-4-7-7,-46 68-16,-1-1-1,-1 0 1,0 0 0,0 0 0,-1-1 0,3-12 0,-6 22-2,0 1 0,1-1 0,-1 0 0,0 1-1,0-1 1,0 0 0,0 0 0,0 1 0,0-1 0,0 0 0,0 1 0,0-1 0,-1 0-1,1 1 1,0-1 0,0 0 0,0 1 0,-1-1 0,1 0 0,0 1 0,-1-1 0,1 1-1,-1-1 1,1 1 0,-1-1 0,1 1 0,-1-1 0,0 0 0,0 1 4,-1-1 1,1 1-1,0 0 0,-1 0 1,1-1-1,0 1 0,-1 0 1,1 0-1,0 1 0,-1-1 1,1 0-1,0 0 0,-3 1 1,-3 2 24,1-1 1,-1 1 0,1 0 0,0 1 0,-6 3-1,3 1-3,0 1 0,0 0 0,1 0 0,0 0 0,1 1 0,0 0 0,1 1 0,0 0 0,0 0 0,-6 20 0,5-13 3,2 0 0,0 0 0,1 0 0,1 1 0,1 0 0,0 26 0,2-41-32,0 1-1,0-1 1,1 0-1,0 1 1,0-1 0,0 0-1,0 0 1,0 1-1,1-1 1,0 0-1,0 0 1,0-1-1,0 1 1,1 0 0,3 3-1,-4-5-6,1 0 1,-1 0-1,1 0 1,0 0-1,-1-1 0,1 1 1,0-1-1,0 1 1,0-1-1,0 0 0,0-1 1,1 1-1,-1 0 0,0-1 1,0 0-1,0 1 1,1-1-1,-1-1 0,0 1 1,0 0-1,1-1 0,2 0 1,4-2-130,0 0-1,0-1 1,-1 0 0,12-6 0,44-31-1186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27:53.483"/>
    </inkml:context>
    <inkml:brush xml:id="br0">
      <inkml:brushProperty name="width" value="0.05" units="cm"/>
      <inkml:brushProperty name="height" value="0.05" units="cm"/>
    </inkml:brush>
  </inkml:definitions>
  <inkml:trace contextRef="#ctx0" brushRef="#br0">140 9 23005,'-2'-9'3881,"-18"23"-3097,9 12-400,-8 19-304,1 11-72,0 6 0,0-1 8,4-1-8,1-9 40,10-11-272,-1-10-208,4-18-928,4-11-193</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1:45.922"/>
    </inkml:context>
    <inkml:brush xml:id="br0">
      <inkml:brushProperty name="width" value="0.05" units="cm"/>
      <inkml:brushProperty name="height" value="0.05" units="cm"/>
    </inkml:brush>
  </inkml:definitions>
  <inkml:trace contextRef="#ctx0" brushRef="#br0">201 780 16972,'-1'-8'879,"-1"-1"1,-1 0-1,1 1 1,-7-14-1,8 20-729,0-1 0,-1 1 0,1 0 0,0 0 0,-1 0 0,0 1 0,1-1 0,-1 0-1,0 1 1,0-1 0,0 1 0,0-1 0,0 1 0,0 0 0,0 0 0,0 0 0,-1 0 0,1 0 0,0 0 0,-1 1-1,1-1 1,-5 0 0,4 1-65,-1 0-1,1 0 0,0 1 1,-1-1-1,1 1 0,-1 0 0,1 0 1,0 0-1,0 0 0,-1 0 1,1 1-1,0-1 0,0 1 1,-3 2-1,1 0-27,0 0 0,1 1-1,-1-1 1,1 1 0,0 0 0,1 0 0,-5 7-1,1 1-26,1 1 0,0-1 0,1 1 0,0 0-1,-4 29 1,6-24-6,0 0 1,1 32-1,2-45-22,1-1-1,0 1 1,0 0 0,0 0 0,4 9-1,-5-13 0,1 0-1,0 0 0,0 0 0,1 0 0,-1 0 0,0 0 0,1 0 0,-1 0 1,1-1-1,-1 1 0,1-1 0,0 1 0,0-1 0,0 1 0,2 0 0,-2-1 4,-1-1 0,1 1 0,0-1 0,-1 0 0,1 1-1,0-1 1,-1 0 0,1 0 0,0 0 0,-1 0 0,1-1-1,0 1 1,0 0 0,-1-1 0,1 1 0,-1-1 0,1 0-1,0 1 1,-1-1 0,1 0 0,-1 0 0,0 0 0,1 0-1,-1 0 1,0 0 0,1 0 0,-1-1 0,2-2 0,2-2 27,0 0 0,-1-1 1,1 0-1,-1 0 1,4-10-1,0-5 41,0-1-1,-2-1 1,0 1-1,4-44 1,-5-98 75,-5 160-144,1-10 9,-2-1 1,0 1-1,0-1 0,-2 1 0,0 0 1,-6-20-1,9 35-12,0 0-1,0 1 1,0-1 0,0 0 0,0 0-1,0 0 1,0 0 0,0 0 0,0 0-1,0 0 1,0 0 0,0 0-1,0 0 1,0 0 0,0 0 0,0 0-1,0 0 1,0 0 0,0 1 0,0-1-1,0 0 1,0 0 0,0 0 0,-1 0-1,1 0 1,0 0 0,0 0 0,0 0-1,0 0 1,0 0 0,0 0-1,0 0 1,0 0 0,0 0 0,0 0-1,0 0 1,0 0 0,0 0 0,0 0-1,0 0 1,0 0 0,-1 0 0,1 0-1,0 0 1,0 0 0,0 0 0,0 0-1,0 0 1,0 0 0,0 0-1,0 0 1,0 0 0,0 0 0,0 0-1,0 0 1,0 0 0,0 0 0,0 0-1,-1 0 1,1 0 0,0 0 0,0 0-1,0-1 1,-1 9-8,1 1-2,0 0 0,0 0 0,4 17 1,0-2 0,-3-19 8,2 27 2,12 44 0,-12-66-2,0-1 0,0 0 1,1 0-1,0 0 0,0 0 0,1-1 0,1 0 1,-1 0-1,9 9 0,-12-14 2,-1-1 0,1 0 0,0-1-1,0 1 1,0 0 0,0 0 0,1-1 0,-1 1 0,0-1 0,1 0 0,-1 0-1,0 0 1,1 0 0,0 0 0,-1 0 0,1-1 0,-1 1 0,1-1 0,0 0-1,-1 0 1,1 0 0,0 0 0,-1 0 0,1-1 0,0 1 0,-1-1 0,1 1-1,-1-1 1,1 0 0,-1 0 0,1 0 0,-1-1 0,1 1 0,-1 0 0,0-1 0,0 0-1,0 1 1,0-1 0,0 0 0,0 0 0,0 0 0,-1 0 0,3-5 0,6-7 19,-1-1 1,-1-1 0,-1 1 0,0-1 0,8-28 0,17-92 178,-28 120-166,7-43 129,-2 0-1,0-67 1,-8 99-104,-2-1 0,0 0 1,-2 1-1,-1-1 0,-2 1 0,-15-47 0,20 70-49,-1 1 0,1-1 0,-1 0 0,0 1 0,0 0 0,0-1 0,-5-5 0,7 9-8,0 0 0,0 0 0,-1 0 0,1 0 0,0 0 0,0-1 0,0 1 0,-1 0 0,1 0 0,0 0 0,0 0 0,0 0 0,0 0 1,-1 0-1,1 0 0,0 0 0,0 0 0,-1 0 0,1 0 0,0 0 0,0 0 0,0 0 0,-1 0 0,1 0 0,0 0 0,0 0 0,0 0 0,-1 0 0,1 0 1,0 0-1,0 0 0,0 0 0,-1 1 0,1-1 0,0 0 0,0 0 0,0 0 0,0 0 0,0 0 0,-1 1 0,-3 18 30,3 43-29,3 1 1,3-1 0,14 68-1,-8-59-4,1 14 1,39 140 1,-43-198-1,1-1-1,1 0 0,2-1 1,0 0-1,2-1 1,1 0-1,0-1 1,2-1-1,26 28 1,-31-39 7,0 1 1,-1 1 0,-1 0-1,17 26 1,-23-32-6,-1 0-1,0 0 0,-1-1 1,1 2-1,-1-1 0,-1 0 1,0 0-1,0 1 0,0-1 1,0 1-1,-1-1 0,-1 0 1,-1 10-1,2-15 22,0 0 0,0 1 0,-1-1 0,1 0 0,-1 0 0,0 0 0,0 0 0,0 0 0,0 0 0,0 0 0,0 0 0,0 0 0,-1 0 0,1-1 0,-1 1 0,1 0 0,-4 2 0,3-4 6,1 1 0,-1 0 0,1-1 0,-1 1-1,0-1 1,1 0 0,-1 1 0,0-1 0,0 0-1,1 0 1,-1 0 0,0 0 0,1 0-1,-1-1 1,0 1 0,0-1 0,1 1 0,-1-1-1,1 1 1,-1-1 0,0 0 0,1 0 0,0 0-1,-3-1 1,-4-4 16,1 0 1,0 0-1,0-1 1,0 0-1,1 0 0,-1-1 1,2 1-1,-1-1 0,-5-12 1,-3-8-28,-16-45 0,24 57-164,1 0 0,0-1 0,1 1 0,1-1 0,0 0 0,1 0 1,1 0-1,1 0 0,0 0 0,1 0 0,1 0 0,1 0 0,0 0 1,2 1-1,-1 0 0,12-25 0,5-5-2101</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1:46.736"/>
    </inkml:context>
    <inkml:brush xml:id="br0">
      <inkml:brushProperty name="width" value="0.05" units="cm"/>
      <inkml:brushProperty name="height" value="0.05" units="cm"/>
    </inkml:brush>
  </inkml:definitions>
  <inkml:trace contextRef="#ctx0" brushRef="#br0">0 246 16948,'3'4'600,"-1"-1"1,0 1-1,1 0 1,-2-1 0,1 1-1,0 0 1,1 7-1,3 6-185,13 18 401,1-1 0,46 61 0,-37-55-491,28 49-1,-47-68-5,-1 1-1,-1 0 1,-1 0-1,-1 1 1,-1 0-1,3 34 1,-2-35 294,-13-55-392,-1 0-1,-14-36 1,11 38-212,1 0 1,-9-55 0,19 82-13,0 1 0,0 0 0,0 0 1,0-1-1,0 1 0,1 0 0,0 0 0,0-1 0,0 1 0,0 0 0,0 0 0,3-5 1,27-32-28,-2 0 33,-18 20-1,-2-1-1,-1-1 0,0 1 1,-2-2-1,0 1 1,2-24-1,-1-7 13,-2-78 1,-9 96-17,3 34-3,-2 5-2,-1 3 5,-1 1 0,2 0 0,-1 0 0,1 1 0,0-1 0,0 1 0,1-1 0,1 1 0,-1 0 0,1 17 0,0 12 0,6 47 0,-2-48-6,1 1 0,2-1 1,2 0-1,22 65 0,-28-98 8,-1 1 0,1-1 1,1 1-1,-1-1 0,0 0 0,1 0 0,0 0 1,0 0-1,0 0 0,1-1 0,-1 0 0,1 1 0,0-1 1,0-1-1,0 1 0,0 0 0,0-1 0,0 0 1,1 0-1,-1 0 0,1-1 0,0 1 0,-1-1 0,1 0 1,0 0-1,0-1 0,0 0 0,0 0 0,8 0 0,-3-1 7,-1-1-1,1 0 1,0 0-1,0-1 1,-1 0-1,1 0 1,12-7-1,-18 7 1,1 1 0,-1-1 0,0 0 0,0 0 1,0-1-1,0 1 0,0-1 0,-1 0 0,0 0 0,0 0 0,0 0 0,0 0 0,0-1 0,-1 0 0,0 1 0,2-8 0,8-38 26,-3 0 0,3-68 0,-10 90-26,-1 16-4,0-1 0,-1 1 0,-2-16 0,2 28-2,0 0 0,0-1 0,0 1 0,0 0 0,0 0 0,0 0 0,0 0 0,0 0 0,0 0 0,0-1 0,0 1 0,0 0 0,0 0 0,0 0 1,0 0-1,0 0 0,0 0 0,0-1 0,0 1 0,0 0 0,0 0 0,0 0 0,0 0 0,0 0 0,0 0 0,0-1 0,0 1 0,0 0 0,0 0 0,0 0 0,0 0 0,0 0 0,0 0 0,0 0 0,-1-1 0,1 1 0,0 0 0,0 0 1,0 0-1,0 0 0,0 0 0,0 0 0,0 0 0,-1 0 0,1 0 0,0 0 0,0 0 0,0 0 0,0 0 0,0 0 0,0 0 0,-1 0 0,1 0 0,0 0 0,0 0 0,0 0 0,0 0 0,0 0 0,0 0 0,-1 0 0,1 0 1,0 0-1,0 0 0,0 0 0,0 0 0,0 0 0,0 0 0,-1 0 0,-3 9 38,0 10-29,1-1 1,1 1-1,0-1 1,1 1-1,1 0 1,1 0-1,1 0 1,0-1-1,2 1 1,9 31 0,-8-35-6,0 0 0,2-1 0,-1 0 1,12 17-1,-15-27-32,-1 1 0,2-1 0,-1 1 1,1-1-1,-1 0 0,1 0 0,0-1 0,0 1 1,1-1-1,-1 0 0,1 0 0,0-1 0,-1 1 0,1-1 1,10 3-1,24-2-796</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1:47.786"/>
    </inkml:context>
    <inkml:brush xml:id="br0">
      <inkml:brushProperty name="width" value="0.05" units="cm"/>
      <inkml:brushProperty name="height" value="0.05" units="cm"/>
    </inkml:brush>
  </inkml:definitions>
  <inkml:trace contextRef="#ctx0" brushRef="#br0">1 413 19348,'-1'25'554,"1"1"0,1 0 0,2 0 0,0-1 0,2 0 0,0 1 0,2-2 0,10 27 1,-14-45-518,-1 0 1,2 0 0,-1 0 0,0 0 0,1-1 0,0 1 0,9 7 0,-12-11-27,0-1 0,1 0 0,0 0 0,-1 1 0,1-1 0,-1 0 0,1-1 0,0 1 1,0 0-1,0 0 0,-1-1 0,1 1 0,0-1 0,0 0 0,0 1 0,0-1 0,0 0 0,0 0 0,0 0 0,0 0 1,0-1-1,0 1 0,0 0 0,-1-1 0,1 1 0,0-1 0,0 0 0,0 0 0,-1 0 0,3-1 0,1-2 31,0 0 0,0 0 0,0 0-1,-1-1 1,0 0 0,0 0 0,0 0 0,-1 0-1,1-1 1,-1 1 0,2-7 0,5-11 116,9-35 1,-17 51-133,8-31 70,-2 0 0,5-46 1,-10 60 37,-2-1 1,-1 0-1,-1 1 1,-6-38-1,8 98 166,3-9-295,19 100 13,-19-111-17,1 0-1,0 0 0,1-1 1,1 0-1,12 21 0,-18-33 2,1-1-1,-1 1 0,1-1 0,0 0 0,-1 0 0,1 1 0,0-1 0,0-1 0,1 1 1,-1 0-1,0 0 0,1-1 0,-1 0 0,0 1 0,1-1 0,0 0 0,4 1 0,-4-1 15,-1-1 0,0-1-1,1 1 1,-1 0 0,0 0-1,0-1 1,1 1 0,-1-1-1,0 0 1,0 0 0,0 0-1,0 0 1,0 0 0,0 0-1,0 0 1,0-1 0,2-1-1,4-6 61,0 0-1,0 0 1,-1-1 0,0 0-1,-1-1 1,8-16-1,5-10-7,-1-2-1,-3 0 0,-1-1 0,14-61 0,-28 96 11,0 7-68,1 0-1,-1-1 1,0 1 0,1-1 0,-1 1 0,1-1 0,0 1 0,-1-1 0,1 1-1,0-1 1,1 2 0,3 6 10,1 10-1,-1 0-1,3 21 1,-5-20-9,10 33 0,-1-30-8,-12-23-2,1 1 1,-1-1-1,0 1 1,0-1 0,1 0-1,-1 1 1,1-1-1,-1 0 1,0 1-1,1-1 1,-1 0 0,1 0-1,-1 0 1,0 1-1,1-1 1,-1 0-1,1 0 1,-1 0 0,1 0-1,-1 0 1,1 0-1,-1 0 1,1 0-1,-1 0 1,1 0 0,-1 0-1,1 0 1,-1 0-1,1 0 1,-1 0-1,1 0 1,-1-1 0,0 1-1,1 0 1,-1 0-1,1-1 1,-1 1-1,1 0 1,-1-1 0,0 1-1,1 0 1,-1-1-1,0 1 1,0 0 0,1-1-1,-1 1 1,0-1-1,0 1 1,1 0-1,-1-1 1,0 1 0,0-1-1,0 1 1,0-1-1,1 0 1,6-16 38,0-1 1,0 1 0,6-37 0,-3 16-3,49-198 24,-59 236-61,0 0 0,0 0 0,0 0-1,0 0 1,0 0 0,0 1 0,0-1 0,0 0-1,0 0 1,0 0 0,0 0 0,0 0 0,0 0 0,0 0-1,0 0 1,0 0 0,0 0 0,0 0 0,0 0-1,0 0 1,0 0 0,0 1 0,0-1 0,0 0-1,0 0 1,0 0 0,0 0 0,1 0 0,-1 0-1,0 0 1,0 0 0,0 0 0,0 0 0,0 0 0,0 0-1,0 0 1,0 0 0,0 0 0,0 0 0,0 0-1,0 0 1,0 0 0,0 0 0,1 0 0,-1 0-1,0 0 1,0 0 0,0 0 0,0 0 0,0 0 0,0 0-1,0 0 1,0 0 0,0 0 0,0 0 0,0 0-1,0-1 1,0 1 0,0 0 0,0 0 0,0 0-1,1 0 1,-1 0 0,0 0 0,0 0 0,3 7-2,12 71 0,-13-61 4,1 0 0,0 0 0,1-1 0,1 1-1,1-1 1,0 0 0,11 18 0,-17-33-2,1 1 0,0-1 0,0 1 0,0-1 0,-1 0 0,1 0 0,1 0 1,-1 1-1,0-1 0,0 0 0,0 0 0,0-1 0,1 1 0,-1 0 0,1 0 0,-1 0 0,0-1 0,1 1 0,-1-1 1,4 1-1,-4-1 1,1 0 0,-1-1 1,0 1-1,1 0 0,-1-1 1,0 1-1,1-1 0,-1 0 0,0 1 1,0-1-1,0 0 0,0 0 1,0 0-1,1 0 0,-1 0 1,-1 0-1,1 0 0,1-2 1,5-7 10,-1 0 1,-1-1 0,0 1 0,5-16 0,-6 17-7,5-15 12,0-1 1,-1 0-1,-2-1 0,-1 1 1,0-1-1,0-40 0,-2 89-16,0-1 0,1 0-1,9 26 1,-7-23-2,-3-14-2,17 59-3,-17-62 5,0-1 0,0 0 1,0 0-1,1-1 0,0 1 0,0-1 0,6 7 1,-9-12-1,-1-1 1,1 1 0,0 0-1,-1 0 1,1 0 0,0-1 0,0 1-1,0-1 1,-1 1 0,1 0-1,0-1 1,0 1 0,0-1-1,0 0 1,0 1 0,0-1 0,0 0-1,0 0 1,0 1 0,0-1-1,0 0 1,0 0 0,0 0 0,0 0-1,2-1 1,-2 1 0,1-1 0,-1 0 1,0 0-1,0 0 0,0 0 0,0 0 0,0 0 1,0 0-1,0 0 0,0 0 0,0-1 0,-1 1 0,1 0 1,0-1-1,0-1 0,2-5-53,-1 0 0,0 0 0,0-1 0,1-15 0,-3 16-139,0-1 0,-1 0 0,0 1 0,0 0 0,-1-1 1,0 1-1,-6-15 0,-11-19 1331</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1:47.943"/>
    </inkml:context>
    <inkml:brush xml:id="br0">
      <inkml:brushProperty name="width" value="0.05" units="cm"/>
      <inkml:brushProperty name="height" value="0.05" units="cm"/>
    </inkml:brush>
  </inkml:definitions>
  <inkml:trace contextRef="#ctx0" brushRef="#br0">2 0 23221,'0'15'696,"-1"4"320,1-3-592,0 4-232,0-3-56,3-2-104,2-4 89,3-7-794,2-4-407</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1:48.353"/>
    </inkml:context>
    <inkml:brush xml:id="br0">
      <inkml:brushProperty name="width" value="0.05" units="cm"/>
      <inkml:brushProperty name="height" value="0.05" units="cm"/>
    </inkml:brush>
  </inkml:definitions>
  <inkml:trace contextRef="#ctx0" brushRef="#br0">35 1 23501,'-1'0'49,"-1"0"0,1 1 1,-1-1-1,1 0 0,-1 1 0,1 0 0,-1-1 1,1 1-1,0 0 0,-1-1 0,1 1 0,0 0 1,-1 0-1,1 0 0,0 0 0,0 0 0,0 1 0,0-1 1,0 0-1,0 0 0,1 1 0,-1-1 0,0 1 1,1-1-1,-1 0 0,0 1 0,1-1 0,0 1 1,-1-1-1,1 1 0,0 0 0,0 1 0,-2 9 26,2 1-1,-1-1 0,2 14 0,-1-16 41,2 17-4,0 0 0,2-1 0,0 1 0,2-1 1,1-1-1,1 1 0,2-1 0,0 0 0,26 45 0,21 17-56,124 144-1,-179-228-53,7 6 10,-1 0-1,0 1 0,-1 0 1,0 1-1,0 0 1,-1 0-1,6 17 0,-12-27-8,1-1 0,-1 0-1,0 1 1,0-1-1,0 1 1,1-1-1,-1 0 1,0 1-1,0-1 1,0 1 0,0-1-1,0 1 1,0-1-1,0 0 1,0 1-1,0-1 1,0 1-1,0-1 1,-1 1 0,1-1-1,0 0 1,0 1-1,0-1 1,0 1-1,-1-1 1,1 0-1,0 1 1,0-1 0,-1 0-1,1 1 1,0-1-1,-1 0 1,1 0-1,0 1 1,-1-1-1,1 0 1,0 0 0,-1 1-1,1-1 1,-1 0-1,1 0 1,0 0-1,-1 0 1,1 0-1,-1 0 1,1 1 0,0-1-1,-1 0 1,1 0-1,-1 0 1,1 0-1,-1-1 1,1 1-1,0 0 1,-1 0 0,1 0-1,-1 0 1,1 0-1,0 0 1,-1-1-1,0 1 1,-25-13 29,2-3-33,1-1-1,0-2 0,2 0 0,-23-25 0,-67-95-31,101 127 42,1-1 0,-10-21 0,17 31 29,2 3-36,0 0-1,0 0 0,0 0 1,0 0-1,0-1 0,0 1 0,0 0 1,0 0-1,0 0 0,0 0 0,0 0 1,0 0-1,0 0 0,0 0 0,-1-1 1,1 1-1,0 0 0,0 0 0,0 0 1,0 0-1,0 0 0,0 0 0,0 0 1,0-1-1,1 1 0,-1 0 0,0 0 1,0 0-1,0 0 0,0 0 0,0 0 1,0 0-1,0-1 0,0 1 0,0 0 1,0 0-1,0 0 0,0 0 0,0 0 1,0 0-1,0 0 0,1 0 0,-1 0 1,0 0-1,0 0 0,0 0 1,0-1-1,0 1 0,0 0 0,0 0 1,1 0-1,-1 0 0,0 0 0,0 0 1,0 0-1,0 0 0,0 0 0,0 0 1,0 0-1,1 0 0,-1 0 0,0 0 1,0 0-1,0 0 0,0 0 0,0 1 1,0-1-1,5-2-1,27-5-2,-14 4-159,0-2 0,21-7-1,-9-2-676</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1:48.838"/>
    </inkml:context>
    <inkml:brush xml:id="br0">
      <inkml:brushProperty name="width" value="0.05" units="cm"/>
      <inkml:brushProperty name="height" value="0.05" units="cm"/>
    </inkml:brush>
  </inkml:definitions>
  <inkml:trace contextRef="#ctx0" brushRef="#br0">47 314 21709,'-9'18'440,"2"1"1,0 0 0,1 1 0,0-1 0,2 1 0,-3 35 0,9-32-163,-1-22-236,2-4 16,11-12-5,0-1-1,-2-1 0,13-20 1,14-18-17,-35 50-34,5-7-1,0 0 0,1 1-1,1 0 1,19-16 0,-28 25-3,0 1 0,1-1 0,-1 1 0,1-1 0,-1 1 0,1 0 0,-1 0 0,1 0 0,0 0 0,-1 0 0,1 0 0,0 1 0,0-1 0,0 1 0,0 0 0,-1 0 0,1 0 0,0 0 0,0 1-1,0-1 1,0 1 0,-1 0 0,1 0 0,0 0 0,-1 0 0,1 0 0,-1 0 0,1 1 0,-1-1 0,1 1 0,3 3 0,1 2 7,0 1 1,0 0-1,-1 0 0,9 16 1,8 10 71,-22-33-69,-1 0 1,0-1-1,0 1 0,1-1 1,-1 1-1,0-1 0,1 1 0,-1-1 1,0 1-1,1-1 0,-1 1 0,1-1 1,-1 1-1,1-1 0,-1 0 1,1 1-1,-1-1 0,1 0 0,-1 1 1,1-1-1,0 0 0,-1 0 1,1 0-1,-1 1 0,1-1 0,0 0 1,-1 0-1,1 0 0,0 0 0,-1 0 1,1 0-1,-1 0 0,1-1 1,0 1-1,-1 0 0,1 0 0,-1 0 1,1 0-1,0-1 0,-1 1 1,1 0-1,-1-1 0,1 1 0,-1 0 1,1-1-1,-1 1 0,1-1 1,2-3 62,-1 0 0,1 0 0,-1-1 0,0 1 0,2-7 0,0 0 11,10-23 81,2 1 1,23-36-1,-30 56-161,0 0 0,0 1-1,1 0 1,1 0 0,0 1-1,0 1 1,25-18 0,-35 27-5,0 0 1,1 0 0,-1 0-1,1 1 1,0-1 0,-1 0-1,1 1 1,0-1-1,-1 1 1,1 0 0,0-1-1,-1 1 1,1 0 0,0 0-1,0 0 1,-1 0 0,1 0-1,0 1 1,-1-1-1,1 0 1,0 1 0,-1-1-1,1 1 1,0 0 0,-1-1-1,1 1 1,2 2 0,1 2 4,0-1 0,0 1 1,-1 1-1,1-1 1,5 11-1,-6-10 6,0 0 0,0-1-1,1 1 1,5 4-1,-10-9-5,1-1-1,-1 1 0,1-1 0,0 1 0,-1-1 0,1 1 0,0-1 0,0 1 1,-1-1-1,1 0 0,0 0 0,0 1 0,-1-1 0,1 0 0,0 0 1,0 0-1,0 0 0,-1 0 0,1 0 0,0 0 0,0 0 0,0 0 0,0 0 1,-1 0-1,1-1 0,0 1 0,0 0 0,-1 0 0,1-1 0,0 1 1,0-1-1,-1 1 0,1-1 0,0 1 0,-1-1 0,1 1 0,0-2 0,2-2 11,1 0 0,-2 0 0,1-1-1,0 0 1,1-4 0,1-1 4,2-5 19,1 1-1,1 1 1,15-19 0,-19 27-174,-1 0 0,1 0-1,0 1 1,0 0 0,1 0-1,-1 0 1,1 1 0,-1 0-1,1 0 1,0 0 0,10-2-1,1 1-1120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1:50.119"/>
    </inkml:context>
    <inkml:brush xml:id="br0">
      <inkml:brushProperty name="width" value="0.05" units="cm"/>
      <inkml:brushProperty name="height" value="0.05" units="cm"/>
    </inkml:brush>
  </inkml:definitions>
  <inkml:trace contextRef="#ctx0" brushRef="#br0">0 141 18068,'0'0'5721,"2"0"-4985,0-2-704,44-21-24,-26 10 0,2-4 0,6-8 64,-2-4-256,16-3-536</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1:50.746"/>
    </inkml:context>
    <inkml:brush xml:id="br0">
      <inkml:brushProperty name="width" value="0.05" units="cm"/>
      <inkml:brushProperty name="height" value="0.05" units="cm"/>
    </inkml:brush>
  </inkml:definitions>
  <inkml:trace contextRef="#ctx0" brushRef="#br0">87 350 18940,'-1'-2'232,"0"0"0,-1 0 0,0 1 0,1-1 0,-1 0 0,0 1-1,0 0 1,0-1 0,0 1 0,0 0 0,0 0 0,0 0 0,0 0 0,0 1 0,0-1 0,0 0 0,-4 1-1,5 0-193,-1 0 0,0 1-1,1-1 1,-1 1 0,1 0-1,-1-1 1,1 1 0,-1 0-1,1 0 1,0 0 0,-1 0-1,1 0 1,0 0 0,-1 0-1,1 1 1,0-1 0,0 0-1,0 1 1,0-1 0,1 0-1,-1 1 1,0 0-1,1-1 1,-2 3 0,-2 6 79,1 1 0,0-1 0,0 1 0,1 0 1,0 0-1,1 0 0,0 0 0,2 17 0,-1-21-81,1 1 0,-1 0 0,2-1 0,-1 1 0,1-1 0,0 1 0,1-1 0,0 0 0,0 0 0,1 0 0,-1 0 0,2-1 0,4 7-1,-8-11-32,0-1 0,1 1 0,-1-1 0,0 1 0,1-1 0,0 0 0,-1 0 0,1 0 0,0 0 0,0 0 0,-1 0 0,1 0-1,0-1 1,0 1 0,0 0 0,0-1 0,0 0 0,0 1 0,0-1 0,0 0 0,0 0 0,0 0 0,0 0 0,0-1-1,0 1 1,0-1 0,0 1 0,0-1 0,0 1 0,0-1 0,-1 0 0,1 0 0,0 0 0,0 0 0,-1 0 0,2-2 0,4-3 26,0 0 1,0 0 0,-1-1 0,0 0 0,-1-1 0,10-14 0,-3-2 23,0 1-1,-1-2 1,-2 1 0,0-1 0,-2-1 0,7-42-1,-11 48-12,-1 0-1,-1 0 1,0 0-1,-2 1 1,0-1-1,-2 0 1,0 0-1,-1 1 1,-10-29-1,13 42-7,-1 0 0,0 1-1,-1-1 1,1 1 0,-1 0 0,0-1 0,-1 1 0,1 1-1,-1-1 1,0 0 0,0 1 0,0 0 0,-7-6-1,10 10-23,0-1-1,0 1 0,0-1 0,0 1 0,0-1 0,0 1 0,0 0 0,0-1 0,0 1 0,0 0 0,0 0 0,0 0 0,0 0 0,0 0 0,0 0 0,0 0 0,-1 0 0,1 0 0,0 0 0,0 1 0,0-1 0,0 0 0,0 1 0,0-1 1,0 1-1,0-1 0,0 1 0,0-1 0,1 1 0,-1 0 0,0 0 0,0-1 0,0 1 0,1 0 0,-1 0 0,1 0 0,-1 0 0,0 0 0,0 1 0,-2 5 13,0-1-1,1 1 1,-1 0-1,1 0 1,-1 9-1,-2 12-20,2 0-1,1 0 0,1 0 1,1 0-1,2 0 0,0 0 1,2 0-1,1 0 0,2-1 1,0 0-1,15 35 0,-19-56 3,1 1-1,-1-1 0,1 0 1,0 0-1,1 0 1,-1-1-1,1 1 0,0-1 1,0 0-1,12 7 0,-14-10 3,1 0 0,0 0 0,0 0 0,0 0 0,0-1 0,0 0 0,0 0 0,0 0 0,0 0 0,1-1 0,-1 0 0,0 0 0,0 0 0,1 0 0,-1-1 0,0 1 0,0-1 0,0 0 0,7-3 0,-1 0 6,0-1 1,0-1-1,-1 0 0,0 0 0,0-1 1,0 0-1,-1 0 0,0-1 0,-1 0 1,0 0-1,0-1 0,-1 0 0,0 0 0,0-1 1,7-18-1,-7 16 7,-1-1 1,0 1-1,-2-1 1,1-1-1,-1 1 1,-1 0-1,-1-1 0,0 1 1,0-1-1,-1 1 1,-1-1-1,-4-21 1,5 34-9,0 0 1,0 0 0,0 0 0,-1 0 0,1 0-1,0 0 1,-1 0 0,1 0 0,-1 0 0,1 0-1,-1 0 1,0 0 0,1 0 0,-1 0 0,-1-1-1,2 2-2,-1 0 0,1 0-1,0 0 1,-1 0-1,1 0 1,0 0-1,-1 0 1,1 0-1,-1 0 1,1 0-1,0 0 1,-1 0-1,1 1 1,0-1-1,0 0 1,-1 0 0,1 0-1,0 0 1,-1 1-1,1-1 1,0 0-1,0 0 1,-1 1-1,1-1 1,0 0-1,0 0 1,0 1-1,-1-1 1,1 0-1,0 1 1,-15 34 138,11-15-147,0 1 0,1 0 1,2 0-1,0 0 0,1-1 1,1 1-1,1 0 0,0 0 1,2 0-1,0-1 0,2 0 1,14 36-1,-18-52 3,0 0 1,0 0-1,0 0 1,1 0-1,-1 0 1,1 0-1,0-1 1,0 0-1,0 1 0,5 2 1,-6-5-4,-1 0 0,0 0 0,0-1 0,1 1 0,-1-1 0,1 1 0,-1-1 0,1 1 0,-1-1 0,1 0 0,-1 0 0,1 0 0,-1 0 0,1 0 0,-1 0 0,0 0 0,1 0 0,-1 0 0,1-1 0,-1 1 0,1-1 0,-1 1 0,1-1 0,-1 0 0,0 1 0,0-1 0,1 0 0,-1 0 0,0 0 0,0 0 0,0 0 0,0 0 0,2-2 0,3-5-206,0 0 1,0 0 0,0-1 0,-1 0 0,-1 0-1,5-12 1,10-28-1414</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1:50.932"/>
    </inkml:context>
    <inkml:brush xml:id="br0">
      <inkml:brushProperty name="width" value="0.05" units="cm"/>
      <inkml:brushProperty name="height" value="0.05" units="cm"/>
    </inkml:brush>
  </inkml:definitions>
  <inkml:trace contextRef="#ctx0" brushRef="#br0">70 0 22093,'-20'4'1216,"5"6"912,4 1-1375,4 4-577,-1 2 32,-1-7-160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1:51.276"/>
    </inkml:context>
    <inkml:brush xml:id="br0">
      <inkml:brushProperty name="width" value="0.05" units="cm"/>
      <inkml:brushProperty name="height" value="0.05" units="cm"/>
    </inkml:brush>
  </inkml:definitions>
  <inkml:trace contextRef="#ctx0" brushRef="#br0">225 1 20108,'-17'29'1210,"0"0"-1,-2-2 1,-1 0-1,-37 39 0,28-33-489,-36 51 0,65-84-718,1-1 0,-1 1-1,0 0 1,0 0-1,1 0 1,-1 0 0,0 0-1,1 0 1,-1 0 0,0 0-1,1 0 1,-1 0 0,0 0-1,1 0 1,-1 0 0,0 0-1,1 0 1,-1 0-1,0 0 1,1 0 0,-1 0-1,0 0 1,1 1 0,-1-1-1,0 0 1,0 0 0,1 0-1,-1 1 1,0-1 0,1 0-1,-1 0 1,0 0-1,0 1 1,0-1 0,1 0-1,-1 1 1,0-1 0,0 0-1,0 0 1,0 1 0,0-1-1,0 0 1,1 1 0,-1-1-1,0 0 1,0 1-1,0-1 1,0 0 0,0 1-1,0-1 1,0 0 0,0 1-1,-1-1 1,1 0 0,0 1-1,0-1 1,0 0 0,0 1-1,0-1 1,0 0-1,-1 1 1,1-1 0,0 0-1,0 0 1,0 1 0,-1-1-1,1 0 1,0 1 0,7-4 7,0 0 0,0-1 0,0 0 0,0 0 0,0 0 0,8-8 0,38-36 38,-30 27-39,-13 11-5,2-1-16,0 0-1,0 1 1,15-9 0,-24 17-4,0 1 0,0-1 1,0 1-1,0-1 1,0 1-1,0 0 1,1 0-1,-1 0 0,0 0 1,1 1-1,-1-1 1,0 1-1,1 0 1,-1 0-1,0 0 0,1 1 1,-1-1-1,0 1 1,1 0-1,4 1 1,-6 0 2,1-1 1,-1 1-1,1 0 1,-1 0 0,0 0-1,0 0 1,0 0 0,0 1-1,0-1 1,-1 1 0,1-1-1,-1 1 1,1-1 0,-1 1-1,0 0 1,0 0-1,0 0 1,-1 0 0,1-1-1,-1 1 1,1 0 0,-1 0-1,0 3 1,0 9 3,0 0 0,-1 0 0,-4 18 0,-1 7-7,-13 70 188,16-99-134,-1 0 0,1 0-1,-1 0 1,-1 0-1,0-1 1,-1 1 0,-7 10-1,12-20-35,0 0 0,0 0 0,1 0 0,-1 0 1,0 0-1,0 0 0,0 0 0,0 0 0,0 0 0,0 0 0,0 0 0,0-1 0,0 1 0,-1 0 0,1-1 0,0 1 0,0-1 0,-1 1 0,1-1 0,0 0 0,-1 1 1,-1-1-1,2-1-39,0 1 1,0-1 0,0 0 0,0 0-1,0 0 1,0 0 0,1 0 0,-1 0-1,0 0 1,1 0 0,-1 0 0,1 0-1,-1 0 1,1 0 0,-1 0 0,1 0-1,0 0 1,-1-1 0,1 1 0,0 0-1,0 0 1,0 0 0,0-1 0,0 1-1,1-2 1,0-31-1361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27:36.283"/>
    </inkml:context>
    <inkml:brush xml:id="br0">
      <inkml:brushProperty name="width" value="0.05" units="cm"/>
      <inkml:brushProperty name="height" value="0.05" units="cm"/>
    </inkml:brush>
  </inkml:definitions>
  <inkml:trace contextRef="#ctx0" brushRef="#br0">726 53 22205,'-4'-6'488,"1"0"0,0 0-1,0 0 1,1 0 0,-3-10 0,4 15-478,1 1 0,0 0 1,0 0-1,0-1 0,0 1 0,0 0 0,0-1 0,0 1 1,0 0-1,-1 0 0,1-1 0,0 1 0,0 0 0,0 0 1,-1 0-1,1-1 0,0 1 0,0 0 0,0 0 0,-1 0 1,1 0-1,0-1 0,0 1 0,-1 0 0,1 0 0,0 0 1,-1 0-1,1 0 0,0 0 0,0 0 0,-1 0 0,1 0 1,0 0-1,-1 0 0,1 0 0,0 0 0,-1 0 0,1 0 1,0 0-1,0 0 0,-1 0 0,1 0 0,0 0 0,0 1 0,-1-1 1,1 0-1,0 0 0,0 0 0,-1 0 0,1 1 0,0-1 1,-1 0-1,-15 17 174,-59 78-21,-36 42 5,-375 412 1940,481-543-1988,10-8-71,10-4-47,-1-1 0,0 0-1,21-16 1,264-155 76,-247 151-186,1 3-1,1 2 0,109-28 0,-78 37-1342</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27:53.667"/>
    </inkml:context>
    <inkml:brush xml:id="br0">
      <inkml:brushProperty name="width" value="0.05" units="cm"/>
      <inkml:brushProperty name="height" value="0.05" units="cm"/>
    </inkml:brush>
  </inkml:definitions>
  <inkml:trace contextRef="#ctx0" brushRef="#br0">7 1 24525,'0'0'3553,"-2"0"-3081,1 0-224,-1 0-216,0 0 80,2 1-680,0 1-792</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1:51.696"/>
    </inkml:context>
    <inkml:brush xml:id="br0">
      <inkml:brushProperty name="width" value="0.05" units="cm"/>
      <inkml:brushProperty name="height" value="0.05" units="cm"/>
    </inkml:brush>
  </inkml:definitions>
  <inkml:trace contextRef="#ctx0" brushRef="#br0">55 0 22669,'-5'17'176,"0"0"0,1 1 1,0 0-1,2-1 0,0 1 0,1 0 1,0 0-1,2 0 0,0 0 1,1 0-1,1 0 0,1 0 0,0-1 1,1 0-1,11 25 0,0-7-43,1-1 1,2 0-1,1-2 0,2 0 0,1-1 0,33 34 1,-46-53-114,0-1 1,1 0-1,1-1 1,-1 0 0,2 0-1,22 12 1,-33-21 9,-6-1-16,-11-1-50,0 0 1,0-1-1,0-1 1,0 0 0,0-1-1,1-1 1,0 0-1,-1-1 1,2-1-1,-20-12 1,16 8 21,1 0 0,0-1 0,0-1-1,2-1 1,0 0 0,0-1 0,-18-27 0,29 38 31,0 0 0,1-1 0,0 1 0,0 0 0,0-1 0,0 1 0,1-1 0,-1 1 0,0-8 0,2 10-1,0 0 0,0 0-1,0-1 1,0 1 0,1 0 0,-1 0-1,1-1 1,0 1 0,-1 0-1,1 0 1,0 0 0,0 0 0,0 0-1,0 0 1,1 0 0,-1 0-1,1 0 1,-1 1 0,1-1 0,-1 1-1,4-3 1,10-6 14,1 0 0,0 1-1,1 1 1,-1 1 0,1 0 0,27-6-1,-18 5-402,48-22-1,-30 6-673</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1:53.888"/>
    </inkml:context>
    <inkml:brush xml:id="br0">
      <inkml:brushProperty name="width" value="0.05" units="cm"/>
      <inkml:brushProperty name="height" value="0.05" units="cm"/>
    </inkml:brush>
  </inkml:definitions>
  <inkml:trace contextRef="#ctx0" brushRef="#br0">260 298 22301,'-11'-1'293,"-1"0"0,1 1 0,-1 0 0,0 0 0,-20 5 0,26-4-232,0 1 0,0 0 1,0 0-1,0 1 0,1 0 0,-1 0 0,1 0 0,-1 1 0,1-1 0,0 1 0,1 1 0,-6 4 0,0 4-27,0-1 0,1 1-1,0 1 1,1-1 0,1 1-1,0 1 1,1-1 0,0 1-1,1 0 1,1 1-1,1-1 1,-2 18 0,2-13-27,2 1 0,1 0 0,0-1 0,2 1 0,0-1 0,1 1-1,1-1 1,13 35 0,-16-48-8,1-1 0,1 1 0,0-1 0,0 0 0,0 1 0,0-2 0,1 1-1,0 0 1,0-1 0,1 1 0,-1-1 0,12 8 0,-15-12 4,1 0 1,0 0 0,0 0-1,-1 0 1,1-1-1,0 1 1,0-1 0,0 1-1,0-1 1,0 0 0,0 0-1,0 0 1,-1 0-1,1 0 1,0 0 0,0 0-1,0-1 1,0 1-1,0-1 1,0 1 0,-1-1-1,1 0 1,0 0 0,0 0-1,-1 0 1,1 0-1,-1 0 1,1 0 0,-1 0-1,1-1 1,1-1-1,3-4 24,1 0-1,-2-1 0,1 0 1,-1 0-1,6-12 0,7-18 11,-2-1 0,-2-1 0,-1 0-1,-2-1 1,-2-1 0,-2 1 0,-1-1 0,-3 0-1,-2-67 1,-1 99-25,0 3 6,-1 0 1,1 0-1,-1 0 1,0 1-1,0-1 1,-1 0-1,0 0 1,0 1-1,-1-1 0,-4-6 1,7 12-15,0 1 0,0 0 0,0-1-1,0 1 1,0 0 0,0-1 0,0 1 0,0 0 0,-1-1 0,1 1 0,0 0-1,0 0 1,0-1 0,0 1 0,-1 0 0,1 0 0,0-1 0,0 1 0,-1 0 0,1 0-1,0 0 1,0 0 0,-1-1 0,1 1 0,0 0 0,-1 0 0,1 0 0,0 0-1,0 0 1,-1 0 0,1 0 0,0 0 0,-1 0 0,1 0 0,0 0 0,-1 0-1,1 0 1,0 0 0,-1 0 0,1 0 0,0 0 0,-1 0 0,1 0 0,0 0-1,0 0 1,-1 1 0,1-1 0,0 0 0,0 0 0,-1 0 0,1 1 0,-1-1 0,-5 19 129,1 7-102,1-1 1,2 1-1,1 32 1,8 77 18,-6-123-51,8 70-12,-7-72 13,0 1 0,1-1 0,0 0-1,0 0 1,8 14 0,-11-23 3,1 0 1,-1 0-1,1 0 0,0 0 1,-1 0-1,1 0 0,0 0 1,0 0-1,-1-1 0,1 1 1,0 0-1,0 0 0,0-1 1,0 1-1,0-1 0,1 1 1,-1-1 0,-1 0 0,1 1 1,0-1-1,-1 0 0,1 0 0,0 0 1,-1-1-1,1 1 0,0 0 0,-1 0 1,1 0-1,-1 0 0,1-1 0,0 1 1,-1 0-1,1-1 0,-1 1 0,1 0 1,-1-1-1,1 1 0,3-4 18,-1 1 0,-1 0 0,1-1 0,0 0 0,-1 1 0,2-5 1,-3 7-20,23-50 114,-1-1 0,27-101 0,-28 85-93,-14 41-17,28-77 14,-36 102-22,1 1 1,-1 0 0,1 0-1,-1-1 1,1 1 0,-1 0-1,1 0 1,0 0 0,0-1-1,-1 1 1,1 0-1,0 0 1,0 0 0,0 0-1,0 1 1,0-1 0,0 0-1,2-1 1,-2 3-1,-1-1 1,1 0-1,0 0 1,-1 0-1,1 0 1,-1 1-1,1-1 1,0 0-1,-1 1 1,1-1-1,-1 0 1,1 1-1,-1-1 1,1 0-1,-1 1 1,1-1-1,-1 1 1,0-1-1,1 1 1,-1-1-1,0 1 1,1 0-1,-1-1 1,0 1-1,0-1 1,1 2-1,3 9-7,0 1 0,4 23 0,-6-24 6,17 81 10,15 58 47,-22-116 65,-12-33-113,0-1 0,0 1 0,0-1 0,0 0 0,0 1 0,0-1 0,0 1 0,0-1 1,1 1-1,-1-1 0,0 1 0,0-1 0,1 1 0,-1-1 0,0 0 0,1 1 0,-1-1 0,0 0 0,1 1 0,-1-1 0,0 0 0,1 1 1,-1-1-1,1 0 0,-1 0 0,1 0 0,-1 1 0,1-1 0,-1 0 0,0 0 0,1 0 0,-1 0 0,1 0 0,-1 0 0,1 0 0,-1 0 1,1 0-1,-1 0 0,1 0 0,-1 0 0,1 0 0,-1 0 0,1 0 0,-1 0 0,1-1 0,-1 1 0,1 0 0,-1 0 0,0-1 0,1 1 1,-1 0-1,1-1 0,-1 1 0,0 0 0,1-1 0,-1 1 0,0 0 0,0-1 0,1 1 0,-1-1 0,0 1 0,1-1 0,15-33 244,-14 29-219,51-134 278,89-200-227,-141 338-84,-1-1 0,1 1-1,-1 0 1,1-1-1,0 1 1,0 0 0,0 0-1,-1 0 1,1-1-1,0 1 1,1 0-1,-1 0 1,0 0 0,0 0-1,2-1 1,-2 2 0,-1 0 0,1 1 0,-1-1 0,1 0 0,-1 0 0,1 0 0,-1 0 0,1 1 0,-1-1 0,0 0 0,1 1 0,-1-1 0,1 0 0,-1 1 0,0-1 0,1 0 0,-1 1 1,0-1-1,1 0 0,-1 1 0,0-1 0,0 1 0,0-1 0,1 1 0,-1-1 0,0 1 0,0-1 0,0 1 0,0 0 0,3 11-11,-1 0 0,1 21 0,-2-20 15,16 359 35,-16-373-91,0 1 0,0-1 0,0 1 0,0-1 0,-1 0 0,1 1 0,0-1 0,0 0 0,0 0 0,-1 1 0,1-1 0,0 0 0,-1 0 0,1 0 0,0-1 0,9-38-1282</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1:54.283"/>
    </inkml:context>
    <inkml:brush xml:id="br0">
      <inkml:brushProperty name="width" value="0.05" units="cm"/>
      <inkml:brushProperty name="height" value="0.05" units="cm"/>
    </inkml:brush>
  </inkml:definitions>
  <inkml:trace contextRef="#ctx0" brushRef="#br0">95 533 21789,'-5'-3'189,"0"0"214,-1-1-1,0 1 1,0 0-1,0 0 1,-7-1 0,12 3-351,-1 1 0,1 0 0,0-1 0,0 1 0,0 0 0,-1 0 0,1 0 0,0 0 0,0 0 0,-1 0 0,1 0 0,0 1 0,0-1 0,-1 0 0,1 1 0,0-1 0,0 1 0,0-1 0,0 1 0,0-1 0,0 1 0,0 0 0,0 0 1,0 0-1,0-1 0,0 1 0,0 0 0,0 0 0,1 0 0,-1 0 0,0 0 0,1 0 0,-1 0 0,0 3 0,-2 4-8,1 1-1,0-1 1,0 1 0,1-1 0,0 1-1,1 0 1,1 13 0,9 66-75,-7-69 41,-1-6-6,-1 3 46,2 0-1,0 0 0,0-1 1,1 1-1,1-1 0,1 0 1,10 20-1,-15-33-34,0 0-1,1 0 1,-1 0 0,0 0-1,1 0 1,-1-1 0,1 1-1,-1-1 1,1 1-1,0-1 1,0 1 0,-1-1-1,1 0 1,0 0 0,0 0-1,0 0 1,0 0 0,4 0-1,-4-1-2,0 0-1,0 0 0,0 0 1,0 0-1,0-1 0,0 1 1,-1-1-1,1 1 0,0-1 1,0 0-1,0 0 0,0 1 1,-1-1-1,1-1 0,0 1 1,2-2-1,3-4 10,-1 0 0,0 0 0,0-1 1,0 1-1,-1-1 0,0-1 0,5-11 0,9-25 35,-2 0 1,20-85-1,3-99-2,-34 187-43,-2 0 0,-2 0 0,-2 0 0,-1 0 1,-9-57-1,8 93-7,0-1 0,0 1 0,0 0 0,-1 0 0,-6-11 0,9 16-3,0 1-1,-1-1 0,1 0 0,-1 1 1,1-1-1,-1 0 0,0 1 0,1-1 1,-1 1-1,1-1 0,-1 1 0,0-1 1,0 1-1,1-1 0,-1 1 0,0 0 1,0-1-1,-1 1 0,2 0 0,-1 0 0,0 1 0,1-1 0,-1 0-1,1 1 1,-1-1 0,0 0 0,1 1 0,-1-1 0,1 1-1,-1-1 1,1 1 0,-1-1 0,1 1 0,0 0 0,-1-1 0,1 1-1,0-1 1,-1 1 0,1 0 0,0-1 0,0 1 0,0 0-1,-1-1 1,1 1 0,0 1 0,-5 21-11,2 0-1,0 1 1,1-1 0,3 44 0,-1-23 7,6 157-16,-4-167 22,3 0-1,0 0 0,19 60 0,-2-43-5,-20-48 16,0 0 1,-1 0-1,1-1 1,0 1-1,0 0 1,0-1-1,0 0 0,1 0 1,-1 1-1,1-1 1,-1-1-1,6 4 1,-6-4 86,1-1 1,-1 0-1,1 1 1,-1-1-1,1 0 0,-1 0 1,1 0-1,0 0 1,-1-1-1,1 1 1,4-2-1</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1:55.130"/>
    </inkml:context>
    <inkml:brush xml:id="br0">
      <inkml:brushProperty name="width" value="0.05" units="cm"/>
      <inkml:brushProperty name="height" value="0.05" units="cm"/>
    </inkml:brush>
  </inkml:definitions>
  <inkml:trace contextRef="#ctx0" brushRef="#br0">0 7 20916,'2'-6'1585,"0"10"432,4 16-768,-1 15-937,-1 1 0,-2-1 1,-1 1-1,-5 41 0,1-13-177,0 19-54,4 202-26,0-274-44,0 1-1,1 0 1,0-1 0,1 1-1,6 17 1,-8-27 8,0 0 1,0 0-1,0 0 1,0 0-1,0 0 0,0 0 1,1 0-1,-1 0 1,1 0-1,-1 0 0,1-1 1,0 1-1,-1-1 1,1 1-1,0-1 0,0 0 1,0 0-1,0 0 1,0 0-1,0 0 0,0 0 1,1-1-1,-1 1 1,0 0-1,0-1 0,1 0 1,-1 0-1,0 0 1,1 0-1,-1 0 0,0 0 1,1 0-1,-1-1 1,0 1-1,0-1 0,3 0 1,8-5 9,0 0-1,-1-1 1,0-1 0,0 1 0,13-12-1,8-6-2,14-6-2,57-42-388,-70 45-965</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1:55.336"/>
    </inkml:context>
    <inkml:brush xml:id="br0">
      <inkml:brushProperty name="width" value="0.05" units="cm"/>
      <inkml:brushProperty name="height" value="0.05" units="cm"/>
    </inkml:brush>
  </inkml:definitions>
  <inkml:trace contextRef="#ctx0" brushRef="#br0">1 59 24501,'0'0'576,"1"0"32,32 5-431,-9-5-121,2 0-16,6-7-8,1-5 0,2-8-152,5-4-545</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1:55.619"/>
    </inkml:context>
    <inkml:brush xml:id="br0">
      <inkml:brushProperty name="width" value="0.05" units="cm"/>
      <inkml:brushProperty name="height" value="0.05" units="cm"/>
    </inkml:brush>
  </inkml:definitions>
  <inkml:trace contextRef="#ctx0" brushRef="#br0">84 2 18988,'-7'-2'2081,"-8"5"-129,0 14-1112,0 10-272,0 14-88,4 7-96,7 7-72,3-2 41,7-6-281,9-8-40,2-14-32,4-11 32,6-23-32,3-12-120,8-29-705,3-10-463</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1:57.319"/>
    </inkml:context>
    <inkml:brush xml:id="br0">
      <inkml:brushProperty name="width" value="0.05" units="cm"/>
      <inkml:brushProperty name="height" value="0.05" units="cm"/>
    </inkml:brush>
  </inkml:definitions>
  <inkml:trace contextRef="#ctx0" brushRef="#br0">148 481 16396,'-5'-6'6799,"5"6"-6527,-1 0 0,1 0 0,0 0 0,-1 0-1,1 0 1,-14 3 1481,-10 13-1708,14-6 33,0 1 0,1 0-1,1 0 1,-1 1-1,2 0 1,0 1 0,0 0-1,1 0 1,1 0 0,0 1-1,1-1 1,-5 29-1,6-26-44,1 0 0,1 0 0,1 0 0,0 1 0,1-1-1,1 0 1,0 0 0,2 0 0,-1-1 0,2 1 0,8 19-1,-10-28-27,0-1-1,1 1 0,0-1 1,0 1-1,1-1 1,5 6-1,-8-10 0,-1-1 0,0 0 1,1 1-1,-1-1 0,1 0 0,-1 0 1,1 0-1,0 0 0,-1 0 0,1 0 0,0-1 1,0 1-1,0 0 0,0-1 0,-1 1 1,1-1-1,0 0 0,0 0 0,0 0 0,0 0 1,0 0-1,0 0 0,0 0 0,0-1 1,-1 1-1,1-1 0,0 1 0,0-1 0,2-1 1,4-3 18,-1 0 0,1-1 0,-1 0 0,0-1 0,-1 0 0,1 0 1,-1 0-1,-1-1 0,1 1 0,4-10 0,4-9 24,20-52 0,13-59 25,-44 123-72,-3 11-7,3 20-14,-2 5 18,-1-11 4,0-1 0,1 1-1,0 0 1,5 17 0,-5-26-1,-1 0 0,1 0-1,-1-1 1,1 1 0,0-1-1,0 1 1,0 0 0,0-1-1,0 1 1,0-1 0,0 0-1,0 1 1,0-1 0,1 0 0,-1 0-1,0 0 1,1 0 0,-1 0-1,1 0 1,-1 0 0,1 0-1,0-1 1,-1 1 0,1-1 0,0 1-1,0-1 1,-1 1 0,1-1-1,0 0 1,0 0 0,-1 0-1,1 0 1,0 0 0,3-1-1,0 0 4,-1-1-1,1 1 0,-1-1 0,1 0 0,-1-1 0,0 1 0,0-1 1,0 1-1,0-1 0,0 0 0,-1-1 0,5-4 0,5-7 19,17-26 0,-29 39-20,12-15 7,-2-1 0,0 0 0,-1-1 0,-1 0 0,0-1-1,-2 0 1,0 0 0,-2 0 0,0-1 0,-1 0 0,1-24 0,-4 40-8,1 13-24,14 7 16,20 17 2,-26-24 5,-8-6 1,2 7 0,0-1 0,-1 0 0,0 0 1,0 0-1,-1 1 0,0-1 0,0 1 0,-1-1 0,0 11 0,-4 82 16,3-99 43,1-7-8,3-23-23,-1 11-7,0 0-1,0 0 0,2 0 0,12-30 0,13-15-15,27-51 6,-39 93-14,-18 19 0,1 0 0,-1 1-1,1-1 1,-1 1 0,1-1 0,-1 1 0,1-1 0,0 1 0,-1-1 0,1 1 0,0-1 0,-1 1 0,1 0 0,0-1-1,0 1 1,-1 0 0,1 0 0,0 0 0,0 0 0,-1-1 0,1 1 0,0 0 0,0 0 0,0 0 0,-1 1 0,1-1-1,0 0 1,0 0 0,0 1 0,4 9 3,1 11-2,0-1 0,-2 1 0,2 25 0,-3-16 2,2 1 0,10 40 0,-15-70 0,1 1 0,-1-1 0,1 1 0,-1-1 0,1 1 0,-1-1 0,1 0 0,0 1 0,0-1 0,0 0 0,0 1 0,0-1 0,0 0 0,0 0 0,2 2 0,-3-3 1,1 0 0,-1 0 0,1 0 0,-1 0 0,1 0 0,-1 0 0,1 0 0,-1 0 0,1 0 1,-1 0-1,1 0 0,-1-1 0,1 1 0,-1 0 0,1 0 0,-1 0 0,1-1 0,-1 1 0,1 0 0,-1 0 1,1-1-1,-1 1 0,0 0 0,1-1 0,-1 1 0,0-1 0,1 1 0,-1-1 0,5-6 17,-2 1-1,1-1 0,-1 0 0,4-10 1,-5 12-10,5-15 2,-1-1 0,-1 0 0,-1 0 0,-1 0 0,1-27 0,-5 38-5,1-1 1,-1 0 0,-5-19 0,4 20-5,0 0 1,1 0-1,0 0 1,1-14-1,0 8-42,3 10 19,9-5 21,38-41-25,-43 51-2,-5 1 26,-1 0 1,1 0 0,-1 0-1,0 0 1,1 0 0,-1 1 0,1-1-1,-1 0 1,0 1 0,1-1 0,-1 1-1,0 0 1,0-1 0,1 1-1,-1 0 1,0 0 0,0-1 0,0 1-1,0 0 1,0 0 0,0 0 0,1 2-1,1 3 0,0 0 0,-1-1 0,0 1-1,3 11 1,-4-12 3,3 6-3,0-1 0,0 1 0,1-1 0,0 0 1,0 0-1,1-1 0,13 16 0,-17-22 2,0 0-1,1 0 0,0 0 1,0-1-1,0 1 1,0-1-1,0 0 0,0 0 1,0 0-1,1 0 1,-1 0-1,1-1 0,-1 1 1,1-1-1,0 0 0,-1 0 1,1-1-1,0 1 1,0-1-1,0 0 0,0 0 1,-1 0-1,1 0 1,0-1-1,0 1 0,4-2 1,-4 0 2,0 0 0,0 0 0,0-1 0,0 1 0,0-1 0,-1 0 1,1 0-1,-1 0 0,1-1 0,-1 1 0,0-1 0,-1 1 0,1-1 0,-1 0 0,0 0 0,4-8 0,2-8 16,-1 0-1,6-29 1,-7 26-11,6-19 5,-2 9-7,7-48-1,-16 81-6,-1-1-1,0 0 1,0 0 0,0 1 0,1-1 0,-1 0 0,0 0-1,0 0 1,0 1 0,0-1 0,0 0 0,0 0-1,-1 1 1,1-1 0,0 0 0,0 0 0,-1 1 0,1-1-1,0 0 1,-1 1 0,1-1 0,0 0 0,-1 1-1,1-1 1,-1 0 0,1 1 0,-1-1 0,1 1-1,-1-1 1,0 1 0,1-1 0,-1 1 0,0 0 0,1-1-1,-1 1 1,0 0 0,1-1 0,-1 1 0,0 0-1,0 0 1,0 0 0,1 0 0,-1-1 0,0 1 0,0 0-1,-1 1 1,1-1 1,1 0-1,-1 0 1,0 0 0,0 0-1,0 0 1,0 1-1,1-1 1,-1 0-1,0 0 1,0 1 0,1-1-1,-1 1 1,0-1-1,0 1 1,1-1 0,-1 1-1,1-1 1,-1 1-1,0 0 1,1-1 0,-1 1-1,1 0 1,-1-1-1,1 1 1,0 0 0,-1 0-1,1-1 1,0 1-1,0 0 1,-1 0-1,1 1 1,0 3-3,1-1-1,0 1 1,0 0-1,0-1 1,3 9-1,-2-9 5,1 8-2,17 41-11,-18-49 13,0 0 1,0 1 0,1-1 0,-1-1 0,1 1 0,0 0 0,0-1 0,1 1 0,5 4 0,-8-7-23,1 0 0,0 0 1,-1-1-1,1 1 1,-1 0-1,1-1 1,0 1-1,0-1 1,-1 1-1,1-1 1,0 0-1,0 0 1,-1 0-1,1 0 1,0 0-1,0 0 1,-1 0-1,1-1 1,0 1-1,0-1 1,-1 1-1,1-1 0,0 0 1,-1 1-1,1-1 1,-1 0-1,1 0 1,1-2-1,31-21-1379</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1:58.316"/>
    </inkml:context>
    <inkml:brush xml:id="br0">
      <inkml:brushProperty name="width" value="0.05" units="cm"/>
      <inkml:brushProperty name="height" value="0.05" units="cm"/>
    </inkml:brush>
  </inkml:definitions>
  <inkml:trace contextRef="#ctx0" brushRef="#br0">100 753 14291,'3'-23'1776,"0"14"-917,-2 0-1,0 0 1,0-1-1,0 1 0,-1 0 1,-1-1-1,0 1 1,0 0-1,-3-12 1,4 21-810,0-1 0,-1 0 0,1 1 0,0-1 0,0 1 1,-1-1-1,1 0 0,0 1 0,-1-1 0,1 1 0,-1-1 0,1 1 0,-1 0 0,1-1 0,-1 1 0,1-1 1,-1 1-1,1 0 0,-1-1 0,1 1 0,-1 0 0,0 0 0,1 0 0,-1-1 0,1 1 0,-1 0 1,0 0-1,1 0 0,-1 0 0,0 0 0,1 0 0,-1 0 0,1 0 0,-1 0 0,0 0 0,1 1 0,-1-1 1,0 0-1,1 0 0,-1 0 0,1 1 0,-2 0 0,0 0 45,-1 1-1,0 0 1,1 0 0,-1 0-1,1 0 1,0 1 0,0-1-1,-4 5 1,-1 6-42,0 0 1,0 1-1,1 0 0,1 0 1,0 0-1,1 1 0,0 0 1,-2 23-1,4-16-57,1-1-1,0 0 1,2 1-1,0-1 1,8 35 0,-7-47 2,0 0 0,1 0 0,0 0 0,1 0 0,0-1 0,10 16-1,-13-22 5,0 0-1,0-1 0,1 1 1,-1 0-1,1 0 0,-1-1 1,1 1-1,0-1 0,0 1 1,0-1-1,0 0 0,0 0 0,0 0 1,0 0-1,0 0 0,0 0 1,0 0-1,0-1 0,1 1 1,-1-1-1,0 0 0,0 1 1,1-1-1,-1 0 0,0-1 1,1 1-1,-1 0 0,0 0 0,0-1 1,1 0-1,-1 1 0,0-1 1,2-1-1,3-2 8,-1-1 1,0 0-1,0 0 0,0 0 1,0-1-1,-1 1 0,0-1 0,-1-1 1,1 1-1,-1-1 0,0 0 1,4-11-1,7-12 22,-1-1 1,-2 0-1,-1-1 1,-1-1-1,10-66 1,-17 77-21,-1 0 1,-1-1 0,-1 1-1,-1-1 1,-1 1 0,0 0-1,-2 0 1,-1 0 0,-14-41-1,14 53-4,4 5-2,0 1-1,-1 0 0,1 0 1,-1 0-1,0 0 1,-1 1-1,1-1 0,-1 1 1,1-1-1,-1 1 1,0 0-1,0 0 0,-5-4 1,7 7-4,1-1 0,0 1 1,-1 0-1,1 0 1,0 0-1,-1-1 0,1 1 1,0 0-1,-1 0 0,1 0 1,-1 0-1,1 0 1,0 0-1,-1-1 0,1 1 1,-1 0-1,1 0 0,0 0 1,-1 0-1,1 1 1,-1-1-1,1 0 0,0 0 1,-1 0-1,1 0 0,0 0 1,-1 0-1,1 1 1,0-1-1,-1 0 0,1 0 1,0 0-1,-1 1 0,1-1 1,0 0-1,-1 1 1,1-1-1,0 0 0,0 0 1,-1 1-1,1-1 0,0 1 1,0-1-1,-4 21 0,4-19 0,-1 14-6,1 0 1,1 0 0,0 0-1,2 0 1,-1-1-1,2 1 1,5 16 0,-6-24 2,0 0 1,1-1-1,0 1 0,0-1 1,0 0-1,11 11 0,-12-14 2,0-1 1,1 1-1,0-1 0,-1 0 0,1-1 0,0 1 0,1-1 0,-1 1 0,0-1 0,1-1 0,-1 1 0,8 1 0,-9-2 1,1 0 0,-1-1 0,1 0-1,-1 0 1,0 0 0,1 0-1,-1 0 1,0-1 0,1 1-1,-1-1 1,0 0 0,1 0 0,-1 0-1,5-3 1,-3 1 3,0-1 0,-1 1 1,1-1-1,-1 1 0,0-1 0,0-1 1,7-8-1,0-5 15,0 0 1,-1-1-1,12-34 1,-20 48-16,15-39 27,-2 0-1,16-85 1,-27 105-22,-1 1 0,-1-1 1,-1 1-1,-1-1 0,-1 0 0,-1 1 1,-8-34-1,8 51-1,0-1 1,-1 1-1,1-1 1,-7-8-1,9 14-5,0 0-1,-1 1 0,1-1 1,-1 0-1,1 1 0,-1-1 1,1 1-1,-1-1 1,0 1-1,1-1 0,-1 1 1,0-1-1,1 1 0,-1-1 1,0 1-1,-1-1 1,2 1-2,-1 0 1,1 1-1,-1-1 1,1 0-1,-1 0 1,1 1 0,-1-1-1,1 0 1,0 1-1,-1-1 1,1 0-1,-1 1 1,1-1 0,0 1-1,-1-1 1,1 1-1,0-1 1,0 1-1,-1-1 1,1 0 0,0 1-1,0 0 1,0-1-1,0 1 1,0-1-1,0 1 1,-1-1 0,1 2-1,-3 18-3,1 1 1,1 0-1,0 0 0,2 0 1,5 37-1,-4-41-4,8 67-1,3-1 0,4-1 0,3 0 0,55 138 0,-55-180 8,2-1-1,35 48 0,15 24 11,-67-102-12,-1 0-1,0 1 0,0 0 1,4 15-1,-7-20 23,0 0 1,-1-1 0,1 1-1,-1-1 1,0 1 0,0 0-1,0-1 1,-1 1 0,1 0-1,-1-1 1,0 1 0,-3 6-1,4-10 8,-1 0 0,1 1 0,-1-1 0,0 0-1,1 0 1,-1 1 0,0-1 0,0 0 0,0 0 0,0 0-1,0 0 1,0 0 0,0 0 0,0-1 0,0 1 0,0 0-1,0 0 1,-1-1 0,1 1 0,0-1 0,-1 1 0,1-1-1,-2 1 1,1-1 4,0 0 0,-1 0 0,1-1 0,0 1 0,0 0 0,0-1-1,0 0 1,0 1 0,0-1 0,0 0 0,0 0 0,0 0 0,-3-3 0,-2-1 22,0-1 0,0 0 1,1-1-1,0 1 0,0-1 1,-7-12-1,1-2-38,1 0-1,1-1 0,1-1 0,1 0 1,1 0-1,-7-38 0,9 30-21,2-1 0,0 1 1,3 0-1,4-56 0,0 66-130,0-1 1,1 0 0,1 1 0,2 0 0,0 0 0,0 1 0,20-32 0,9-4-1517</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1:59.100"/>
    </inkml:context>
    <inkml:brush xml:id="br0">
      <inkml:brushProperty name="width" value="0.05" units="cm"/>
      <inkml:brushProperty name="height" value="0.05" units="cm"/>
    </inkml:brush>
  </inkml:definitions>
  <inkml:trace contextRef="#ctx0" brushRef="#br0">0 275 22141,'6'4'673,"0"2"-554,-1 0-1,0 0 0,0 0 1,-1 1-1,1-1 0,-1 1 1,-1 0-1,4 8 0,24 71 292,-17-45 33,8 23 185,62 159 667,-62-172-1225,3-1 0,35 57 1,-45-87 175,-15-20-232,0 0-1,0 0 1,1 0-1,-1 0 0,0 1 1,0-1-1,0 0 0,0 0 1,1 0-1,-1 0 0,0 0 1,0 0-1,0 0 0,1 0 1,-1 0-1,0 0 0,0 0 1,0 0-1,1 0 1,-1-1-1,0 1 0,0 0 1,0 0-1,0 0 0,1 0 1,-1 0-1,0 0 0,0 0 1,0 0-1,0-1 0,0 1 1,1 0-1,-1 0 1,0 0-1,0 0 0,0-1 1,0 1-1,0 0 0,0 0 1,0 0-1,0 0 0,0-1 1,1 1-1,-1 0 0,0 0 1,0 0-1,0-1 1,0 1-1,0 0 0,3-11 184,-2 1-100,-1-1 1,0 1-1,-1 0 0,0 0 1,-1-1-1,-3-10 1,1 0-35,-15-63-9,-4 1 0,-4 2 0,-48-105 0,84 208-98,2 0-1,1-2 1,0 1-1,1-2 0,18 21 1,-27-36 45,0 0 0,1 1 0,-1-2 0,1 1 0,-1 0 0,1-1 1,1 0-1,-1 0 0,0 0 0,1-1 0,-1 0 0,10 3 0,-10-5-1,-1 0 0,0 0 0,1 0-1,-1 0 1,0-1 0,1 1 0,-1-1 0,0 0-1,0-1 1,0 1 0,0-1 0,0 0-1,0 0 1,0 0 0,0 0 0,-1 0 0,1-1-1,-1 0 1,0 0 0,4-4 0,4-5 10,0 0-1,-1-1 1,-1 0 0,0-1 0,-1 0 0,0 0 0,-1-1-1,-1 0 1,9-31 0,-8 19 2,-2 0 0,0 1 0,-2-2 0,-1 1 0,-2-35 0,-1 42-4,-1-1 0,-1 1-1,-7-25 1,7 34-5,0 1 1,-1 0-1,0 1 1,-1-1 0,0 1-1,-1-1 1,-11-14-1,15 22-2,1 0-1,-1 0 0,0 0 1,1 0-1,-1 1 0,0-1 1,0 1-1,0-1 1,0 1-1,0 0 0,-1 0 1,1 0-1,0 0 1,-1 0-1,1 0 0,0 0 1,-1 1-1,-3-1 0,4 1 0,0 1 0,0-1-1,1 1 1,-1-1 0,0 1-1,1 0 1,-1 0 0,1 0-1,-1 0 1,1 0 0,-1 0-1,1 0 1,0 0 0,0 0-1,-1 1 1,1-1 0,0 1-1,0-1 1,0 1 0,1-1-1,-1 1 1,0-1 0,0 1-1,0 3 1,-4 12-7,0 0 0,1 0 0,1 0 0,1 0 0,0 1 0,1 29 0,4 0-19,10 60 1,-7-73 16,0-1 0,3 0 1,17 45-1,-22-67 6,2 0 0,0 0 0,0 0-1,1-1 1,12 15 0,-14-20 1,-1 0 0,1-1 0,1 1-1,-1-1 1,0 0 0,1-1 0,0 1 0,0-1-1,0 0 1,0-1 0,8 3 0,-8-4 3,0 0 0,0 0 0,0-1 0,0 0 0,0 0 1,0 0-1,0-1 0,-1 0 0,1 0 0,0 0 0,0-1 0,0 0 0,-1 0 1,1 0-1,-1-1 0,0 0 0,0 0 0,0 0 0,0-1 0,7-5 0,3-5 16,0-1-1,-1-1 0,0 0 0,17-28 0,-14 19-5,-1-1 0,-2-1-1,0 0 1,-2-1 0,-1 0 0,-1-1 0,9-46 0,-17 37 2,-2 37-13,0 0 1,0 0-1,0 0 1,0-1 0,0 1-1,0 0 1,0 0-1,-1 0 1,1 0 0,0 0-1,-1 0 1,1 0-1,0 0 1,-1 0-1,1 1 1,-1-1 0,0 0-1,1 0 1,-1 0-1,0 0 1,1 1 0,-1-1-1,0 0 1,0 1-1,0-1 1,0 0-1,0 1 1,0-1 0,-1 0-1,1 2 0,-1-1 1,1 0-1,0 1 0,0-1 1,0 0-1,0 1 0,0-1 0,0 1 1,0 0-1,1-1 0,-1 1 1,0 0-1,0 0 0,0-1 0,1 1 1,-1 0-1,0 0 0,1 0 1,-1 0-1,1 0 0,-1 0 0,1 0 1,-1 0-1,1 0 0,0 0 1,-1 2-1,-8 36-7,7-33 5,-2 17-115,1 1 0,1-1 1,1 43-1,5-33-1055</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2:00.098"/>
    </inkml:context>
    <inkml:brush xml:id="br0">
      <inkml:brushProperty name="width" value="0.05" units="cm"/>
      <inkml:brushProperty name="height" value="0.05" units="cm"/>
    </inkml:brush>
  </inkml:definitions>
  <inkml:trace contextRef="#ctx0" brushRef="#br0">174 839 11186,'3'-31'1579,"3"-36"2029,-2 0 0,-6-78 0,1 138-3365,0 0 1,0 1-1,0-1 1,-1 0-1,0 1 0,-6-13 1,8 18-200,-1 0-1,0-1 1,0 1 0,0 0 0,0-1 0,0 1 0,0 0 0,0 0 0,0 0 0,0 0 0,0 0 0,-1 0 0,1 0-1,0 0 1,-1 0 0,1 1 0,-1-1 0,1 1 0,-1-1 0,1 1 0,-1-1 0,1 1 0,-1 0 0,0 0 0,1 0-1,-1 0 1,1 0 0,-1 0 0,1 0 0,-1 0 0,0 1 0,1-1 0,-3 1 0,-1 1 9,0 1 1,1-1-1,0 1 1,-1-1-1,1 1 1,0 1-1,0-1 1,1 0-1,-1 1 1,1 0-1,0 0 1,0 0-1,-4 7 1,-1 3-2,1-1 0,1 2 0,-7 19 0,5-7-39,1 1-1,2-1 0,1 1 0,1 0 1,1 1-1,2-1 0,0 0 0,2 0 1,8 41-1,-8-61-15,0-1 0,0 0 0,1 1 0,0-1 0,0-1 0,5 10 0,-7-15 3,0 0 0,-1 0 1,1 0-1,0 0 0,0 0 0,0 0 0,0 0 0,0 0 0,0-1 0,0 1 0,0 0 0,0 0 0,0-1 0,0 1 0,0-1 0,0 1 0,1-1 0,-1 0 0,0 1 0,0-1 0,0 0 0,1 0 0,-1 0 0,0 0 1,1 0-1,-1 0 0,0 0 0,0 0 0,1 0 0,-1-1 0,0 1 0,0 0 0,0-1 0,0 1 0,1-1 0,-1 0 0,0 1 0,0-1 0,0 0 0,0 0 0,1-1 0,3-2 3,-1 0 0,0 0 0,0 0 0,-1-1 0,1 0 0,-1 1 0,0-1 0,0 0 0,3-9 0,15-52 35,-17 53-32,15-68 24,-4-1 1,6-103-1,-13-164 41,-9 317-58,-9-61 0,7 84-14,1 12-3,0 17-7,5 61-9,4-1 1,4 1 0,37 141-1,3-56 22,-42-142-2,1 0-1,1-1 1,1 0 0,25 35-1,-35-55-10,1 1 0,0-1 0,0 0-1,0 0 1,1 0 0,-1 0 0,6 3-1,-8-5 1,-1-1-1,1 0 1,-1 0 0,1 1-1,0-1 1,-1 0-1,1 0 1,0 0-1,-1 0 1,1 1-1,0-1 1,-1 0-1,1 0 1,0-1-1,-1 1 1,1 0-1,0 0 1,-1 0-1,1 0 1,0 0-1,-1-1 1,2 1-1,-1-1-12,0 0 0,0 0 0,-1 0 0,1-1 0,0 1 0,0 0 0,0 0 0,-1 0 0,1 0 0,-1-1 0,1 1 0,-1 0 0,0-1 0,1 1 0,-1 0 0,0-2-1,2-46 259</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27:54.337"/>
    </inkml:context>
    <inkml:brush xml:id="br0">
      <inkml:brushProperty name="width" value="0.05" units="cm"/>
      <inkml:brushProperty name="height" value="0.05" units="cm"/>
    </inkml:brush>
  </inkml:definitions>
  <inkml:trace contextRef="#ctx0" brushRef="#br0">184 309 18212,'-86'165'6044,"0"3"-4446,84-162-1584,-1 0 1,1 1 0,1-1 0,-2 9 0,3-14-14,0 0 0,-1 0 0,1 0 0,0-1 1,0 1-1,0 0 0,1 0 0,-1 0 0,0 0 0,0 0 1,0 0-1,1 0 0,-1 0 0,1 1 0,0-1 0,-1-1 0,1 0 0,-1 0 0,1 1 0,-1-1 0,0 0 0,1 0-1,-1 0 1,1 0 0,-1 1 0,1-1 0,-1 0 0,1 0 0,-1 0 0,1 0 0,-1 0 0,1 0-1,-1 0 1,1-1 0,-1 1 0,1 0 0,-1 0 0,1 0 0,-1 0 0,1-1 0,-1 1 0,1 0-1,-1 0 1,1-1 0,10-6 9,-1 0 1,0-1-1,0-1 0,-1 1 0,0-1 1,0-1-1,-1 0 0,0 0 0,6-12 0,4-3 8,164-245 37,-155 224 268,-3-1 0,-2-1 0,-2-2 0,15-55 0,-33 100-30,-12 17-257,1 0 0,0 0 0,0 1 0,2 1 0,-1-1 0,2 1 0,-6 16 0,-2 3-22,-32 69-2,-44 149 1,87-243-12,-3 14 4,-6 35 0,12-52-4,-1 1 0,1 0 0,0 0 0,0-1 0,0 1 0,1 0 0,0 0 0,0-1 0,1 1 0,-1-1 0,4 8 0,-4-11-1,0 0 1,0-1-1,1 1 1,-1 0-1,0-1 1,1 1-1,-1-1 0,1 1 1,-1-1-1,1 0 1,0 1-1,-1-1 1,1 0-1,0 0 1,0 0-1,0 0 1,0-1-1,0 1 1,0-1-1,0 1 1,0-1-1,0 1 0,0-1 1,0 0-1,1 0 1,-1 0-1,0 0 1,0-1-1,0 1 1,0-1-1,0 1 1,0-1-1,0 1 1,0-1-1,2-1 0,6-3 6,0 1 0,-1-2-1,1 1 1,-1-1 0,13-12-1,-3 1 8,0-1-1,-2-1 1,0-1-1,-1 0 1,17-31-1,56-118 38,-57 102-33,-19 44-19,-13 23 2,0 0-1,1 0 1,-1 0 0,0 0-1,0-1 1,0 1-1,0 0 1,0 0-1,0 0 1,0 0-1,0 0 1,0 0-1,0 0 1,0 0-1,0-1 1,0 1-1,1 0 1,-1 0-1,0 0 1,0 0-1,0 0 1,0 0-1,0 0 1,0 0-1,1 0 1,-1 0-1,0 0 1,0 0 0,0 0-1,0 0 1,0 0-1,0 0 1,0 0-1,1 0 1,-1 0-1,0 0 1,0 0-1,0 0 1,0 0-1,0 0 1,0 0-1,1 0 1,-1 0-1,0 0 1,0 0-1,0 0 1,0 0-1,0 1 1,0-1-1,0 0 1,0 0-1,1 0 1,-1 0 0,0 0-1,0 0 1,0 0-1,0 0 1,0 1-1,2 11-18,-2 13-4,-5 7-1,2-13 22,-2 29 1,5-43 1,0-1 1,0 0-1,1 0 1,-1 0 0,1 0-1,0 0 1,0 0-1,0 0 1,0 0-1,1 0 1,0-1-1,4 8 1,-6-10 0,1-1-1,0 1 1,-1 0 0,1 0 0,0-1 0,-1 1-1,1 0 1,0-1 0,0 1 0,0-1 0,0 1 0,0-1-1,0 0 1,0 1 0,0-1 0,-1 0 0,1 0-1,0 0 1,0 1 0,0-1 0,0 0 0,0 0-1,0 0 1,0-1 0,0 1 0,0 0 0,0 0 0,0 0-1,0-1 1,0 1 0,0-1 0,0 1 0,0 0-1,0-1 1,0 0 0,0 0 0,3-1 5,-1-1 0,0 0 1,0 0-1,0 0 0,0 0 0,0 0 1,3-6-1,-1 1 11,-1-1 0,0 1 1,-1 0-1,0-1 0,0 0 1,3-16-1,-6 21-10,1 0 1,0 0-1,-1 0 0,0 0 0,0-1 1,0 1-1,-1 0 0,1 0 0,-1 0 1,0 0-1,0 0 0,0 1 1,-1-1-1,1 0 0,-1 0 0,0 1 1,-4-7-1,5 9-6,1 0 0,-1 0 0,0 1 1,0-1-1,1 0 0,-1 1 0,0-1 0,0 0 0,0 1 1,0-1-1,0 1 0,0-1 0,0 1 0,0 0 1,0-1-1,0 1 0,0 0 0,0 0 0,0 0 0,0 0 1,0 0-1,-1 0 0,1 0 0,0 0 0,-1 0 1,-1 1-2,1 0-1,0 0 1,0 0 0,0 1 0,0-1 0,1 0 0,-1 1 0,0-1 0,0 1 0,1 0 0,-3 2 0,-3 7-7,0 0 0,0 1 0,-6 15 0,12-25 6,-17 39-18,-21 70-1,34-94 20,1 0 0,1 1 0,1-1 0,0 1 0,1 0-1,1-1 1,2 20 0,-2-34-2,0 1 0,1-1 0,0 1 0,0-1 0,0 1-1,0-1 1,0 0 0,1 0 0,-1 0 0,1 1 0,0-2 0,0 1 0,0 0-1,0 0 1,4 3 0,-3-4-40,-1-1 0,0 1-1,1-1 1,-1 0 0,1 0 0,-1-1-1,1 1 1,0 0 0,-1-1 0,1 1-1,0-1 1,-1 0 0,1 0 0,0 0-1,0 0 1,-1-1 0,1 1-1,0-1 1,-1 1 0,4-2 0,51-20-861</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2:00.739"/>
    </inkml:context>
    <inkml:brush xml:id="br0">
      <inkml:brushProperty name="width" value="0.05" units="cm"/>
      <inkml:brushProperty name="height" value="0.05" units="cm"/>
    </inkml:brush>
  </inkml:definitions>
  <inkml:trace contextRef="#ctx0" brushRef="#br0">7 806 14963,'-3'67'2508,"1"-23"-1253,1-1 0,2 0-1,11 77 1,-11-116-1179,0 0 0,0 1 0,1-1 0,-1 0 0,1 0 0,0 0 0,3 5 0,-5-9-62,1 1-1,-1 0 1,1-1 0,0 1-1,-1-1 1,1 1-1,-1-1 1,1 1 0,0-1-1,0 0 1,-1 1-1,1-1 1,0 0-1,-1 1 1,1-1 0,0 0-1,0 0 1,0 0-1,-1 0 1,1 0 0,0 0-1,0 0 1,0 0-1,-1 0 1,1 0-1,0 0 1,0 0 0,-1 0-1,1-1 1,0 1-1,0 0 1,-1-1 0,1 1-1,0 0 1,-1-1-1,1 1 1,0-1-1,-1 1 1,1-1 0,-1 1-1,1-1 1,0 0-1,3-3 18,-1 0-1,1 0 0,-1 0 0,0-1 0,0 1 0,0-1 0,0 0 0,-1 0 0,3-9 1,11-51 43,-13 52-52,2-23 20,1-62 0,-1 8-10,-5 88-33,0 0 1,0 1 0,0-1-1,1 1 1,-1-1 0,0 1-1,1-1 1,-1 1-1,1-1 1,0 1 0,-1-1-1,2-1 1,-2 3 0,1 0 0,-1 0 0,0 0 0,1 0 0,-1 0 0,0 0 0,0 0 0,1 0 0,-1 0 0,0 0 0,1 0 0,-1 0 0,0 0 0,0 0 0,1 0 0,-1 0 1,0 0-1,1 0 0,-1 1 0,0-1 0,0 0 0,1 0 0,-1 0 0,0 0 0,0 1 0,0-1 0,1 0 0,-1 0 0,0 1 0,0-1 0,0 0 0,0 0 0,1 1 0,-1-1 0,0 0 0,0 1 0,17 38 11,-16-36-10,7 21 15,23 59 14,-26-72-28,0 0 0,1-1 0,0 1-1,1-1 1,8 9 0,-14-18-1,0 1 0,0-1 1,1 0-1,-1 0 0,0 0 0,0 0 0,1 0 0,-1 0 0,1 0 0,-1 0 0,1-1 1,-1 1-1,4 0 0,-5-1 3,1 0 0,0 0 0,0 0 0,0 0 1,0 0-1,-1 0 0,1 0 0,0 0 0,0-1 1,0 1-1,-1 0 0,1-1 0,0 1 0,0 0 0,-1-1 1,1 1-1,0-1 0,-1 1 0,2-2 0,0-1 26,1-1-1,-1 1 0,0-1 0,0 1 1,0-1-1,0 0 0,-1 0 1,2-6-1,10-40 210,-3 0 0,7-89 0,-13 92-160,11-292 61,-18 266-126,-3 0 0,-24-114 1,25 168 31,8 39 3,-1-6-42,22 138 292,6-1 0,63 183 0,-92-329-290,7 22 30,2 0 0,0-1 0,1 0 0,28 44 0,-20-47 14,-19-23-51,0 0 0,0 1-1,0-1 1,0 0 0,1 0 0,-1 1 0,0-1-1,0 0 1,1 0 0,-1 0 0,0 0-1,1 0 1,-1 1 0,0-1 0,0 0 0,1 0-1,-1 0 1,0 0 0,1 0 0,-1 0 0,0 0-1,0 0 1,1 0 0,-1 0 0,0 0-1,1 0 1,-1 0 0,0 0 0,1 0 0,-1 0-1,0-1 1,0 1 0,1 0 0,-1 0-1,0 0 1,0 0 0,1-1 0,-1 1 0,0 0-1,0 0 1,0 0 0,1-1 0,-1 1 0,0 0-1,0 0 1,0-1 0,1 1 0,1-16 53,-2 5-71,-2 1 0,0 0 0,0-1 0,-1 1 0,0 0 0,0 0 0,-2 0 0,1 1 0,-1-1 0,0 1 0,-1 0 0,0 1 0,0-1 0,-15-14 0,-1 2-432,-1 0 0,0 2 0,-51-33 0,32 26-7,-1 3 0,-62-25-1,101 47 578,10 4 143,22 6-246,0-1 1,47 8-1,-58-14-52,-1-1-1,1 0 1,0-1-1,-1-1 1,1 0 0,21-6-1,18-9 1266</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2:01.034"/>
    </inkml:context>
    <inkml:brush xml:id="br0">
      <inkml:brushProperty name="width" value="0.05" units="cm"/>
      <inkml:brushProperty name="height" value="0.05" units="cm"/>
    </inkml:brush>
  </inkml:definitions>
  <inkml:trace contextRef="#ctx0" brushRef="#br0">37 221 20236,'-30'148'2062,"27"-125"-1686,1 1 1,1 0 0,1 0-1,4 28 1,-3-48-318,-1 1-1,1-1 1,0 0 0,1 1-1,-1-1 1,1 0 0,0 0-1,0 0 1,0 0-1,1 0 1,-1-1 0,4 5-1,-5-7-46,0 0-1,0 0 1,0-1-1,0 1 1,0 0-1,0-1 1,0 1-1,0-1 1,1 1-1,-1-1 1,0 1 0,0-1-1,1 0 1,-1 1-1,0-1 1,0 0-1,1 0 1,0 0-1,0-1-6,0 1-1,0-1 1,0 1-1,0-1 1,0 0 0,0 0-1,0 0 1,-1 0-1,1 0 1,0 0-1,-1 0 1,1-1 0,-1 1-1,3-3 1,1-3 9,0 1 0,0-1-1,-1 0 1,0 0 0,-1-1 0,1 1 0,-1-1 0,-1 0 0,4-16 0,0-5 20,1-42-1,-5 13-6,-2-1-1,-3 1 1,-2 0-1,-19-84 0,24 142-24,0 0-1,0 0 0,0 0 0,0 0 1,0 0-1,0 0 0,-1 0 0,1 0 1,0 0-1,0 0 0,0 0 0,0 0 1,0 0-1,0 0 0,0 0 0,0 0 1,0 0-1,0 0 0,0 0 0,-1 0 1,1 0-1,0 0 0,0 0 0,0 0 1,0 0-1,0 0 0,0 0 0,0 0 1,0 0-1,0 0 0,0 0 0,0 0 1,0 0-1,-1 0 0,1 0 0,0 0 1,0 0-1,0 0 0,0 0 0,0 0 1,0-1-1,0 1 0,0 0 0,-1 11 12,3 22 1,2 0-1,1-1 1,14 45-1,39 97 0,-15-77 14,-37-86-34,1-1 0,-1 1-1,2-1 1,-1 0 0,1 0-1,11 9 1,-15-16-114,0 0 0,1 0-1,-1 0 1,1-1 0,9 4-1,-14-6 119</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2:01.550"/>
    </inkml:context>
    <inkml:brush xml:id="br0">
      <inkml:brushProperty name="width" value="0.05" units="cm"/>
      <inkml:brushProperty name="height" value="0.05" units="cm"/>
    </inkml:brush>
  </inkml:definitions>
  <inkml:trace contextRef="#ctx0" brushRef="#br0">204 1 23533,'-11'7'183,"0"0"0,0 1 0,1 1 0,0 0 0,0 1 0,1-1 0,0 2 0,1-1 0,0 1 0,1 1 0,0-1 0,-6 15 0,-5 13-58,-19 57 0,31-77-88,1 0-1,1 0 1,0 0-1,2 1 1,-1 27 0,3-45-36,0-1 1,-1 1-1,1-1 1,1 1-1,-1-1 0,0 1 1,0-1-1,0 1 1,1-1-1,-1 1 1,1-1-1,-1 1 1,1-1-1,0 0 1,-1 1-1,1-1 1,0 0-1,0 1 1,0-1-1,0 0 1,0 0-1,0 0 0,3 2 1,-3-3 1,1 0 0,-1 0 0,1 0 0,-1 0 0,1 0-1,0 0 1,-1-1 0,1 1 0,-1 0 0,1-1 0,-1 1 0,1-1 0,-1 0 0,0 1 0,1-1 0,-1 0 0,0 0-1,1 0 1,-1 0 0,0 0 0,0 0 0,0 0 0,1-2 0,4-2 8,11-12 16,1 1 0,19-14 1,-31 27-31,0-1 0,0 0 0,0 1 0,0 0 0,0 1 1,1-1-1,-1 1 0,1 1 0,0-1 0,-1 1 1,13-1-1,-16 2-3,-1 0 1,1 0 0,-1 1 0,1-1-1,-1 1 1,1-1 0,-1 1 0,1 0-1,-1 0 1,0 0 0,1 0 0,-1 0-1,0 1 1,0-1 0,0 1 0,0-1-1,4 4 1,-4-1-1,1-1 1,-1 1-1,1 0 0,-1-1 1,0 1-1,-1 0 1,1 0-1,-1 0 0,2 8 1,-1 3 24,0 0 1,-1 0-1,-1 0 1,-2 29-1,-1-26 79,0 0-1,-1 0 0,-1 0 1,-1-1-1,0 1 1,-13 23-1,13-29-65,-1-1 0,-1 1 1,1-1-1,-2 0 0,1-1 0,-2 0 1,1 0-1,-1-1 0,-15 10 1,20-15-60,0-1 0,0 0 0,-1 0 0,1-1 0,-1 1 1,0-1-1,-7 1 0,11-2-15,0-1 0,-1 0 0,1 0 0,0 0 0,0 0 0,0 0 0,0 0 0,-1 0 0,1-1 0,0 1 0,0-1-1,0 1 1,0-1 0,0 0 0,0 0 0,0 0 0,0 0 0,1 0 0,-1-1 0,0 1 0,0 0 0,-2-4 0,-15-24 1469</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2:02.757"/>
    </inkml:context>
    <inkml:brush xml:id="br0">
      <inkml:brushProperty name="width" value="0.05" units="cm"/>
      <inkml:brushProperty name="height" value="0.05" units="cm"/>
    </inkml:brush>
  </inkml:definitions>
  <inkml:trace contextRef="#ctx0" brushRef="#br0">64 908 16684,'-15'-13'4398,"13"10"-4097,0 1 1,-1-1 0,1 1 0,-1 0 0,0 0 0,-4-3 0,6 5-243,0-1-1,1 1 1,-1 0-1,0 0 1,0 0 0,1 0-1,-1 0 1,0 0-1,1 0 1,-1 0-1,0 0 1,1 0-1,-1 0 1,0 0-1,1 1 1,-1-1 0,0 0-1,1 0 1,-1 1-1,0-1 1,1 0-1,-1 1 1,1-1-1,-1 1 1,1-1 0,-1 1-1,1-1 1,-1 1-1,1-1 1,-1 1-1,1-1 1,0 1-1,-1 0 1,1-1 0,0 1-1,0-1 1,-1 1-1,1 1 1,-1 1 6,0 1 0,0-1 0,1 0 0,-1 1 0,1-1 0,0 0 0,0 1 0,0-1 0,0 1 0,0-1 0,1 1 0,0-1 0,-1 0 0,4 7 0,22 48-95,-20-47 76,-4-7-47,7 13 6,18 27 0,-25-41-4,0 1 0,1-1-1,0 0 1,-1 0 0,1 0 0,0 0 0,0-1 0,1 1 0,-1-1 0,1 0 0,-1 0 0,1 0 0,-1 0-1,7 1 1,-7-3 4,-1 0 1,1 0-1,-1 0 0,0 0 0,1 0 0,-1-1 1,0 1-1,1-1 0,-1 0 0,0 1 0,0-1 0,0 0 1,0-1-1,0 1 0,0 0 0,0 0 0,0-1 1,0 1-1,0-1 0,-1 0 0,1 0 0,-1 1 0,1-1 1,1-3-1,4-6 25,1-1 0,-2 0 1,6-13-1,-8 16-19,77-205 84,-65 168-81,-12 36-11,-1 1-1,0 0 0,1 1 0,10-16 0,-60 99 79,40-65-76,6-8 9,-1-2-13,0 0 0,1 0 0,-1-1 0,1 1 0,-1 0 0,1-1-1,-1 1 1,1-1 0,-1 1 0,1 0 0,-1-1 0,1 1 0,0-1 0,-1 1 0,1-1 0,0 0 0,-1 1 0,1-1 0,0 1 0,0-1 0,-1 0 0,1 1 0,0-1 0,0 1 0,0-1 0,0 0 0,0 1 0,0-1 0,0 0-1,0 1 1,0-1 0,0 1 0,0-1 0,1 0 0,-1 0 0,0-3-11,-11 2 67,4 0-55,-2-1 5,0 0 0,0 1 0,0 1 0,-11-2 0,17 3-6,0 0 0,0 0-1,0 1 1,0-1 0,0 0 0,1 1 0,-1 0 0,0 0 0,0-1-1,1 2 1,-1-1 0,0 0 0,1 0 0,-1 1 0,1 0 0,0-1-1,0 1 1,-1 0 0,1 0 0,-2 3 0,-6 12 0,0 0 1,1 1-1,1 0 1,0 1-1,2-1 1,0 2-1,-5 32 1,5-23 57,2 1 0,2-1-1,0 45 1,3-56-34,1 0 0,0 0 0,1-1 0,1 1 0,1 0 1,13 31-1,-16-44-14,0 0 1,0-1 0,1 0 0,0 1 0,0-1 0,0 0 0,0-1-1,0 1 1,1 0 0,4 3 0,-6-6 5,0 0 0,0 0-1,0 0 1,0 0 0,0-1 0,1 1-1,-1 0 1,0-1 0,0 1 0,1-1-1,-1 0 1,0 0 0,0 0 0,1 0-1,-1 0 1,0-1 0,0 1 0,1 0-1,-1-1 1,0 0 0,0 0 0,0 1-1,0-1 1,3-2 0,7-5 52,-1 0 1,1 0-1,-2-1 0,0 0 0,12-13 1,44-58 21,-55 67-83,60-63 40,-62 63-46,0-1 0,-1 0 0,0 0 1,-1-1-1,-1 0 0,0 0 0,5-25 0,-2 13 5,18-61 11,31-179 0,-51 214-11,-2 0-1,-3 0 0,-2-1 1,-13-100-1,8 128-1,0-12 2,-22-73 1,27 109-6,0 1-2,-1-1 0,1 1 1,0-1-1,-1 1 0,1 0 1,-1 0-1,0-1 0,1 1 1,-1 0-1,0 0 0,0-1 1,0 1-1,0 0 0,0 0 1,0 0-1,0 0 0,-1-1 1,-2 8-17,3-1 13,0-1 1,1 0 0,-1 1 0,1-1-1,0 1 1,0-1 0,1 0-1,-1 1 1,1-1 0,0 0-1,2 6 1,20 53-27,-15-43 19,40 89 9,4-3 0,110 170 0,-99-174 14,-35-54 3,64 84 1,-86-125-35,-46-38-1137,22 19 499,-25-19-827</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2:02.915"/>
    </inkml:context>
    <inkml:brush xml:id="br0">
      <inkml:brushProperty name="width" value="0.05" units="cm"/>
      <inkml:brushProperty name="height" value="0.05" units="cm"/>
    </inkml:brush>
  </inkml:definitions>
  <inkml:trace contextRef="#ctx0" brushRef="#br0">1 254 22077,'10'-12'816,"8"-6"432,12-2-248,11-6-183,7-4-41,12-5-400,2 0-176,2-3-96,-4-2-88</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2:04.784"/>
    </inkml:context>
    <inkml:brush xml:id="br0">
      <inkml:brushProperty name="width" value="0.05" units="cm"/>
      <inkml:brushProperty name="height" value="0.05" units="cm"/>
    </inkml:brush>
  </inkml:definitions>
  <inkml:trace contextRef="#ctx0" brushRef="#br0">3 288 10522,'-1'4'3041,"0"4"-1213,1 0 0,0-1 1,0 1-1,2 11 0,16 64-1486,-9-46 493,17 64-571,5-1 0,4-2-1,48 96 1,12-22-166,-94-169-93,-1-3-4,0 0 0,0 0 0,0 0 0,0 0 0,0 0 1,0 1-1,0-1 0,0 0 0,0 0 0,0 0 0,0 0 1,0 0-1,0 0 0,0 1 0,0-1 0,0 0 0,0 0 1,0 0-1,0 0 0,-1 0 0,1 0 0,0 0 0,0 0 0,0 0 1,0 1-1,0-1 0,0 0 0,0 0 0,0 0 0,-1 0 1,1 0-1,0 0 0,0 0 0,0 0 0,0 0 0,0 0 0,-1 0 1,1 0-1,0 0 0,0 0 0,0 0 0,0 0 0,0 0 1,0 0-1,-1 0 0,1 0 0,0 0 0,0 0 0,0 0 1,0 0-1,0 0 0,0 0 0,0-1 0,-1 1 0,1 0 0,0 0 1,-10-3-11,2-1-57,0-1 0,1-1 0,0 1 0,-1-1 0,-10-12 0,-30-40-519,38 46 443,-24-34-452,2-1 1,3-2-1,-29-62 0,55 104 555,0 3 30,2 0 1,-1 0-1,0 0 1,1 0 0,-1 0-1,1-1 1,0-4-1,1 8 12,0 0-1,0 0 0,0 0 1,1 0-1,-1 0 0,0 0 1,1 0-1,-1 0 0,0 0 1,1 0-1,0 0 0,-1 1 1,1-1-1,-1 0 0,1 0 1,0 0-1,0 1 0,-1-1 1,1 0-1,0 1 0,0-1 1,0 1-1,0-1 0,0 1 1,0-1-1,0 1 0,0 0 1,0 0-1,0-1 0,0 1 1,0 0-1,0 0 0,0 0 1,0 0-1,1 0 0,30-3 108,-22 3-79,-1 0-1,0-1 1,1-1-1,-1 0 1,0 0 0,0 0-1,0-1 1,11-6 0,-7 2 4,-1-2-1,0 0 1,-1 0 0,0-1 0,0 0 0,-1-1 0,-1 0-1,1-1 1,-2 0 0,12-21 0,-7 9 77,-1-1 1,-1-1-1,-1 1 1,11-50-1,-16 50-52,-2 1 0,0-1 0,-1 0 0,-2-38 0,-2 48-23,1-1 1,-2 1-1,0 0 1,-1 0-1,0 0 0,-1 0 1,-1 1-1,-11-20 0,15 31-8,-18-28 168,19 30-175,0 0 1,0 0-1,0 0 0,-1 0 1,1 0-1,0 0 0,0 1 1,0-1-1,-1 0 1,1 1-1,0-1 0,-1 0 1,1 1-1,-1 0 0,1-1 1,-1 1-1,1 0 0,0 0 1,-1 0-1,1 0 0,-3 0 1,2 0-2,1 1 0,0-1-1,-1 1 1,1-1 0,0 1 0,-1 0 0,1-1 0,0 1 0,0 0 0,0 0-1,-1 0 1,1 0 0,0 0 0,0 0 0,1 0 0,-1 1 0,0-1-1,0 0 1,0 0 0,1 1 0,-2 2 0,-6 33 128,7-30-120,-4 35 20,2 0-1,1 1 1,9 81-1,2-55 55,30 111 0,0-54 142,-32-108-194,1-1 0,1 1 0,0-1 0,20 25 1,-27-39-46,0 0 0,1 0 1,-1 0-1,1 0 1,-1 0-1,1-1 1,0 0-1,0 1 0,0-1 1,1 0-1,-1-1 1,0 1-1,1 0 1,-1-1-1,1 0 1,7 2-1,-8-3 1,1-1 1,0 1-1,-1 0 0,1-1 0,-1 0 1,1 0-1,-1 0 0,1 0 1,-1-1-1,0 1 0,0-1 1,0 0-1,1 0 0,-2 0 0,1 0 1,0 0-1,0-1 0,3-4 1,10-11 24,-1 0 0,-1-1 1,-1 0-1,-1-1 0,15-34 1,39-112 71,-64 159-101,25-78 37,-27 85-40,0 0 0,0 0 0,0 0 0,0-1 0,0 1 0,0 0 0,0 0 0,0 0 0,0-1 0,0 1 0,0 0 0,0 0 0,0 0 0,1-1 0,-1 1 0,0 0 0,0 0 0,0 0 0,0 0 0,0-1 0,0 1 0,0 0 0,0 0 0,1 0 0,-1 0 0,0 0 0,0 0 0,0-1 0,0 1 0,1 0 0,-1 0 0,0 0 0,0 0 0,0 0 0,0 0 0,1 0 0,-1 0 0,0 0 0,0 0 0,0 0 0,1 0 0,-1 0 0,0 0 0,0 0 0,0 0 0,1 0 0,-1 0 0,0 0 0,0 0 0,0 0 0,0 0 0,1 0 0,-1 0 0,0 0 0,0 1 0,0-1 0,0 0 0,1 0 0,-1 0 0,0 0 0,0 0 0,0 0 0,0 1 0,0-1 0,0 0 0,0 0 0,1 0 0,-1 1 0,5 13-4,10 56 32,7 77 0,11 57 53,-33-204-80,0 0 0,0 0 0,0 0 0,0 0 0,0 0 0,0 0 0,1 0 0,-1 0 0,0 0 0,0 0 0,0 0 0,0 0 0,0 0 0,0 0 0,0 0 0,0 0 0,0 0 1,0 0-1,0 0 0,0 0 0,0 0 0,0 0 0,0 0 0,1 0 0,-1 0 0,0 0 0,0 0 0,0 0 0,0 0 0,0 0 0,0 0 0,0 0 0,0 0 0,0 0 0,0 0 0,0 0 0,0 0 0,0 0 0,0 1 0,0-1 0,0 0 0,0 0 0,0 0 0,0 0 0,0 0 0,0 0 0,1 0 0,-1 0 0,0 0 0,0 0 0,1-7-15,-2-66-236,-2 19 2324</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2:05.131"/>
    </inkml:context>
    <inkml:brush xml:id="br0">
      <inkml:brushProperty name="width" value="0.05" units="cm"/>
      <inkml:brushProperty name="height" value="0.05" units="cm"/>
    </inkml:brush>
  </inkml:definitions>
  <inkml:trace contextRef="#ctx0" brushRef="#br0">173 75 22045,'-1'-4'123,"-3"-4"428,1 0 0,-1 0 0,0 1-1,-10-15 1,13 20-474,0 1 0,-1 0 0,1-1 1,0 1-1,-1 0 0,1 0 0,0 0 0,-1 0 0,0 0 0,1 0 0,-1 0 0,1 0 0,-1 1 0,0-1 0,0 1 0,1-1 0,-1 1 1,0 0-1,0-1 0,1 1 0,-1 0 0,0 0 0,0 0 0,0 1 0,1-1 0,-1 0 0,0 1 0,0-1 0,1 1 0,-1-1 0,-2 2 1,-1 2-54,-1-1 0,1 1 0,-1 0 0,1 1 0,1-1 0,-1 1 0,0 0 0,1 0 0,0 1 0,1-1 1,-1 1-1,1 0 0,0 0 0,0 0 0,1 0 0,-1 1 0,2-1 0,-3 11 0,-1 10 18,1-1 0,1 2 0,1 31 0,2-30-45,2-1-1,0 0 1,2 0-1,1 0 1,13 40-1,-14-55 3,1 0-1,0 0 0,1-1 0,0 1 0,1-1 1,1-1-1,-1 0 0,2 0 0,0 0 1,0-1-1,1 0 0,0-1 0,13 10 1,-18-16 3,0 0 0,1 0 0,-1 0 0,1 0 0,-1-1 0,1 0 0,0-1 0,0 1 0,-1-1 0,1 0 0,0 0 0,0-1 0,1 0 0,-1 0 0,0 0 0,0-1 0,0 0 1,0 0-1,-1 0 0,1-1 0,6-2 0,1-2-10,0-1 1,-1 0-1,0-1 1,0 0-1,-1-1 1,0-1-1,19-20 1,37-47-845</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2:05.582"/>
    </inkml:context>
    <inkml:brush xml:id="br0">
      <inkml:brushProperty name="width" value="0.05" units="cm"/>
      <inkml:brushProperty name="height" value="0.05" units="cm"/>
    </inkml:brush>
  </inkml:definitions>
  <inkml:trace contextRef="#ctx0" brushRef="#br0">1 0 21805,'15'48'560,"1"19"304,6 11-240,1 16 80,4 8 0,1-4-320,5-2-87,7-12-145,6-2-72,1-19-32,-6-10 8,-7-20-8,-13-13 0,-11-17-192,-7-6-264,-1-15-865</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2:06.651"/>
    </inkml:context>
    <inkml:brush xml:id="br0">
      <inkml:brushProperty name="width" value="0.05" units="cm"/>
      <inkml:brushProperty name="height" value="0.05" units="cm"/>
    </inkml:brush>
  </inkml:definitions>
  <inkml:trace contextRef="#ctx0" brushRef="#br0">54 458 21101,'-5'6'190,"1"1"0,-1-1 1,1 1-1,0 0 1,1 0-1,0 0 1,0 1-1,0-1 1,-1 12-1,-1 6 207,-2 40-1,3-13 142,7 93-1,-1-122-474,1-1 1,1 1 0,1-1 0,1 0-1,1-1 1,14 32 0,-19-49-55,1 0 0,-1 0 1,0 0-1,1-1 0,0 1 1,0-1-1,0 1 0,7 5 1,-10-9-6,1 1 0,0-1 0,0 1 0,0-1 1,0 0-1,-1 1 0,1-1 0,0 0 0,0 0 0,0 1 1,0-1-1,0 0 0,0 0 0,0 0 0,0 0 1,0 0-1,0 0 0,0-1 0,0 1 0,-1 0 1,1 0-1,0-1 0,0 1 0,0 0 0,0-1 1,0 1-1,-1-1 0,1 1 0,0-1 0,0 0 1,-1 1-1,1-1 0,0 0 0,-1 1 0,1-1 1,-1 0-1,1 0 0,-1 0 0,1 1 0,-1-1 1,1-2-1,3-4 29,0-1 0,-1 0 0,0 0 0,0 0 1,-1-1-1,0 1 0,1-11 0,1-64 115,-4 52-96,-1-146 68,-2 139-97,-1-1 1,-14-57-1,18 96-23,0 0 1,0-1-1,0 1 1,0 0-1,0 0 1,0 0 0,0 0-1,0 0 1,0 0-1,0 0 1,0-1-1,0 1 1,0 0-1,0 0 1,0 0 0,0 0-1,0 0 1,0 0-1,0-1 1,0 1-1,0 0 1,0 0 0,0 0-1,0 0 1,0 0-1,0 0 1,0 0-1,0 0 1,0-1-1,0 1 1,0 0 0,0 0-1,-1 0 1,1 0-1,0 0 1,0 0-1,0 0 1,0 0 0,0 0-1,0 0 1,0 0-1,-1 0 1,1 0-1,0 0 1,0 0-1,0 0 1,0 0 0,0 0-1,0 0 1,-1 0-1,1 0 1,0 0-1,0 0 1,0 0 0,0 0-1,0 0 1,0 0-1,0 0 1,-1 0-1,1 0 1,0 0-1,0 0 1,0 0 0,0 0-1,0 0 1,0 0-1,-3 7 5,0 10 0,2 0-1,0 0 0,1 0 1,2 19-1,0 3-7,-2-4 5,2 0 1,1 0-1,2 0 1,10 41-1,-14-74-2,-1 0 0,1 0 0,-1 0 0,1 0 0,0 0 0,0 0 0,0 0 0,0 0-1,0 0 1,1 0 0,-1 0 0,0-1 0,1 1 0,-1 0 0,1-1 0,0 1 0,0-1 0,3 2 0,-3-3 1,0 1-1,0-1 1,-1 0-1,1-1 1,0 1-1,0 0 1,0-1-1,0 1 1,-1-1 0,1 1-1,0-1 1,-1 0-1,1 0 1,0 0-1,-1 0 1,1 0 0,-1 0-1,1 0 1,-1 0-1,0-1 1,1 1-1,1-3 1,46-50 59,-24 27-42,29-27-1,-45 47-18,0-1 0,1 2 0,-1-1-1,2 1 1,-1 0 0,1 1 0,16-5-1,-24 9 2,-1 0-1,1 0 1,-1 0-1,1 1 0,-1 0 1,1-1-1,0 1 1,-1 0-1,1 0 0,0 0 1,-1 1-1,1-1 1,-1 1-1,1-1 0,-1 1 1,1 0-1,-1 0 1,1 0-1,-1 0 0,0 0 1,1 1-1,3 2 1,-4-1 2,1 0 0,-1 0 1,0 0-1,0 0 1,0 0-1,0 1 1,0-1-1,-1 0 0,1 1 1,-1 0-1,0-1 1,0 1-1,-1 0 1,1 4-1,0-5 117,-2-7 150,-87-352 847,87 349-1032,2 14-89,-1-1-1,1 1 1,1-1-1,-1 1 1,1-1-1,1 0 1,-1 0-1,1 0 1,0 0-1,0 0 1,1-1-1,-1 1 1,1-1-1,0 0 1,1 0-1,9 8 1,-13-12-61,1 1-1,0-1 1,0 0-1,0 0 1,-1 0 0,1 0-1,0 0 1,0-1-1,0 1 1,1-1-1,-1 1 1,0-1 0,0 0-1,0 0 1,0 0-1,0 0 1,0 0 0,0 0-1,0 0 1,1-1-1,-1 1 1,0-1 0,0 0-1,0 1 1,-1-1-1,1 0 1,0 0-1,0 0 1,0-1 0,-1 1-1,1 0 1,0-1-1,-1 1 1,1-1 0,1-2-1,4-4-334,0-1 0,-1 0 0,0 0 0,-1 0 0,8-19 0,0-5 47,-2-1 0,-1 0 0,-2 0 0,-2-1 0,0 0 0,0-63 0,-5 115 915,1 0-1,0 0 1,9 32-1,22 53 110,-22-71-389,0 3-85,1 0 1,2-1 0,1-1 0,2 0-1,29 43 1,39 26-145,-51-62 52,-1 1 0,33 54 0,-61-85 21,-1 0-1,1 0 1,-1 1 0,-1-1-1,0 1 1,-1 0-1,1 0 1,-2 0 0,1 15-1,-1-19-61,-1-1 0,-1 1-1,1 0 1,-1 0 0,0 0-1,0-1 1,-1 1-1,0-1 1,0 1 0,0-1-1,-1 0 1,1 1 0,-1-1-1,0 0 1,-1-1 0,1 1-1,-8 7 1,9-10-41,-1 0-1,1-1 1,-1 1 0,1 0-1,-1-1 1,0 1 0,0-1-1,0 0 1,1 0 0,-1 0-1,0 0 1,0-1 0,0 1-1,0-1 1,0 1 0,-1-1-1,1 0 1,0-1 0,0 1-1,0 0 1,0-1 0,0 0-1,0 1 1,0-1 0,0 0-1,1-1 1,-1 1 0,0 0-1,1-1 1,-1 0 0,-3-2-1,-2-2-2,1 0 0,0-1 0,0 1 0,1-1-1,-1 0 1,2-1 0,-1 0 0,1 1 0,-4-10-1,3 4-16,1 0 0,1 0 0,1-1-1,-1 1 1,2-1 0,0 1 0,1-1-1,0 0 1,1 0 0,1 0-1,0 0 1,3-15 0,7-21 1,32-93-1,-36 124-2,11-36 1,50-160 4,-60 182-3,-1 0-1,-2 0 1,-1-1-1,-2-51 1,-2 76 0,0 0 1,-1 0-1,0 1 0,-1-1 1,0 1-1,-6-15 0,7 21-1,0 0-1,0 0 0,0 0 0,0 0 0,0 0 0,0 1 1,-1-1-1,1 1 0,-1-1 0,1 1 0,-1-1 0,0 1 0,1 0 1,-1 0-1,0 0 0,0 0 0,0 0 0,0 0 0,0 0 0,0 1 1,0-1-1,0 1 0,0-1 0,0 1 0,-1 0 0,1 0 1,0 0-1,0 0 0,0 0 0,-5 1 0,3 0-1,0 0 0,-1 1-1,1-1 1,0 1 0,0 0 0,-1 0 0,1 0-1,1 0 1,-1 1 0,0 0 0,1 0-1,-1 0 1,1 0 0,0 0 0,0 1-1,0-1 1,0 1 0,1 0 0,0 0 0,-1 0-1,1 0 1,1 0 0,-1 1 0,1-1-1,-1 0 1,0 7 0,0 4-10,-1 0 0,2 0 0,0 1 0,1-1 0,1 0 0,4 26-1,-2-23 6,1 1-1,1-1 0,0-1 1,12 25-1,-14-36-4,0 0 0,0 1 0,1-1 0,-1-1 0,1 1 0,1 0 1,-1-1-1,1 0 0,0 0 0,0 0 0,1-1 0,-1 0 0,1 0 0,12 6 0,-16-9-43,0 0 0,1 0 0,-1-1 0,0 1 0,1-1 0,-1 1 0,1-1 0,-1 0 0,4 0 0,19-10-1370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2:07.171"/>
    </inkml:context>
    <inkml:brush xml:id="br0">
      <inkml:brushProperty name="width" value="0.05" units="cm"/>
      <inkml:brushProperty name="height" value="0.05" units="cm"/>
    </inkml:brush>
  </inkml:definitions>
  <inkml:trace contextRef="#ctx0" brushRef="#br0">11 1 20708,'-2'3'1842,"0"0"-1581,1 0 1,0 0-1,0 0 0,0 1 0,0-1 0,1 0 1,-1 0-1,1 1 0,0-1 0,0 0 1,0 4-1,8 43-328,-4-27 220,-2-8-136,12 72 239,41 143-1,-53-225-251,18 44 21,-19-46-21,0-1-1,0 1 1,1-1 0,0 1-1,-1-1 1,1 0-1,0 1 1,0-1 0,0 0-1,0 0 1,0-1-1,1 1 1,-1 0-1,1-1 1,2 2 0,-4-3 1,0 0 1,0 0-1,0 0 0,0 1 1,0-2-1,0 1 1,0 0-1,0 0 1,-1 0-1,1 0 1,0-1-1,0 1 0,0 0 1,0-1-1,0 1 1,-1-1-1,1 1 1,0-1-1,0 1 1,-1-1-1,1 1 1,0-1-1,-1 0 0,1 1 1,-1-1-1,1 0 1,-1 0-1,1 1 1,-1-1-1,1 0 1,-1 0-1,0 0 0,1 0 1,-1 0-1,0 1 1,1-3-1,5-33 146,-6 8 104,-1-1 1,-1 1 0,-1 0-1,-2 0 1,-1 0 0,-1 0 0,-1 1-1,-2 0 1,-1 1 0,-20-38-1,20 48-45,9 13-8,2 3-208,3 0-20,1 0 0,-1 0 0,0-1 0,0 0 1,0 1-1,1-1 0,-1 0 0,0-1 0,3-1 0,2-1-81,23-13-557</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27:55.235"/>
    </inkml:context>
    <inkml:brush xml:id="br0">
      <inkml:brushProperty name="width" value="0.05" units="cm"/>
      <inkml:brushProperty name="height" value="0.05" units="cm"/>
    </inkml:brush>
  </inkml:definitions>
  <inkml:trace contextRef="#ctx0" brushRef="#br0">206 311 19700,'0'-1'132,"0"0"1,0 0-1,-1 0 0,1 0 0,0 0 0,-1 0 1,1 0-1,-1 0 0,0 0 0,1 0 1,-1 1-1,1-1 0,-1 0 0,0 0 0,0 0 1,0 1-1,1-1 0,-1 0 0,0 1 0,0-1 1,0 1-1,0-1 0,0 1 0,0 0 1,0-1-1,0 1 0,0 0 0,0-1 0,0 1 1,0 0-1,0 0 0,0 0 0,-1 0 0,1 0 1,0 0-1,0 1 0,0-1 0,0 0 1,-1 1-1,-4 0 60,0 1 0,0 0 0,1 0 0,-1 1 0,1-1 0,-5 4 1,0 1-137,1 0 1,0 1-1,0 0 0,1 0 1,0 1-1,1 0 1,0 1-1,0 0 1,1 0-1,0 0 1,1 0-1,-8 20 1,8-14-62,0 1 1,1-1 0,0 1 0,1 0 0,1 0 0,1 0 0,0 0 0,3 20 0,-2-33 5,1 0 0,-1 0-1,1 0 1,0-1 0,0 1-1,0 0 1,1 0 0,-1-1 0,1 1-1,0-1 1,0 0 0,0 1-1,0-1 1,6 6 0,-6-8 1,0 0-1,-1 0 1,1 1 0,0-1 0,1 0-1,-1 0 1,0-1 0,0 1 0,0 0 0,0-1-1,1 1 1,-1-1 0,0 0 0,0 0-1,1 0 1,-1 0 0,0 0 0,0 0 0,1-1-1,-1 1 1,0-1 0,0 1 0,1-1-1,-1 0 1,0 0 0,3-2 0,9-5 13,0-1 0,-1-1 1,0 0-1,0 0 0,17-21 1,8-9 2,-2-2 0,-2-1 1,-2-2-1,-2-2 0,-2 0 1,-2-2-1,28-73 1,-44 95 12,-1-1 1,9-51-1,-18 54 41,0 25-69,0 0-1,0-1 0,0 1 1,0 0-1,-1-1 0,1 1 1,0 0-1,0-1 0,0 1 1,0 0-1,-1-1 0,1 1 1,0 0-1,0-1 0,0 1 1,-1 0-1,1 0 1,0-1-1,-1 1 0,1 0 1,0 0-1,0 0 0,-1 0 1,1-1-1,0 1 0,-1 0 1,1 0-1,0 0 0,-1 0 1,-1 0 0,0 1 0,0 0 1,0 0-1,0 0 1,1 0-1,-1 0 1,0 0-1,1 0 0,-1 1 1,1-1-1,0 0 1,-1 1-1,1-1 1,0 1-1,-2 2 1,-11 18-6,0-1 0,2 2 1,-12 27-1,-24 77-14,30-78 24,1-3-4,-23 67 9,34-93-7,1-1 1,1 1-1,-3 34 1,7-51-5,0-1 0,-1 0 0,1 0 0,0 0 0,0 0 0,1 1 0,-1-1 0,0 0 1,1 0-1,-1 0 0,1 0 0,0 0 0,0 0 0,0 0 0,0 0 0,0 0 0,0 0 1,0-1-1,3 4 0,-2-4-5,0 0 1,0 0-1,0-1 1,0 1-1,0-1 1,0 1 0,0-1-1,0 0 1,0 0-1,0 0 1,0 0-1,0 0 1,0 0-1,0-1 1,0 1-1,0-1 1,0 1-1,0-1 1,0 0 0,0 1-1,2-3 1,29-13-487,4-4-918</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2:07.550"/>
    </inkml:context>
    <inkml:brush xml:id="br0">
      <inkml:brushProperty name="width" value="0.05" units="cm"/>
      <inkml:brushProperty name="height" value="0.05" units="cm"/>
    </inkml:brush>
  </inkml:definitions>
  <inkml:trace contextRef="#ctx0" brushRef="#br0">0 0 22717,'20'20'640,"0"7"328,3 14-816,2 7 32,-7 9 48,2-1-64,0 1-64,-2-8-16,1-7 32,-3-9-296,-4-16 712</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2:07.693"/>
    </inkml:context>
    <inkml:brush xml:id="br0">
      <inkml:brushProperty name="width" value="0.05" units="cm"/>
      <inkml:brushProperty name="height" value="0.05" units="cm"/>
    </inkml:brush>
  </inkml:definitions>
  <inkml:trace contextRef="#ctx0" brushRef="#br0">0 0 20988,'0'0'1905,"12"10"-1953,4 7 16,9 4-24,8 4-360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2:08.010"/>
    </inkml:context>
    <inkml:brush xml:id="br0">
      <inkml:brushProperty name="width" value="0.05" units="cm"/>
      <inkml:brushProperty name="height" value="0.05" units="cm"/>
    </inkml:brush>
  </inkml:definitions>
  <inkml:trace contextRef="#ctx0" brushRef="#br0">100 1 15395,'-1'3'440,"-59"121"8268,51-104-8495,2 1 0,0 0-1,2 0 1,-4 26 0,8-46-204,1-1 1,0 1 0,0-1-1,0 1 1,0-1 0,0 1-1,0-1 1,0 1 0,0-1-1,0 1 1,0 0 0,0-1-1,0 1 1,0-1 0,1 1-1,-1-1 1,0 1 0,0-1-1,1 1 1,-1-1 0,1 1-1,8-3 141,13-19-9,3-6-78,-10 9-34,0 2-1,1 0 0,35-25 1,-46 37-32,1 0 0,-1 1 0,1 0 0,0 0 0,0 1 1,1 0-1,-1 0 0,0 0 0,1 1 0,-1 0 0,1 0 0,-1 1 0,1-1 1,0 2-1,-1-1 0,1 1 0,-1 0 0,8 1 0,-8 0 10,0 1 0,0-1-1,0 1 1,-1 0 0,1 0-1,-1 1 1,1 0 0,-1 0-1,-1 0 1,1 0 0,0 1-1,-1 0 1,0 0 0,0 0 0,0 0-1,-1 1 1,0-1 0,0 1-1,0 0 1,-1 0 0,0 0-1,0 0 1,2 10 0,-2-6 92,-1-1 1,0 1-1,0 0 0,-1-1 1,0 1-1,0 0 1,-1-1-1,-1 1 0,1 0 1,-2-1-1,1 0 1,-1 1-1,-1-1 0,0 0 1,-7 13-1,3-11-69,0 0-1,0-1 1,-1 0-1,-1 0 1,0 0-1,0-2 0,-1 1 1,0-1-1,0-1 1,-1 0-1,-17 8 1,-9-4-1129</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2:09.129"/>
    </inkml:context>
    <inkml:brush xml:id="br0">
      <inkml:brushProperty name="width" value="0.05" units="cm"/>
      <inkml:brushProperty name="height" value="0.05" units="cm"/>
    </inkml:brush>
  </inkml:definitions>
  <inkml:trace contextRef="#ctx0" brushRef="#br0">1 363 21229,'1'-3'2147,"2"14"-1353,6 27-500,-8-33-97,4 22 5,72 292 746,-61-267-937,2 0 0,2-1 1,3-2-1,31 50 0,-39-75-10,-12-20 285,-6-8 155,-7-7-225,0-2 1,1 0-1,1 0 0,-13-26 1,-22-66-141,31 75-43,-16-44-20,4-1 1,-20-95-1,40 137-90,14 45-63,0-2 113,32 73-86,0-1 87,-27-58 22,1 0-1,34 40 1,-43-56 4,1 0 0,1 0 0,0-1 0,0 0-1,0-1 1,0 1 0,1-2 0,0 1 0,1-2 0,10 5 0,-16-8 1,0 1 0,0-1 0,0 0 0,0-1 1,0 1-1,1-1 0,-1 0 0,0 0 0,0-1 1,0 1-1,0-1 0,1 0 0,-1-1 0,-1 1 1,1-1-1,0 0 0,0 0 0,-1 0 0,1-1 1,-1 0-1,1 0 0,-1 0 0,0 0 0,0-1 1,-1 1-1,1-1 0,-1 0 0,3-5 0,4-6 14,0 0 0,-2-1-1,0 0 1,-1 0 0,0-1-1,8-33 1,-6 6 1,-1 0 0,-2 0 0,-2-1-1,-2 1 1,-2-1 0,-2 0 0,-2 1 0,-1 0 0,-3 0 0,-2 0 0,-1 1 0,-20-46 0,11 45 3,18 41-19,1 1 1,-1-1 0,0 1 0,0-1 0,0 1-1,0-1 1,0 1 0,0 0 0,-1 0 0,-2-2 0,4 4-1,1-1 0,-1 1 0,1 0 1,-1 0-1,1 0 0,-1 0 0,1 0 0,-1 0 1,1 0-1,-1 0 0,1 0 0,-1 0 1,1 0-1,-1 0 0,1 0 0,-1 0 0,1 0 1,-1 0-1,1 1 0,-1-1 0,1 0 1,0 0-1,-1 1 0,1-1 0,-1 0 0,1 1 1,0-1-1,-1 0 0,1 1 0,0-1 1,-1 0-1,1 1 0,0-1 0,-1 1 1,1-1-1,0 0 0,0 1 0,0-1 0,-1 1 1,1-1-1,0 2 0,-6 25-5,1 19-3,2 0 0,2 1 0,2-1 0,7 47 0,-3-60 7,1 0 0,2-1 0,1 1 0,1-2 0,2 0 0,22 43 0,-26-61 2,-1-1 0,1 0 0,1 0 0,0-1 0,1 0 1,0-1-1,13 11 0,-17-17 1,-1 0 0,1 0 0,0 0 1,-1-1-1,2 0 0,-1-1 0,0 1 1,0-1-1,1 0 0,-1-1 1,1 1-1,0-1 0,0-1 0,-1 1 1,1-1-1,0 0 0,9-2 0,-5-1 5,0 1 0,0-2 0,-1 0 0,0 0 0,0 0 0,0-2 0,0 1 0,-1-1 0,0 0 0,0-1 0,0 0 0,-1-1 0,0 0 0,-1 0 0,0 0 0,11-18 0,-14 19 23,-1-1 0,0 0 1,0 0-1,-1 0 0,0 0 1,-1 0-1,1 0 0,-2 0 0,1-1 1,-1 1-1,-2-16 0,-1 2 100,-1-1 0,0 1 0,-10-23 0,12 37-106,1 2-10,-1 1 1,1 0-1,-1 0 0,0 0 0,0 0 0,-1 0 0,0 1 0,0-1 1,0 1-1,-7-8 0,10 12-11,0 0 0,0-1-1,0 1 1,-1 0 0,1 0 0,0 0 0,0 0-1,0 0 1,-1 0 0,1 0 0,0 0 0,0 0 0,0 0-1,-1 0 1,1 0 0,0 0 0,0 0 0,0 0-1,-1 0 1,1 0 0,0 1 0,0-1 0,0 0 0,-1 0-1,1 0 1,0 0 0,0 0 0,0 0 0,0 0-1,-1 1 1,1-1 0,0 0 0,0 0 0,0 0 0,0 0-1,0 1 1,0-1 0,0 0 0,0 0 0,-1 0-1,1 1 1,0-1 0,0 0 0,0 0 0,0 0 0,0 1-1,0-1 1,0 0 0,0 0 0,0 0 0,0 1 0,-1 15 52,1-15-40,0 26 0,2 1-1,0-2 0,2 1 0,1 0 1,1-1-1,1 0 0,1 0 0,2-1 1,24 48-1,-29-65-16,0-1 0,0 0 1,1 0-1,0 0 0,0 0 1,1-1-1,-1 0 0,2-1 0,-1 0 1,13 8-1,-16-11-1,0 0 0,0-1 0,1 1 0,-1-1 0,1 1 0,-1-2 0,1 1 0,-1 0 0,1-1 0,-1 0 1,1 0-1,0 0 0,-1 0 0,1-1 0,-1 0 0,1 0 0,-1 0 0,1 0 0,-1-1 0,0 0 0,0 0 0,6-3 0,-3 0-92,-1 0 0,1-1 0,-1 0 0,-1 0 0,1 0 0,5-8 0,37-58-1272</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2:09.827"/>
    </inkml:context>
    <inkml:brush xml:id="br0">
      <inkml:brushProperty name="width" value="0.05" units="cm"/>
      <inkml:brushProperty name="height" value="0.05" units="cm"/>
    </inkml:brush>
  </inkml:definitions>
  <inkml:trace contextRef="#ctx0" brushRef="#br0">1 0 19788,'0'0'2069,"0"5"190,0 8-1946,1-1 0,0 0 0,1 1 0,5 19 0,20 55-155,-19-63-38,49 124 58,-48-129-164,1 0 1,0-1-1,2 0 0,0-1 1,20 22-1,-30-37-9,0 0 0,0 0 0,1 0 0,-1 0 0,0 0 0,0-1-1,1 1 1,-1-1 0,1 1 0,0-1 0,4 1 0,-6-2 0,0 0 0,0 0-1,0 0 1,0 0 0,0 0-1,0-1 1,1 1 0,-1 0-1,0-1 1,0 1 0,0-1-1,0 1 1,0-1 0,0 1 0,0-1-1,-1 0 1,1 1 0,0-1-1,0 0 1,0 0 0,-1 0-1,1 1 1,0-1 0,-1 0-1,1 0 1,-1 0 0,1 0-1,-1 0 1,1 0 0,-1 0 0,0-1-1,0 1 1,1-2 0,4-16 60,0-2 0,-1 1 1,2-40-1,-5-68 29,-1 77-115,0 1 323,0 48-109,2 7 26,19 50-147,12 28-41,-28-74-26,-1 0 0,1-1 0,0 0 0,1 0 0,0 0 1,11 11-1,-17-18-4,1-1 0,-1 1 1,1-1-1,-1 1 0,1-1 1,0 1-1,-1-1 1,1 1-1,-1-1 0,1 0 1,0 1-1,0-1 1,-1 0-1,1 1 0,0-1 1,-1 0-1,1 0 0,0 0 1,0 0-1,-1 0 1,1 0-1,0 0 0,0 0 1,-1 0-1,1 0 1,0 0-1,0 0 0,-1-1 1,1 1-1,0 0 1,-1 0-1,1-1 0,0 1 1,-1 0-1,1-1 0,0 1 1,-1-1-1,1 1 1,-1-1-1,2-1 0,0-1 11,1-1 0,-1 0 0,0 0 0,0 0 0,0-1 0,1-5 0,25-107 141,-22 84-141,1-1 0,13-32 0,-20 65-12,0 0-1,0 1 1,1-1 0,-1 0 0,0 1-1,1-1 1,-1 0 0,0 1 0,1-1-1,-1 1 1,1-1 0,-1 1 0,1-1-1,-1 1 1,1-1 0,-1 1-1,2-1 1,6 4-5,2 18-1,1 16-11,-1 0 0,-2 0 1,-2 1-1,3 55 0,-9-93 12,0 0 0,-1-1 1,1 1-1,0 0 0,0 0 0,0 0 0,0 0 0,0 0 1,0 0-1,0 0 0,0 0 0,0 0 0,-1 0 1,1 0-1,0 0 0,0 0 0,0 0 0,0 0 1,0 0-1,0 0 0,0 0 0,-1 0 0,1 0 1,0 0-1,0 0 0,0 0 0,0 0 0,0 0 1,0 0-1,0 0 0,0 0 0,-1 0 0,1 0 0,0 0 1,0 0-1,0 0 0,0 1 0,0-1 0,0 0 1,0 0-1,0 0 0,0 0 0,0 0 0,0 0 1,0 0-1,-1 0 0,1 0 0,0 1 0,0-1 1,0 0-1,0 0 0,0 0 0,0 0 0,0 0 0,0 0 1,0 0-1,0 0 0,0 1 0,0-1 0,0 0 1,0 0-1,0 0 0,0 0 0,0 0 0,1 0 1,-22-8 1541</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2:09.985"/>
    </inkml:context>
    <inkml:brush xml:id="br0">
      <inkml:brushProperty name="width" value="0.05" units="cm"/>
      <inkml:brushProperty name="height" value="0.05" units="cm"/>
    </inkml:brush>
  </inkml:definitions>
  <inkml:trace contextRef="#ctx0" brushRef="#br0">12 0 21213,'-7'15'632,"4"-2"80,1 1-528,9-8-184,1-1 40,7-8-504</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2:10.361"/>
    </inkml:context>
    <inkml:brush xml:id="br0">
      <inkml:brushProperty name="width" value="0.05" units="cm"/>
      <inkml:brushProperty name="height" value="0.05" units="cm"/>
    </inkml:brush>
  </inkml:definitions>
  <inkml:trace contextRef="#ctx0" brushRef="#br0">53 212 19956,'5'-2'196,"-1"1"-1,1-1 0,-1 0 1,1 0-1,-1 0 0,0-1 1,0 1-1,0-1 0,-1 0 1,1 0-1,-1-1 0,4-3 1,4-7 86,18-28 0,-19 27-80,1-1 263,-1-2 1,-1 0-1,12-32 0,-20 48 286,-6 2-607,-1 1 1,1 0-1,0 0 1,0 1-1,-1-1 1,1 1 0,0 1-1,1-1 1,-1 0-1,0 1 1,1 0 0,-1 0-1,1 1 1,0-1-1,-6 7 1,-4 6-156,0-1 1,-18 31-1,22-30 12,0 1 0,2-1-1,0 1 1,1 1 0,1-1 0,-5 22-1,9-28 0,0-1 0,0 0 0,1 1 0,0-1-1,1 1 1,0-1 0,1 1 0,0-1 0,1 1 0,0-1-1,1 0 1,4 14 0,-5-21 1,-1 0 0,0 0 0,1 0-1,0 0 1,0 0 0,0 0 0,0-1 0,0 1 0,0-1-1,1 1 1,-1-1 0,1 0 0,0 0 0,-1 0 0,1 0-1,0 0 1,0-1 0,0 1 0,1-1 0,-1 0-1,0 0 1,0 0 0,1-1 0,-1 1 0,0-1 0,1 1-1,4-1 1,-2-1-9,0 0 0,0 0-1,0-1 1,0 0 0,0 0-1,0 0 1,0-1 0,-1 0 0,0 0-1,1 0 1,-1 0 0,0-1-1,0 0 1,6-7 0,1-2-468,-2 0 0,11-16 1,24-43-3438</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2:11.004"/>
    </inkml:context>
    <inkml:brush xml:id="br0">
      <inkml:brushProperty name="width" value="0.05" units="cm"/>
      <inkml:brushProperty name="height" value="0.05" units="cm"/>
    </inkml:brush>
  </inkml:definitions>
  <inkml:trace contextRef="#ctx0" brushRef="#br0">175 72 17212,'-5'-7'549,"0"0"1,-1 0-1,0 0 1,0 1 0,0 0-1,-8-6 1,12 11-462,0 0-1,1 0 1,-1 0 0,0 0 0,0 0 0,0 0 0,0 0-1,0 1 1,0-1 0,0 1 0,0 0 0,0-1-1,0 1 1,-1 0 0,1 0 0,0 0 0,0 1 0,0-1-1,0 0 1,0 1 0,0 0 0,0-1 0,0 1 0,0 0-1,0 0 1,0 0 0,1 0 0,-1 0 0,0 0-1,1 1 1,-3 2 0,-2 1 36,1 1 0,0 1 0,0-1 0,1 1 0,0 0 0,0 0 0,1 0 0,-1 0 1,2 1-1,-5 14 0,3-3-39,0 1 1,1 0 0,0 25-1,3-19-45,1 0 0,8 47 1,-6-59-38,0 0 0,1 0 0,0-1 0,1 0 0,1 0 1,13 22-1,-18-33-1,1 1-1,-1-1 1,1 1 0,0-1 0,0 0 0,0 0-1,0 0 1,0 0 0,1 0 0,-1-1 0,1 1-1,-1-1 1,1 1 0,3 0 0,-4-1 1,-1-1 0,1 0 0,-1 0 1,1 0-1,-1 0 0,1 0 0,-1-1 1,1 1-1,-1 0 0,1-1 0,-1 1 1,1-1-1,-1 1 0,0-1 0,1 0 1,-1 1-1,0-1 0,1 0 0,-1 0 1,0 0-1,0 0 0,0 0 1,0-1-1,0 1 0,0 0 0,1-2 1,3-5 15,0 0 1,0-1 0,-1 1 0,0-1 0,0 1 0,-1-1 0,3-14-1,7-69 81,-11 79-89,1-28 11,-1-1 0,-2 1 0,-1-1 0,-12-66 1,13 107-23,0 1 1,0 0 0,0-1 0,0 1 0,0-1 0,0 1 0,0 0 0,0-1 0,0 1 0,0-1-1,0 1 1,0 0 0,-1-1 0,1 1 0,0-1 0,0 1 0,0 0 0,-1-1 0,1 1 0,0 0-1,0 0 1,-1-1 0,1 1 0,0 0 0,-1-1 0,1 1 0,0 0 0,-1 0 0,1 0 0,0-1-1,-1 1 1,1 0 0,0 0 0,-1 0 0,1 0 0,-1 0 0,-5 4 9,6-4-8,-2 10 4,1 0 0,0 0 0,0 0 0,1 0 0,3 19 0,-2-14-1,7 103 113,6-1 1,5-1-1,5-1 0,65 189 0,-86-297-112,10 25 21,-13-31-26,1 0-1,0 1 0,-1-1 0,1 0 0,0 1 0,0-1 1,0 0-1,0 0 0,0 0 0,0 0 0,0 0 0,0 0 0,1 0 1,-1 0-1,0-1 0,3 2 0,-4-2-8,1 0-1,-1 0 1,0 0-1,1 0 1,-1 0-1,0 0 1,0 0 0,1 0-1,-1 0 1,0 0-1,1 0 1,-1 0-1,0 0 1,0 0-1,1 0 1,-1-1 0,0 1-1,0 0 1,0 0-1,1 0 1,-1-1-1,0 1 1,0 0-1,0 0 1,1 0 0,-1-1-1,0 1 1,0 0-1,0 0 1,0-1-1,0 1 1,0 0-1,1-1 1,1-14-350,-5-18-1186,3 33 1455,-7-47-4228</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2:11.442"/>
    </inkml:context>
    <inkml:brush xml:id="br0">
      <inkml:brushProperty name="width" value="0.05" units="cm"/>
      <inkml:brushProperty name="height" value="0.05" units="cm"/>
    </inkml:brush>
  </inkml:definitions>
  <inkml:trace contextRef="#ctx0" brushRef="#br0">13 217 17828,'0'0'769,"-1"3"-277,-2 5-209,1 0-1,0 0 1,0 0-1,1 0 0,0 0 1,1 0-1,-1 0 0,3 16 1,12 69 1326,-14-91-1589,5 28 291,2 0 1,1 0-1,2 0 1,22 49-1,-31-77-287,0 0 1,0 0-1,0 0 0,1 0 0,-1 0 0,1-1 0,0 1 1,-1 0-1,1-1 0,0 1 0,3 1 0,-5-2-14,1-1-1,0 0 1,0 0-1,-1 1 1,1-1-1,0 0 1,0 0 0,0 0-1,0 0 1,-1 0-1,1 0 1,0 0-1,0 0 1,0 0-1,0 0 1,-1 0-1,1-1 1,0 1-1,0 0 1,0 0-1,-1-1 1,2 0-1,1-2 8,0 0 0,0 0 0,0 0 0,-1 0 0,1 0 0,-1-1-1,0 1 1,0-1 0,0 0 0,0 0 0,-1 1 0,2-6-1,7-25 23,-1-1-1,-1 0 1,-3 0-1,0 0 1,-1-42-1,-5 28-18,-1 0 0,-2 0-1,-13-55 1,16 96-15,-1 0 1,0 0-1,0 0 0,0 0 1,-1 1-1,0-1 0,-6-9 1,9 17-5,0 0 0,0 0-1,-1 0 1,1 0 0,0 0 0,0 0 0,0-1 0,0 1 0,-1 0 0,1 0 0,0 0 0,0 0 0,0 0 0,-1 0 0,1 0 0,0 0 0,0 0 0,0 0 0,0 0 0,-1 0 0,1 0 0,0 0 0,0 0 0,0 0 0,-1 0 0,1 0 0,0 0 0,0 1 0,0-1 0,0 0 0,-1 0 0,1 0 0,0 0 0,0 0 0,0 0 0,0 0 0,0 1 0,-1-1 0,1 0 0,0 0 0,0 0 0,0 0 0,0 1 0,0-1 0,0 0 0,0 0 0,0 0 0,0 0 0,0 1 0,0-1 0,0 0 0,0 0 0,0 0 0,0 1 0,0-1 0,0 0 0,0 0 0,-3 12 17,1 0 0,0 0 1,1 1-1,1-1 0,0 0 0,0 0 0,4 23 1,-1-11 2,2 30-5,17 68 0,-17-101 32,1-1-1,1 1 1,0-1-1,2-1 1,0 0-1,17 26 1,-24-43-37,0 1 0,0-1 1,0 1-1,0-1 0,0 0 0,0 0 0,0 0 1,1 0-1,-1 0 0,4 1 0,-6-3-7,1 0 0,0 1 0,0-1-1,0 0 1,0 0 0,0 0 0,0 0-1,0 0 1,0 0 0,-1 0 0,1 0-1,0 0 1,0-1 0,0 1 0,0 0-1,0 0 1,-1-1 0,1 1 0,0-1-1,0 1 1,0-1 0,-1 1 0,1-1-1,0 1 1,-1-1 0,1 1 0,0-1-1,-1 0 1,1 0 0,-1 1 0,1-1-1,-1 0 1,1 0 0,0-1 0,21-50 134,-10 23-274,-11 27-521</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2:12.348"/>
    </inkml:context>
    <inkml:brush xml:id="br0">
      <inkml:brushProperty name="width" value="0.05" units="cm"/>
      <inkml:brushProperty name="height" value="0.05" units="cm"/>
    </inkml:brush>
  </inkml:definitions>
  <inkml:trace contextRef="#ctx0" brushRef="#br0">125 710 19860,'0'-2'115,"-1"1"-1,0-1 0,-1 1 1,1-1-1,0 1 0,0 0 1,-1-1-1,1 1 1,-1 0-1,1 0 0,-1 0 1,1 0-1,-1 0 0,1 0 1,-1 1-1,0-1 0,0 0 1,1 1-1,-1 0 1,0-1-1,0 1 0,0 0 1,0 0-1,1 0 0,-1 0 1,0 0-1,0 0 0,0 0 1,0 1-1,1-1 1,-1 1-1,0-1 0,0 1 1,1 0-1,-1 0 0,0 0 1,-2 2-1,0 0-13,-1 1 1,1 0-1,0 0 0,1 0 1,-1 0-1,1 1 0,0 0 0,0-1 1,0 1-1,1 0 0,-4 9 0,1 2-14,1 1 0,1 0 0,1 0 0,0 0 0,1 0 0,1 0 0,0 0 0,4 22-1,0-12-53,1 0-1,2-1 1,1 0-1,16 38 1,-22-60-21,-1 1 1,2 0-1,-1-1 0,1 1 1,-1-1-1,1 1 1,1-1-1,-1 0 1,0-1-1,1 1 1,4 3-1,-7-6-7,-1-1-1,1 0 1,-1 1 0,1-1-1,0 0 1,-1 0-1,1 1 1,-1-1 0,1 0-1,0 0 1,-1 0 0,1 0-1,0 0 1,-1 1 0,1-1-1,0-1 1,-1 1 0,1 0-1,0 0 1,-1 0-1,1 0 1,0 0 0,-1-1-1,1 1 1,0-1 0,1 0 2,-1 0 0,0 0 0,0 0 0,0 0 0,0 0 0,0 0 0,0-1 0,0 1 0,0 0 0,1-3 0,1-4 21,0 0 0,-1-1 1,3-11-1,4-38 22,-2 1 1,-2-2 0,-3 1-1,-3 0 1,-14-106 0,15 164-51,0 0 0,0 0-1,0 1 1,0-1 0,0 0 0,0 0 0,0 0 0,0 0-1,0 0 1,-1 0 0,1 0 0,0 0 0,0 0 0,0 0 0,0 0-1,0 0 1,0 0 0,0 0 0,0 0 0,0 0 0,0 0 0,0 0-1,0 0 1,-1 0 0,1 0 0,0 0 0,0 0 0,0 0 0,0-1-1,0 1 1,0 0 0,0 0 0,0 0 0,0 0 0,0 0 0,0 0-1,0 0 1,0 0 0,0 0 0,0 0 0,-1 0 0,1 0-1,0 0 1,0 0 0,0-1 0,0 1 0,0 0 0,0 0 0,0 0-1,0 0 1,0 0 0,0 0 0,0 0 0,0 0 0,0 0 0,0 0-1,0-1 1,-2 8-5,1 11-4,2 0-1,-1 0 1,2 1-1,6 28 1,-4-23 4,3 19 1,18 60-1,-21-91 5,0-1 0,0 1 0,1-1 0,0 0 0,1-1 0,1 1 0,-1-1 0,2 0 0,-1-1 0,12 11 0,-19-19 2,1 0 0,0-1 1,0 1-1,0 0 0,0 0 0,1 0 0,-1-1 1,0 1-1,0 0 0,0-1 0,0 1 0,1-1 0,-1 1 1,0-1-1,1 0 0,-1 0 0,0 1 0,1-1 0,-1 0 1,0 0-1,1 0 0,-1-1 0,0 1 0,1 0 0,-1 0 1,0-1-1,0 1 0,1-1 0,-1 1 0,0-1 1,0 1-1,0-1 0,0 0 0,1 0 0,-1 1 0,0-1 1,0 0-1,0 0 0,-1 0 0,1 0 0,0 0 0,0 0 1,-1 0-1,1-1 0,0 1 0,0-2 0,4-8 21,0 0 0,0-1 0,-1 0 0,3-13 0,-4 13-16,18-75 24,-4-1 0,-4-1 1,-3 0-1,-5 0 0,-9-151 0,-12 104-20,12 119-3,0-1 0,-1 2-1,0-1 1,-2 0 0,-12-24-1,18 39-5,0 0-1,0 1 1,0-1-1,0 0 0,0 0 1,0 1-1,0-1 1,-1 1-1,1-1 1,-1 1-1,1 0 0,-1 0 1,1-1-1,-1 1 1,0 0-1,0 0 1,1 1-1,-1-1 1,-3-1-1,4 3-1,0-1 0,0 0 0,-1 1 0,1-1 1,0 1-1,0-1 0,0 1 0,0-1 0,0 1 0,0 0 0,0-1 0,0 1 0,0 0 1,0 0-1,1 0 0,-1 0 0,0 0 0,0 0 0,1 0 0,-1 0 0,1 0 0,-1 0 1,1 0-1,-1 1 0,1-1 0,0 0 0,0 0 0,-1 2 0,-5 20-19,1 0 0,1 0 0,-1 48 0,8 74-27,2-72 30,14 73 1,-14-120 38,1-2 0,1 1 0,1-1 0,1 0 0,1 0 0,20 33 0,-26-50-4,0-1-1,1 0 0,0 0 1,0 0-1,0-1 0,1 0 0,0 0 1,7 5-1,-10-8-12,0 0-1,0-1 1,0 1-1,0-1 1,1 0-1,-1 0 1,0 0 0,1 0-1,-1-1 1,1 1-1,-1-1 1,1 0-1,-1 0 1,1 0-1,-1 0 1,1-1 0,-1 0-1,0 1 1,5-3-1,-1 0 2,-1 0-1,1 0 1,-1-1-1,0 0 1,0 0-1,-1 0 1,1-1-1,-1 0 1,0 0-1,0-1 0,0 1 1,-1-1-1,0 0 1,0 0-1,-1 0 1,1-1-1,-2 1 1,1-1-1,0 0 1,1-9-1,1-5 6,-1 1 0,-1-1 0,-1 1 0,-1-1 0,-2-39 0,0 36-4,-2 0 0,0 0-1,-2 0 1,-1 0 0,0 1-1,-2 0 1,-13-28 0,20 56-16,3 8 5,10 41-25,34 92-1,-39-128 27,2 1 0,-1-2 0,2 1 0,0-1 0,2 0 0,-1-1 0,2 0 0,21 20 0,-30-33 2,0 1 0,0-1-1,0 0 1,1 0-1,-1-1 1,1 1 0,0-1-1,0 0 1,0 0 0,0-1-1,0 1 1,5 0-1,-6-2 2,0 0-1,0 0 1,0 0-1,0-1 0,0 1 1,0-1-1,-1 0 0,1 0 1,0 0-1,-1 0 0,1-1 1,-1 1-1,1-1 1,-1 0-1,1 0 0,4-5 1,-2 2-48,0-1 1,0 0-1,-1 0 1,1 0 0,-1-1-1,-1 0 1,1 0-1,-1 0 1,-1-1-1,1 1 1,-1-1 0,0 0-1,-1 0 1,0 0-1,2-11 1,-1-41-1406</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27:55.703"/>
    </inkml:context>
    <inkml:brush xml:id="br0">
      <inkml:brushProperty name="width" value="0.05" units="cm"/>
      <inkml:brushProperty name="height" value="0.05" units="cm"/>
    </inkml:brush>
  </inkml:definitions>
  <inkml:trace contextRef="#ctx0" brushRef="#br0">220 1 21957,'-60'166'3403,"22"-69"-2929,-1 12 238,-40 177 1,78-283-697,0 0 0,1 0 0,-1 1-1,1-1 1,0 0 0,-1 0 0,1 1 0,1-1 0,-1 0-1,0 1 1,1-1 0,0 0 0,0 0 0,1 5 0,-1-8-13,-1 1 0,1-1 0,0 1 0,-1 0-1,1-1 1,0 1 0,-1-1 0,1 0 0,0 1 0,-1-1 0,1 1 0,0-1 0,0 0 0,-1 0 0,1 1 0,0-1 0,0 0 0,0 0 0,-1 0 0,1 0 0,1 0 0,2-1 2,-1 1 0,1-1-1,-1 0 1,0 0 0,0 0 0,1 0 0,4-3 0,23-14 41,35-27 1,15-9 0,12 4-18,-79 43-26,0 1-1,1 1 0,0 0 1,25-4-1,-39 8-3,1 1 1,-1 0-1,1 0 1,-1-1-1,1 1 1,-1 0-1,1 0 0,-1 0 1,1 1-1,-1-1 1,1 0-1,-1 1 1,1-1-1,-1 0 0,0 1 1,1 0-1,-1-1 1,0 1-1,1 0 1,-1 0-1,0 0 0,0 0 1,1 0-1,0 1 1,-1 0-2,0 0-1,0 0 1,0 0 0,-1 0 0,1 0 0,-1 0 0,1 0 0,-1 1 0,0-1 0,0 0-1,0 0 1,0 0 0,0 0 0,-1 5 0,-2 4-8,0 1 0,-1 0 0,0-1 0,-11 19 0,4-9 90,-2-1 0,0-1 0,-1 0 0,-1 0 0,-1-2 0,-1 0 0,0-1 0,-33 24 0,41-35 27,0 0 0,1-1-1,-2 0 1,1-1 0,0 0 0,-1 0-1,1-1 1,-1 0 0,0-1 0,0 0-1,1-1 1,-16 0 0,20 0-107,-1-1 0,0 0 1,0 0-1,1 0 0,-1 0 1,1-1-1,-1 0 0,1 0 1,0 0-1,0-1 0,0 0 1,0 0-1,0 0 0,1-1 1,-1 1-1,1-1 0,0 0 0,0-1 1,0 1-1,1 0 0,-1-1 1,-2-6-1,5 9-123,0 0 1,0-1-1,0 1 0,0-1 0,1 1 1,-1-1-1,1 1 0,0-1 0,0 1 1,0-1-1,0 0 0,0 1 0,0-1 1,1 1-1,-1-1 0,1 1 1,0-1-1,-1 1 0,1-1 0,0 1 1,1 0-1,-1 0 0,0-1 0,1 1 1,-1 0-1,1 0 0,0 0 0,-1 0 1,1 1-1,0-1 0,4-2 1,21-16-4131</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2:13.081"/>
    </inkml:context>
    <inkml:brush xml:id="br0">
      <inkml:brushProperty name="width" value="0.05" units="cm"/>
      <inkml:brushProperty name="height" value="0.05" units="cm"/>
    </inkml:brush>
  </inkml:definitions>
  <inkml:trace contextRef="#ctx0" brushRef="#br0">0 1 20636,'3'39'633,"2"0"0,1 0 0,2 0-1,22 61 1,-15-49-110,66 199 1999,-62-203-2324,2-1 0,1-1 0,35 50 0,-48-82-181,0 0 1,12 11 0,-21-24-17,0 0 0,0 0 0,0 1 0,0-1 1,0 0-1,0 0 0,0 0 0,0 0 0,0 0 0,0 0 0,0 0 0,0 1 1,0-1-1,0 0 0,1 0 0,-1 0 0,0 0 0,0 0 0,0 0 0,0 0 0,0 0 1,0 0-1,0 1 0,0-1 0,0 0 0,0 0 0,0 0 0,1 0 0,-1 0 1,0 0-1,0 0 0,0 0 0,0 0 0,0 0 0,0 0 0,0 0 0,1 0 1,-1 0-1,0 0 0,0 0 0,0 0 0,0 0 0,0 0 0,0 0 0,0 0 1,1 0-1,-1 0 0,0 0 0,0 0 0,0 0 0,0 0 0,0 0 0,0 0 1,0 0-1,0 0 0,0 0 0,1 0 0,-1-1 0,0 1 0,0 0 0,0 0 1,0 0-1,0 0 0,0 0 0,0 0 0,0 0 0,0 0 0,0-1 0,1 0 15,0-2-11,0 0-1,0 0 1,0-1-1,0 1 1,-1 0 0,1 0-1,-1 0 1,0 0-1,0-1 1,0 1-1,0 0 1,-1 0-1,0-4 1,-13-48-34,9 39 20,-7-22-22,-2 0 0,-2 1 1,-1 0-1,-26-40 0,24 52 37,19 25-6,0-1-1,0 1 1,0 0-1,0 0 1,0 0-1,0 0 1,0 0 0,-1 0-1,1-1 1,0 1-1,0 0 1,0 0-1,0 0 1,0 0-1,0 0 1,-1 0 0,1 0-1,0 0 1,0 0-1,0 0 1,0 0-1,-1 0 1,1 0-1,0 0 1,0 0 0,0 0-1,0 0 1,0 0-1,-1 0 1,1 0-1,0 0 1,0 0-1,0 0 1,0 0 0,0 0-1,-1 0 1,1 0-1,0 0 1,0 0-1,0 0 1,0 1-1,-1 13-38,4 0 28,1 0 1,0 0-1,1-1 0,0 1 0,1-1 1,1 0-1,0 0 0,0-1 0,2 0 1,-1-1-1,2 1 0,-1-2 0,22 20 1,-29-28 12,1-1 1,-1 1-1,0 0 1,1-1-1,-1 1 1,1-1 0,0 0-1,-1 0 1,1 0-1,0 0 1,0 0 0,-1-1-1,1 1 1,0-1-1,0 0 1,0 0 0,0 0-1,0 0 1,0 0-1,-1 0 1,1-1-1,0 0 1,0 1 0,0-1-1,-1 0 1,1-1-1,0 1 1,-1 0 0,1-1-1,-1 1 1,0-1-1,1 0 1,-1 0 0,0 0-1,0 0 1,0 0-1,0 0 1,2-5-1,3-4 14,-1 0-1,0 0 1,0 0-1,-2-1 0,1 0 1,-1 0-1,3-19 1,-3 7-4,0-1 1,-2 0 0,-1 0 0,-1 0 0,-4-35 0,15 143-149,4-5 195,52 148 0,-54-193-31,1-1 0,1-1-1,2 0 1,1-2 0,1 0 0,2 0-1,28 29 1,26 14-7,-45-44-14,0 1-1,-2 2 1,42 57 0,-66-81-26,8 11 62,-1 1 1,0 0-1,13 35 0,-22-49 23,0 0 0,-1 0 1,0 0-1,0 0 0,0 0 0,-1 1 0,1-1 1,-1 0-1,0 0 0,-1 1 0,1-1 0,-1 0 1,0 0-1,-1 0 0,1 0 0,-1 0 0,0 0 1,0 0-1,0 0 0,-6 8 0,4-9-35,1 1 1,-1-1-1,0 0 0,0 0 0,0 0 0,-1-1 0,1 1 0,-1-1 1,0 0-1,1-1 0,-1 1 0,-1-1 0,1 0 0,0 0 0,-1 0 1,1-1-1,-1 0 0,1 0 0,-1 0 0,1-1 0,-10 0 1,7-1-13,-1 0 1,1-1 0,0 0 0,-1-1 0,1 1 0,0-1 0,1-1 0,-1 0 0,1 0 0,-1 0 0,1-1 0,0 0 0,-10-10 0,7 4-14,1 1 1,1-1 0,0 0 0,0-1 0,1 0 0,0 0 0,1-1 0,1 0 0,0 0 0,1 0 0,0 0 0,1-1 0,0 1 0,-1-28-1,2-12 2,3 0-1,11-82 0,-9 109-8,10-116-802,-8 63-643</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2:13.269"/>
    </inkml:context>
    <inkml:brush xml:id="br0">
      <inkml:brushProperty name="width" value="0.05" units="cm"/>
      <inkml:brushProperty name="height" value="0.05" units="cm"/>
    </inkml:brush>
  </inkml:definitions>
  <inkml:trace contextRef="#ctx0" brushRef="#br0">0 0 9266,'5'15'11634,"5"14"-7009,0 5-3960,3 13-665,-1-1 0,-2 1-376,-2 1-521</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22:13.439"/>
    </inkml:context>
    <inkml:brush xml:id="br0">
      <inkml:brushProperty name="width" value="0.05" units="cm"/>
      <inkml:brushProperty name="height" value="0.05" units="cm"/>
    </inkml:brush>
  </inkml:definitions>
  <inkml:trace contextRef="#ctx0" brushRef="#br0">47 95 26430,'0'0'2896,"0"-2"-2520,-19-31-224,14 12-184,-3-1-680,-7 5-728</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0:48.485"/>
    </inkml:context>
    <inkml:brush xml:id="br0">
      <inkml:brushProperty name="width" value="0.05" units="cm"/>
      <inkml:brushProperty name="height" value="0.05" units="cm"/>
    </inkml:brush>
  </inkml:definitions>
  <inkml:trace contextRef="#ctx0" brushRef="#br0">3 31 17452,'0'-1'680,"-3"-2"273,11 3 3244,-3 1-4161,362 61 451,-308-52-475,0-2 0,0-3 0,75-3 0,-51-7 229,144-26 0,-171 20-147,266-44 114,-264 49-130,1 2 1,-1 3-1,93 10 1,40 21 174,-96-13-209,2-4 0,113 1 0,-94-20 293,134-26-1,-47 5 110,-196 26-405,100-7 318,-95 8-265,0 0 0,0 1-1,0 1 1,0 0 0,0 0 0,18 7-1,-28-8-102,0 0 0,-1-1-1,1 1 1,0 0 0,0-1 0,0 1-1,0-1 1,0 1 0,0-1 0,0 0-1,0 0 1,0 0 0,0 0 0,0 0-1,0-1 1,0 1 0,0 0 0,0-1-1,0 0 1,-1 1 0,1-1 0,0 0-1,0 0 1,-1 0 0,1 0 0,0 0-1,-1 0 1,1-1 0,-1 1 0,1-1-1,1-1 1,2-11-1216</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0:50.912"/>
    </inkml:context>
    <inkml:brush xml:id="br0">
      <inkml:brushProperty name="width" value="0.05" units="cm"/>
      <inkml:brushProperty name="height" value="0.05" units="cm"/>
    </inkml:brush>
  </inkml:definitions>
  <inkml:trace contextRef="#ctx0" brushRef="#br0">17 440 17684,'-17'23'6181,"21"-28"-5343,54-79-240,70-133 0,-101 170-534,-18 28-59,2 1 0,0 1 0,1 0 0,19-21 0,-31 38-5,0 0 0,1 0 0,-1 0 0,0 0 0,0 0 0,0 0 0,0 0 0,1 0 0,-1 1 0,0-1 0,0 0 1,0 0-1,0 0 0,0 0 0,0 0 0,1 1 0,-1-1 0,0 0 0,0 0 0,0 0 0,0 1 0,0-1 0,0 0 0,0 0 0,0 0 0,0 0 0,0 1 0,0-1 0,0 0 0,0 0 0,0 0 0,0 1 0,0-1 0,0 0 0,0 0 0,0 0 0,0 1 0,0-1 0,0 0 0,0 0 0,0 0 0,0 1 0,-1-1 0,1 0 0,0 0 0,-2 16 15,-89 423 806,87-417-700,2-13 3,1 1 0,0-1 1,1 19-1,0-27-113,0 0 0,0 1 0,0-1 0,1 0 0,-1 0 0,0 0 0,1 0 0,-1 0 0,0 0 1,1 0-1,-1 0 0,1 0 0,0 0 0,-1 0 0,1 0 0,0 0 0,1 1 0,-1-2-10,-1 0 0,1 1 0,0-1 0,0 0 0,0 0 0,0 0 0,0 0 0,0 0 0,0 0 0,-1 0 0,1-1 0,0 1 0,0 0 0,0 0 0,0-1 0,0 1 0,-1 0 0,1-1 0,0 1 0,0-1 0,0 1 0,-1-1 0,1 1 0,0-1 0,-1 0 0,1 0 0,8-7-145,-1 0 1,0-1-1,0 0 1,8-13-1,11-22-993</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0:51.301"/>
    </inkml:context>
    <inkml:brush xml:id="br0">
      <inkml:brushProperty name="width" value="0.05" units="cm"/>
      <inkml:brushProperty name="height" value="0.05" units="cm"/>
    </inkml:brush>
  </inkml:definitions>
  <inkml:trace contextRef="#ctx0" brushRef="#br0">85 0 22021,'-8'11'566,"0"0"0,1 1 0,0 0 0,1 0-1,0 1 1,-4 13 0,1 2-481,-9 50 0,16-64-59,0 0-1,1 1 0,0-1 0,2 1 1,-1-1-1,2 1 0,5 25 1,-6-35-25,0-1 0,0 1 1,1-1-1,0 1 1,0-1-1,0 0 0,0 0 1,1 0-1,-1 0 0,1 0 1,0-1-1,0 1 1,1-1-1,-1 0 0,1 0 1,-1 0-1,1 0 1,0-1-1,0 1 0,0-1 1,1 0-1,-1 0 1,0-1-1,1 1 0,-1-1 1,1 0-1,0 0 1,4 0-1,-2-1 8,0 0 0,-1-1 1,1 0-1,0 0 0,0-1 0,-1 1 0,1-2 1,-1 1-1,0-1 0,1 1 0,-1-2 0,0 1 1,-1-1-1,1 0 0,-1 0 0,0 0 0,9-10 1,-3 2 34,-1 1 0,-1-2 1,0 1-1,0-1 0,-1 0 1,11-29-1,-14 29 61,-1 0 1,0 0-1,-1 0 0,0-1 0,-1 0 1,-1 1-1,0-1 0,-2-16 0,1 25-41,-1 0 0,0 0 0,0 0 0,0 0 0,-1 0 0,1 0-1,-1 0 1,0 1 0,-1-1 0,-5-7 0,6 9-30,-1 0 0,1 1 0,-1-1 1,0 1-1,0 0 0,0 0 0,0 0 0,0 0 1,0 0-1,-1 1 0,1-1 0,0 1 0,-1 0 1,1 0-1,-1 0 0,-6 0 0,2 1-20,0 0-1,1 0 0,-1 1 1,1 0-1,-1 0 1,1 1-1,-1 0 0,1 0 1,0 1-1,0 0 0,0 0 1,0 1-1,1 0 1,-1 0-1,1 0 0,0 1 1,-7 6-1,1 1-4,1 0 0,0 0 0,0 1-1,2 0 1,-1 1 0,-13 28 0,21-38-8,1-1-1,-1 0 0,0 1 0,1-1 0,-1 1 0,1 0-1,0-1 1,1 1 0,-1 0 0,0 0 0,1 4 0,0-7-6,0-1 0,0 0 0,0 0 0,0 1 0,0-1 0,0 0 0,0 0 0,0 1 0,0-1 0,0 0 0,0 0 0,0 1 0,0-1 0,0 0 0,1 0 0,-1 0 0,0 1 0,0-1 0,0 0 0,0 0 0,0 0 0,1 1 0,-1-1 0,0 0 0,0 0 0,0 0 0,1 0 0,-1 1 0,0-1 0,0 0 0,1 0 0,-1 0 0,0 0 0,0 0 0,0 0 0,1 0 0,-1 0 0,1 0 0,11-5-285,13-18-430,16-23-746,9-11-444</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0:51.707"/>
    </inkml:context>
    <inkml:brush xml:id="br0">
      <inkml:brushProperty name="width" value="0.05" units="cm"/>
      <inkml:brushProperty name="height" value="0.05" units="cm"/>
    </inkml:brush>
  </inkml:definitions>
  <inkml:trace contextRef="#ctx0" brushRef="#br0">16 0 19772,'-7'73'4367,"2"-32"-3904,2 1-1,2-1 1,5 57 0,-3-91-448,1-1 1,-1 1-1,1-1 1,0 0 0,0 0-1,1 1 1,-1-2 0,2 1-1,-1 0 1,0-1-1,1 1 1,0-1 0,8 8-1,-9-11-7,0 0 0,0 0 0,-1 0 1,1 0-1,0 0 0,0-1 0,1 0 0,-1 1 0,0-1 0,0-1 0,1 1 0,-1 0 0,0-1 0,1 1 0,-1-1 0,1 0 0,-1 0 0,1-1 0,-1 1 0,0-1 0,1 1 0,-1-1 0,0 0 0,0 0 0,1-1 1,-1 1-1,0-1 0,3-1 0,3-3 20,-1 0 0,0 0 1,0 0-1,0-1 0,-1 0 1,0-1-1,-1 0 1,1 0-1,-1 0 0,7-15 1,-9 16 32,0-1 1,0 0-1,-1-1 1,0 1-1,0 0 1,-1-1 0,0 0-1,-1 1 1,0-1-1,0 0 1,-1 0-1,-1-12 1,0 18-16,1-1 1,-1 1-1,0 0 1,-1 0-1,1 0 1,0 0-1,-1 0 1,0 0-1,1 0 1,-1 0-1,0 1 1,-1-1-1,1 1 1,0-1-1,-1 1 1,1 0-1,-1 0 1,0 0-1,0 0 1,1 1-1,-1-1 1,0 1-1,-1-1 1,1 1-1,0 0 1,0 1-1,0-1 1,-6 0-1,1 0-16,1 0 0,0 1 0,-1 0 0,1 0 0,0 1 0,-1 0 1,1 0-1,0 0 0,0 1 0,0 1 0,0-1 0,-7 4 0,3 1-20,1 0 0,0 1 0,0 0 0,1 0-1,0 1 1,-14 18 0,21-24-175,5-5-443,15-11-1031,9-15-666</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0:52.180"/>
    </inkml:context>
    <inkml:brush xml:id="br0">
      <inkml:brushProperty name="width" value="0.05" units="cm"/>
      <inkml:brushProperty name="height" value="0.05" units="cm"/>
    </inkml:brush>
  </inkml:definitions>
  <inkml:trace contextRef="#ctx0" brushRef="#br0">9 75 23021,'-7'15'1072,"6"0"320,2-2-487,11-1-417,4-4-72,16-8-56,8-5-72,13-16-80,7-4-64,-1-5-88,5 2-16,-18 9-8,-6 9 8,-19 10-256,-12 5-192,-9 9-1024,-9 6-329</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0:52.384"/>
    </inkml:context>
    <inkml:brush xml:id="br0">
      <inkml:brushProperty name="width" value="0.05" units="cm"/>
      <inkml:brushProperty name="height" value="0.05" units="cm"/>
    </inkml:brush>
  </inkml:definitions>
  <inkml:trace contextRef="#ctx0" brushRef="#br0">0 214 21589,'0'0'1072,"23"4"728,1-4-1064,2-5-103,9-8-97,3-2-64,-3-7-272,-3-1-80,-8-4-24,-5-4-224,-8-7-1096,1-6-305</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0:52.695"/>
    </inkml:context>
    <inkml:brush xml:id="br0">
      <inkml:brushProperty name="width" value="0.05" units="cm"/>
      <inkml:brushProperty name="height" value="0.05" units="cm"/>
    </inkml:brush>
  </inkml:definitions>
  <inkml:trace contextRef="#ctx0" brushRef="#br0">11 460 12331,'-11'9'7636,"18"-10"-3351,18-11-3077,-18 8-1131,-2-1 0,1 0 0,0 0 0,-1-1 0,0 0-1,-1 0 1,1 0 0,5-11 0,-2 5 2,18-29 13,-1-1-1,-3 0 1,-1-2-1,-2 0 1,18-65-1,-35 99-41,0 0 0,0 1-1,-1-1 1,0-12-1,-1 22-41,0 0-1,0 0 0,0 0 1,0 0-1,0 0 0,0 0 1,-1 0-1,1 0 0,0 0 1,0 0-1,0 0 0,0 0 1,0 1-1,0-1 0,0 0 1,0 0-1,0 0 0,0 0 1,0 0-1,0 0 0,0 0 1,0 0-1,0 0 0,-1 0 1,1 0-1,0 0 0,0 0 1,0 0-1,0 0 0,0 0 1,0 0-1,0 0 0,0 0 1,0 0-1,0 0 0,0 0 1,0 0-1,-1 0 0,1 0 1,0 0-1,0 0 0,0-1 1,0 1-1,0 0 0,0 0 1,-3 12 125,-2 23-32,1 1 1,2 0-1,3 40 0,1-56-97,0-1-1,1 1 1,0-1-1,2 0 1,1 0-1,0-1 1,12 24 0,-15-36-28,0 0 0,1-1 0,0 1 0,0-1 0,8 7 0,21 14-519</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27:56.172"/>
    </inkml:context>
    <inkml:brush xml:id="br0">
      <inkml:brushProperty name="width" value="0.05" units="cm"/>
      <inkml:brushProperty name="height" value="0.05" units="cm"/>
    </inkml:brush>
  </inkml:definitions>
  <inkml:trace contextRef="#ctx0" brushRef="#br0">242 0 19532,'-30'49'3182,"-57"71"0,5-6-1608,81-113-1564,-20 37 399,17-21-258,4-17-148,0 0 0,0 1 0,1-1-1,-1 0 1,0 1 0,0-1-1,0 0 1,1 0 0,-1 1 0,0-1-1,0 0 1,1 0 0,-1 1-1,0-1 1,0 0 0,1 0-1,-1 0 1,0 1 0,1-1 0,-1 0-1,0 0 1,1 0 0,-1 0-1,0 0 1,1 0 0,-1 0 0,0 0-1,1 0 1,-1 0 0,0 0-1,1 0 1,-1 0 0,0 0 0,1 0-1,-1 0 1,0 0 0,1 0-1,-1-1 1,6 0 2,0-2 1,0 1-1,0-1 0,-1 1 1,0-1-1,1-1 0,-1 1 1,0-1-1,-1 0 1,6-5-1,1-1 5,116-112 82,-83 77-62,70-55 0,-113 98-31,1 0 0,1 1 0,-1-1-1,0 1 1,0-1 0,1 1-1,-1 0 1,0 0 0,1 0-1,-1 0 1,1 1 0,3-1 0,-6 1-1,1 0 1,-1 0 0,1 0 0,-1 0-1,1 0 1,-1 1 0,1-1 0,-1 0 0,1 0-1,-1 1 1,0-1 0,1 0 0,-1 1-1,1-1 1,-1 0 0,0 1 0,1-1-1,-1 1 1,0-1 0,0 1 0,1-1 0,-1 0-1,0 1 1,0-1 0,1 1 0,-1-1-1,0 1 1,0-1 0,0 1 0,0 0-1,0-1 1,0 1 0,0-1 0,0 1-1,-1 8-10,0-1 0,0 0 0,-1 0 0,0 1-1,-6 13 1,-32 83-19,-56 176 50,37 10 20,38-173-22,14-85 52,-1 0 0,-17 46 0,17-61 76,0 0 0,-1-1 0,0 0 0,-2-1-1,-21 26 1,31-41-136,-3 4 84,-1 0-1,0 0 1,-10 8 0,14-12-76,1-1 0,-1 1 0,0-1-1,0 1 1,0 0 0,0-1 0,0 1 0,1-1 0,-1 0 0,0 1 0,0-1 0,0 0-1,0 0 1,0 1 0,0-1 0,0 0 0,0 0 0,0 0 0,0 0 0,0 0 0,0 0-1,0-1 1,0 1 0,0 0 0,0 0 0,0-1 0,0 1 0,0-1 0,0 1 0,0-1 0,0 1-1,0-1 1,1 1 0,-1-1 0,0 0 0,0 0 0,0-1 0,-3-5 28,2 0 0,-1 0 0,1-1 1,0 1-1,0-1 0,1 1 0,0-1 0,0 0 1,2-14-1,0-12-31,1 0 0,2 1 1,2-1-1,15-54 0,-4 37-27,1 1 0,33-60 0,-37 83 6,1 1 1,1 0-1,2 1 1,35-39-1,-38 50-116,0 0 0,0 1 1,2 0-1,0 1 0,0 1 1,1 1-1,0 1 0,20-8 0,26-7-1241</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0:56.153"/>
    </inkml:context>
    <inkml:brush xml:id="br0">
      <inkml:brushProperty name="width" value="0.05" units="cm"/>
      <inkml:brushProperty name="height" value="0.05" units="cm"/>
    </inkml:brush>
  </inkml:definitions>
  <inkml:trace contextRef="#ctx0" brushRef="#br0">4 8 19860,'-2'-7'1741,"1"10"224,0 18-896,3 35-662,3 1 0,17 77 0,-16-99-343,29 136 35,-26-134-64,3 0 0,23 54 0,-29-79-7,-4-10-24,-7-2-1907,-17-2 351</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0:56.295"/>
    </inkml:context>
    <inkml:brush xml:id="br0">
      <inkml:brushProperty name="width" value="0.05" units="cm"/>
      <inkml:brushProperty name="height" value="0.05" units="cm"/>
    </inkml:brush>
  </inkml:definitions>
  <inkml:trace contextRef="#ctx0" brushRef="#br0">0 12 17780,'9'-6'1752,"-1"1"129,10 8-1001,0 2-184,17 3-280,3 4-136,9-4-144,1-1-48,2-4-16,3-3-208,-2-5-784</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0:56.607"/>
    </inkml:context>
    <inkml:brush xml:id="br0">
      <inkml:brushProperty name="width" value="0.05" units="cm"/>
      <inkml:brushProperty name="height" value="0.05" units="cm"/>
    </inkml:brush>
  </inkml:definitions>
  <inkml:trace contextRef="#ctx0" brushRef="#br0">102 196 12227,'0'17'4893,"-10"10"-1753,4-13-2340,-2 6-194,-50 148 2318,53-148-2720,0 0 0,1 0 1,1 1-1,1-1 0,1 1 1,2 29-1,-1-46-186,1-1 0,-1 1 1,1 0-1,0 0 0,0-1 0,0 1 0,1-1 0,-1 1 0,1-1 0,2 4 0,-3-6-14,-1-1-1,1 1 0,0 0 1,0 0-1,0-1 1,0 1-1,0 0 0,0-1 1,0 1-1,0-1 0,0 0 1,0 1-1,0-1 0,0 0 1,0 0-1,0 1 0,0-1 1,0 0-1,1 0 1,-1 0-1,0 0 0,0 0 1,0-1-1,0 1 0,0 0 1,0 0-1,0-1 0,0 1 1,0-1-1,0 1 0,0-1 1,0 1-1,0-1 1,0 0-1,1 0 0,5-5 10,0 0-1,0-1 1,0 1-1,-1-2 1,0 1-1,0 0 0,-1-1 1,0 0-1,-1 0 1,5-10-1,-8 15-9,19-37 110,-3-1 0,-1 0 1,-2-1-1,-2-1 0,-2 0 0,-1-1 0,-3 0 0,2-77 0,-8 111-54,0 0-1,-1 1 1,-1-1 0,1 0-1,-2 0 1,1 1 0,-6-14-1,-3 8 127,11 15-180,0 0 0,-1 0 0,1 0-1,0-1 1,-1 1 0,1 0 0,0 0-1,-1 0 1,1 0 0,0 0 0,-1-1-1,1 1 1,0 0 0,-1 0 0,1 0-1,0 0 1,-1 0 0,1 0 0,0 0-1,-1 0 1,1 0 0,0 1 0,-1-1-1,1 0 1,-1 0 0,0 1-1,0 0 0,0 0 0,0 0 0,0 0 0,1 1 0,-1-1 0,0 0 0,0 0 0,1 1 0,-1-1 0,1 0 0,0 1 1,-1-1-1,1 0 0,0 1 0,0-1 0,-1 3 0,-1 32-26,0 0 1,3 0 0,6 52-1,-7-86 5,1 5-68,0-1 0,0 1 0,1-1 1,3 9-1,-5-15 36,0 1-1,1 0 1,-1 0-1,0 0 1,1 0 0,-1 0-1,1-1 1,-1 1 0,1 0-1,-1 0 1,1-1-1,-1 1 1,1 0 0,0-1-1,-1 1 1,1 0 0,0-1-1,0 1 1,-1-1-1,1 0 1,0 1 0,0-1-1,0 0 1,0 1 0,0-1-1,0 0 1,-1 0-1,1 0 1,0 1 0,0-1-1,0 0 1,0 0 0,0-1-1,0 1 1,0 0-1,0 0 1,0 0 0,-1-1-1,1 1 1,0 0 0,0-1-1,1 0 1,24-21-1693</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0:56.970"/>
    </inkml:context>
    <inkml:brush xml:id="br0">
      <inkml:brushProperty name="width" value="0.05" units="cm"/>
      <inkml:brushProperty name="height" value="0.05" units="cm"/>
    </inkml:brush>
  </inkml:definitions>
  <inkml:trace contextRef="#ctx0" brushRef="#br0">143 1 21309,'-4'179'3377,"2"81"-1109,4-211-2069,2-1 0,3 1 1,16 59-1,-17-86-186,1-1 0,14 29-1,-17-42-5,1 1-1,0-1 0,1 1 0,-1-2 1,1 1-1,1-1 0,11 11 0,-8-13 37,-5-11 1,-6-13 11,-3-1-57,-1 1 0,-1 1 1,-1-1-1,0 1 0,-12-20 1,-54-82-423,56 95 269,-25-28-1,36 47 152,1 0 0,-1 0 0,0 1 0,-1-1-1,1 2 1,-1-1 0,0 1 0,-1 0 0,-9-5 0,16 9 8,1 0-1,-1 0 1,0-1 0,1 1 0,-1 0-1,1 0 1,-1 0 0,0 0-1,1 0 1,-1 0 0,1 0-1,-1 0 1,0 0 0,1 0-1,-1 0 1,1 0 0,-1 0-1,0 0 1,1 1 0,-1-1-1,1 0 1,-1 0 0,1 1-1,-1-1 1,1 0 0,-1 1-1,1-1 1,-1 1 0,1-1-1,-1 1 1,1-1 0,0 0-1,-1 1 1,1-1 0,0 1-1,-1 0 1,1-1 0,0 1-1,0-1 1,-1 1 0,1-1 0,0 1-1,0 0 1,0-1 0,0 1-1,0-1 1,0 1 0,0 0-1,0-1 1,0 2 0,0 2 17,1 0 0,-1 0 0,1 0 0,-1 0 1,4 7-1,-2-6-18,0-1 0,0 0 0,0 0 0,1 0 0,-1-1 0,1 1 0,0-1-1,0 1 1,1-1 0,-1 0 0,1 0 0,-1 0 0,1-1 0,0 1 0,0-1 0,0 0 0,1 0 0,-1-1 0,0 1 0,1-1 0,-1 0 0,1 0 0,-1 0 0,5 0 0,1-1-120,-1 1 1,1-1-1,-1-1 0,1 0 1,-1 0-1,0-1 1,1 0-1,-1-1 1,0 0-1,16-8 1,22-18-1894,-1-8-2646</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0:57.318"/>
    </inkml:context>
    <inkml:brush xml:id="br0">
      <inkml:brushProperty name="width" value="0.05" units="cm"/>
      <inkml:brushProperty name="height" value="0.05" units="cm"/>
    </inkml:brush>
  </inkml:definitions>
  <inkml:trace contextRef="#ctx0" brushRef="#br0">5 97 10410,'5'73'9257,"-9"35"-5258,0-30-2740,4-68-1126,-2 56 975,8 68 1,-5-127-1056,-1-4-34,0 0 0,0 0 1,0 1-1,0-1 0,1 0 0,0 0 0,0 0 1,0 1-1,0-1 0,0 0 0,0 0 1,1 0-1,0-1 0,-1 1 0,1 0 0,0-1 1,4 5-1,-5-7-17,-1 1 0,1-1 0,0 0 0,0 1-1,0-1 1,-1 0 0,1 0 0,0 0 0,0 1 0,0-1 0,0 0 0,0 0 0,-1 0-1,1 0 1,0 0 0,0 0 0,0-1 0,0 1 0,-1 0 0,1 0 0,0-1 0,0 1 0,0 0-1,-1-1 1,1 1 0,0-1 0,0 1 0,-1-1 0,2 0 0,17-23 30,-17 21-28,16-24 28,-2-2-1,-2 0 1,21-57 0,21-97 23,-56 182-55,17-66 28,13-94 0,-29 144-17,-1 17-10,0 0-1,0 0 1,0 0-1,0 0 0,0 0 1,0 0-1,0 0 1,0 0-1,0 0 1,0 0-1,0 1 1,0-1-1,0 0 0,0 0 1,0 0-1,0 0 1,0 0-1,0 0 1,0 0-1,0 0 0,0 0 1,0 0-1,0 0 1,0 0-1,-1 0 1,1 0-1,0 0 0,0 0 1,0 0-1,0 0 1,0 0-1,0 0 1,0 0-1,0 0 0,0 0 1,0 0-1,0 0 1,0 0-1,0 0 1,0 0-1,0 0 1,-1 0-1,1 0 0,0 0 1,0 0-1,0 0 1,-6 27 24,0 37 29,3 0-1,3 0 1,15 125 0,-14-184-46,16 84 136,-15-80-123,1 0 0,1-1 0,-1 1 0,1-1 1,1 0-1,-1 1 0,10 10 0,-12-17-17,0 0-1,0 1 1,0-1 0,0 0-1,0 0 1,1 0 0,-1-1-1,1 1 1,0 0 0,-1-1-1,1 0 1,0 0 0,0 0-1,0 0 1,0 0 0,0 0-1,5 0 1,-3-1-2,-1 0-1,1-1 1,0 0 0,-1 1-1,1-1 1,-1-1-1,1 1 1,-1-1 0,0 0-1,7-3 1,6-6-57,-1 0 1,-1-1-1,0-1 1,18-19-1,-29 28 21,6-6-92,8-7-465,-1-1 0,-1 0 1,0-1-1,21-35 0,-27 25-1034,-9 4 40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0:58.088"/>
    </inkml:context>
    <inkml:brush xml:id="br0">
      <inkml:brushProperty name="width" value="0.05" units="cm"/>
      <inkml:brushProperty name="height" value="0.05" units="cm"/>
    </inkml:brush>
  </inkml:definitions>
  <inkml:trace contextRef="#ctx0" brushRef="#br0">1 1 19532,'8'37'856,"-2"1"0,-1 0-1,-1 0 1,-3 41 0,4 36 34,14 40-72,-14-127-685,1 0 1,2 0-1,16 38 0,-21-60-117,1 1 1,-1-1-1,1 0 0,0 0 0,9 11 1,-12-16-15,0 0 0,0 0 0,0 0 0,0 0 0,1 0 1,-1 0-1,0 0 0,0 0 0,1 0 0,-1-1 0,1 1 1,-1 0-1,0-1 0,1 0 0,-1 1 0,1-1 0,-1 0 1,1 1-1,0-1 0,-1 0 0,1 0 0,-1 0 0,1-1 1,-1 1-1,1 0 0,-1 0 0,1-1 0,-1 1 0,1-1 0,-1 0 1,0 1-1,1-1 0,-1 0 0,0 0 0,1 0 0,0-1 1,3-2 8,-1-1 1,0 0-1,0 1 1,-1-2-1,1 1 0,-1 0 1,5-12-1,16-51 74,-7-2 0,12-108 1,-7-76 2,-17 190-66,-2 111-14,-6 85 276,0 56 287,4-153-457,2 0 1,2 0-1,10 43 0,-13-72-101,-1-1-7,0 0 0,0 0 0,0 0 1,1 0-1,0-1 0,0 1 0,0 0 0,0-1 1,1 1-1,0-1 0,0 0 0,0 0 1,0 0-1,1 0 0,5 4 0,-8-8-5,0 1 1,0 0-1,0-1 0,1 1 0,-1-1 0,0 1 0,1-1 0,-1 0 0,0 1 0,0-1 0,1 0 0,-1 0 1,1 0-1,-1 0 0,0 0 0,1 0 0,-1-1 0,0 1 0,0 0 0,1-1 0,-1 1 0,0-1 0,0 1 1,1-1-1,-1 0 0,2 0 0,1-3 4,0 0 0,0 0-1,0 0 1,0-1 0,4-5 0,10-20 22,0-1 0,-2 0-1,-1-1 1,19-63 0,-33 92-25,37-140 54,-36 154-85,-4 125 8,-1-90 70,3 0 0,1 0 1,14 84-1,-13-120-29,1 1 1,0-1-1,8 18 1,-10-26-19,0-1 0,0 1 0,0 0 0,0 0 0,0-1 1,0 1-1,0 0 0,0-1 0,0 1 0,1-1 0,-1 0 1,1 1-1,-1-1 0,1 0 0,0 0 0,-1 0 0,1 0 1,0 0-1,0 0 0,0 0 0,-1-1 0,1 1 0,0-1 0,0 1 1,0-1-1,0 0 0,0 0 0,0 0 0,3 0 0,0-2 2,-1 0 0,1 0 0,0 0 0,-1 0 0,1-1 0,-1 0 0,0 0 0,0 0 0,0 0 0,0-1 0,0 0-1,-1 1 1,0-1 0,5-7 0,5-10 20,20-36-1,-30 50-19,69-158 42,-71 164-47,-1 1 0,0-1 0,1 0 0,-1 1 0,0-1 0,1 0 0,-1 1 0,1-1 0,-1 0-1,1 1 1,-1-1 0,1 1 0,-1-1 0,1 0 0,0 1 0,-1 0 0,2-1 0,-2 1 0,0 0 0,1 0 0,-1 0 0,0 0 0,1 0 1,-1 1-1,0-1 0,0 0 0,1 0 0,-1 0 0,0 1 1,0-1-1,1 0 0,-1 0 0,0 1 0,0-1 0,0 0 1,1 0-1,-1 1 0,0-1 0,0 0 0,0 1 1,0-1-1,0 0 0,0 1 0,0-1 0,0 1 0,4 30-30,-3-27 31,4 174-5,7 63 80,2-150 6,4 0 0,43 130 0,-59-217-56,-1 0-1,0 1 1,-1-1 0,1 1-1,-1-1 1,1 0 0,-2 1-1,1-1 1,0 1 0,-1-1-1,0 0 1,0 1 0,-3 7-1,4-10-1,-1-1 0,0 0 0,0 1-1,1-1 1,-1 0 0,0 0 0,0 0 0,0 1-1,-1-1 1,1 0 0,0 0 0,0-1 0,0 1-1,-1 0 1,1 0 0,-1-1 0,-1 2 0,0-2 2,1 1 1,0-1-1,0 0 1,-1 0 0,1 0-1,0 0 1,0-1 0,-1 1-1,1 0 1,0-1 0,0 0-1,0 1 1,0-1 0,-1 0-1,-1-2 1,-4-2 6,2 1 1,-1-2 0,1 1-1,-1-1 1,1 0-1,1 0 1,-1-1-1,1 0 1,1 0 0,-1 0-1,-4-10 1,-1-4-26,1 0 1,1 0 0,-6-23-1,10 27 1,1 0 0,0 0 1,2 0-1,0 0 0,0-1 0,2 1 0,0 0 0,1 0 0,1 0 0,7-25 0,-3 20-209,1 0-1,2 0 1,0 1-1,1 1 1,1-1-1,1 2 1,20-26-1,14-6-3195</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0:58.768"/>
    </inkml:context>
    <inkml:brush xml:id="br0">
      <inkml:brushProperty name="width" value="0.05" units="cm"/>
      <inkml:brushProperty name="height" value="0.05" units="cm"/>
    </inkml:brush>
  </inkml:definitions>
  <inkml:trace contextRef="#ctx0" brushRef="#br0">190 62 11963,'-3'-2'865,"0"-1"0,-1 1 0,1 0 1,0 0-1,-1 0 0,1 1 0,-1-1 0,1 1 1,-1 0-1,0 0 0,0 0 0,-5-1 1,5 2-696,0 1 0,0-1 0,1 1 1,-1-1-1,0 1 0,1 0 0,-1 0 1,0 1-1,1-1 0,-1 1 0,1 0 1,0 0-1,0 0 0,0 0 0,0 0 1,0 1-1,0-1 0,0 1 0,1 0 0,-3 3 1,-3 5-61,1 0 0,0 1 1,0-1-1,2 1 0,-1 1 0,1-1 1,1 1-1,1 0 0,-4 18 0,4-11-69,0 1 0,2-1 0,0 1-1,2 0 1,3 30 0,-3-43-38,1 0-1,0 0 1,0 0 0,1 0 0,0 0 0,1-1 0,-1 1 0,1-1 0,1 0 0,-1 0-1,9 8 1,-11-13-1,0 0-1,0 0 0,0 0 0,0 0 0,0-1 1,1 1-1,-1-1 0,1 0 0,-1 0 0,1 0 1,0 0-1,-1 0 0,1 0 0,0-1 0,4 1 1,-4-1 0,1 0 1,-1-1 0,1 1-1,-1-1 1,1 0 0,-1 0 0,0 0-1,1-1 1,-1 1 0,0-1-1,0 0 1,0 0 0,0 0 0,0 0-1,3-3 1,6-7 12,0-1-1,-1 0 1,0-1 0,-1 0 0,0-1-1,-2 0 1,13-27 0,37-117 66,-25 26-28,-25 97-38,-8 36-16,0 0 1,0 0-1,0 0 1,0 0-1,0 0 1,0 0-1,0 0 1,0 0-1,0 0 1,0 0-1,0 0 1,0 0-1,0 0 1,0 0-1,0 0 0,0 0 1,1 1-1,-1-1 1,0 0-1,0 0 1,0 0-1,0 0 1,0 0-1,0 0 1,0 0-1,0 0 1,0 0-1,0 0 1,0 0-1,0 0 1,0 0-1,0 0 1,1 0-1,-1 0 1,0 0-1,0 0 1,0 0-1,0 0 1,0-1-1,0 1 1,0 0-1,0 0 1,0 0-1,0 0 1,0 0-1,2 10-9,6 145 3,-6-93 154,2 0 0,18 93 0,-20-144-137,0-1-1,1 0 1,1 0 0,-1 0-1,2-1 1,-1 1 0,8 9-1,-12-18-8,1 0 0,-1 0 0,1 0-1,0 0 1,-1 0 0,1 0 0,0 0-1,-1 0 1,1-1 0,0 1 0,0 0 0,0-1-1,0 1 1,0 0 0,0-1 0,0 1 0,0-1-1,0 0 1,0 1 0,0-1 0,0 0-1,0 1 1,0-1 0,1 0 0,-1 0 0,0 0-1,0 0 1,0 0 0,0 0 0,0 0-1,0-1 1,1 1 0,-1 0 0,0-1 0,0 1-1,0-1 1,0 1 0,0-1 0,0 1 0,0-1-1,0 0 1,-1 1 0,1-1 0,0 0-1,0 0 1,0 1 0,0-3 0,5-4-40,0-1-1,-1 0 1,0 0 0,6-15 0,-8 17-23,14-34-1422,21-68 0,-12 19-2705</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0:59.143"/>
    </inkml:context>
    <inkml:brush xml:id="br0">
      <inkml:brushProperty name="width" value="0.05" units="cm"/>
      <inkml:brushProperty name="height" value="0.05" units="cm"/>
    </inkml:brush>
  </inkml:definitions>
  <inkml:trace contextRef="#ctx0" brushRef="#br0">55 0 22085,'0'0'2815,"-6"6"-552,0-1-2151,1 1 1,1 0-1,-1 0 0,1 0 0,0 0 1,0 1-1,1 0 0,-3 7 0,4-12-111,1 0 0,0 1 0,1-1 0,-1 1-1,0-1 1,1 1 0,-1-1 0,1 1 0,0-1 0,0 1 0,0-1-1,0 1 1,0-1 0,0 1 0,1 0 0,-1-1 0,1 0-1,0 1 1,0-1 0,0 1 0,0-1 0,0 0 0,0 0-1,1 1 1,-1-1 0,1 0 0,0 0 0,-1 0 0,1-1-1,2 3 1,3-1-1,-1 1 0,1-1 0,0-1-1,0 1 1,13 2 0,23 9 1,-34-10 3,0 1-1,-1 0 0,0 0 1,0 1-1,0 0 0,12 13 1,-17-15 7,0 0 0,0 0 1,0 0-1,-1 0 0,1 1 1,-1-1-1,0 1 1,0-1-1,-1 1 0,0 0 1,1 0-1,-2 0 1,1 0-1,0 0 0,-1 5 1,-1 5 112,0 1 1,-1-1-1,-1 0 0,-1 0 1,0 0-1,0 0 0,-2 0 1,0-1-1,0 0 1,-2-1-1,1 1 0,-2-1 1,0-1-1,-18 21 0,25-31-113,0 0-1,0 0 1,0 0-1,-1-1 1,1 1-1,-1-1 0,0 1 1,1-1-1,-1 0 1,0 0-1,0 0 0,1 0 1,-1 0-1,0-1 1,-4 1-1,5-1-8,0 0 0,1 0 0,-1-1 0,1 1 0,-1-1 0,1 1 0,-1-1 0,1 1 0,-1-1 0,1 0 0,0 0 0,-1 0 0,1 0-1,0 0 1,0 0 0,-1 0 0,1 0 0,0 0 0,0 0 0,0-1 0,1 1 0,-1 0 0,0-1 0,0 1 0,1-1 0,-1 1 0,1-1 0,-1 1 0,0-3 0,0-2-39,0-1 1,0 1 0,0-1-1,1 1 1,-1 0 0,2-1-1,-1 1 1,1-1 0,0 1-1,0-1 1,0 1 0,1 0-1,0 0 1,1 0 0,-1 0-1,5-6 1,2-4-834,2 0 0,0 1 1,0 1-1,20-19 0,5-5-2078</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1:00.001"/>
    </inkml:context>
    <inkml:brush xml:id="br0">
      <inkml:brushProperty name="width" value="0.05" units="cm"/>
      <inkml:brushProperty name="height" value="0.05" units="cm"/>
    </inkml:brush>
  </inkml:definitions>
  <inkml:trace contextRef="#ctx0" brushRef="#br0">60 1 17356,'-1'0'4463,"-4"7"-4000,-1 0 0,2 1-1,-1-1 1,1 1 0,0 0-1,0 0 1,1 0 0,0 1 0,-2 12-1,0 0-93,1 1-1,-2 37 0,7 9-195,0-63-170,-1 0-1,1 0 1,0 0 0,0 0 0,1-1 0,-1 1 0,1-1 0,0 1 0,0-1 0,1 1 0,4 5 0,-7-10-2,1 1 0,0 0 0,-1-1 1,1 1-1,0 0 0,-1-1 0,1 1 0,0-1 0,0 0 0,0 1 0,-1-1 0,1 0 0,0 1 0,0-1 0,0 0 0,0 0 1,0 0-1,0 0 0,-1 0 0,1 0 0,0 0 0,2 0 0,-1-1 2,1 1 0,-1-1 0,0 0 0,1 0 0,-1 0 0,0 0 1,0-1-1,3-2 0,5-4 15,0-1 1,13-18-1,-16 19-6,20-25 27,-15 18-23,0 1 1,0 0-1,23-18 0,-34 31-16,0 0-1,0 0 1,0 1-1,0-1 0,0 0 1,0 1-1,0-1 1,0 0-1,0 1 0,0 0 1,0-1-1,0 1 1,0-1-1,0 1 0,1 0 1,-1 0-1,0 0 1,0 0-1,0 0 0,1 0 1,-1 0-1,0 0 1,0 0-1,0 1 0,0-1 1,1 0-1,-1 1 1,0-1-1,0 1 0,0-1 1,0 1-1,0-1 1,0 1-1,0 0 0,0 0 1,0-1-1,0 1 1,-1 0-1,1 0 0,0 0 1,-1 0-1,1 0 1,0 0-1,-1 0 0,1 0 1,-1 0-1,1 0 1,-1 2-1,4 7 2,-1 1 0,-1-1 0,0 0 0,1 15 0,-2-24 1,7 135 372,-9 142 0,0-210-214,0-7 264,-15 100 0,15-157-412,0 0 0,0 0 0,0 0 1,-1 0-1,0 0 0,-3 6 0,5-10-11,0 1 0,-1-1 1,1 1-1,0-1 0,-1 1 0,1-1 1,0 1-1,-1-1 0,1 1 0,-1-1 0,1 0 1,-1 1-1,1-1 0,-1 0 0,0 1 0,1-1 1,-1 0-1,1 0 0,-1 0 0,0 1 0,1-1 1,-1 0-1,1 0 0,-1 0 0,0 0 0,1 0 1,-1 0-1,0 0 0,1 0 0,-1-1 1,1 1-1,-1 0 0,0 0 0,1 0 0,-1-1 1,1 1-1,-1 0 0,1 0 0,-1-1 0,1 1 1,-1-1-1,1 1 0,-1 0 0,1-1 0,-1 1 1,1-1-1,0 1 0,-1-1 0,1 1 1,-1-2-1,-3-4 3,0 0 0,0-1 0,0 0 0,1 1 0,-1-1 0,2-1 0,-1 1 0,1 0 0,0-1 0,1 1 0,-1-9 0,0-6-3,1 0 0,4-42-1,3 22-8,2 0-1,1 1 1,2 0-1,20-50 0,-8 37 4,2 1-1,50-78 0,-59 107 4,1 0-1,29-31 0,-40 48 1,0 1-1,1 0 0,0 1 1,-1 0-1,2 0 1,-1 0-1,1 1 1,-1 0-1,1 0 1,0 1-1,1 0 1,12-3-1,-18 5 1,0 1 0,0 0 0,-1 0 1,1 0-1,0 0 0,0 0 0,0 1 0,0-1 0,-1 1 0,1 0 1,0 0-1,-1 0 0,1 0 0,-1 0 0,1 0 0,-1 1 0,1-1 1,-1 1-1,0 0 0,0 0 0,0-1 0,0 1 0,0 1 0,0-1 1,0 0-1,-1 0 0,1 1 0,-1-1 0,0 1 0,2 3 0,2 7 0,0 1-1,-1 0 1,-1 0-1,3 23 1,-5-30 3,3 46 8,-4-42-6,0 1 0,1-1 0,0 1 0,1-1 0,1 0 0,5 17 0,-8-27-3,0-1 0,0 1 0,1-1 0,-1 1 0,0-1 0,0 1 0,1-1-1,-1 1 1,0-1 0,1 1 0,-1-1 0,0 0 0,1 1 0,-1-1 0,1 0-1,-1 1 1,1-1 0,-1 0 0,1 0 0,-1 1 0,1-1 0,-1 0 0,1 0-1,-1 0 1,1 0 0,-1 1 0,1-1 0,-1 0 0,1 0 0,0 0 0,-1 0-1,1 0 1,-1-1 0,1 1 0,-1 0 0,1 0 0,-1 0 0,1 0 0,-1-1 0,1 1-1,-1 0 1,1 0 0,-1-1 0,1 1 0,-1 0 0,0-1 0,1 1 0,0-1-1,19-22 0,-18 20 2,16-22 1,66-81 13,-75 96-15,0 1 1,1-1-1,0 1 1,1 1 0,0 0-1,0 1 1,18-9-1,-27 15-1,-1 0 1,1 0-1,0 0 0,-1 1 0,1-1 1,-1 1-1,1-1 0,0 1 1,0 0-1,-1 0 0,1-1 1,0 1-1,0 0 0,-1 1 0,1-1 1,0 0-1,0 0 0,-1 1 1,1-1-1,0 1 0,-1-1 0,1 1 1,-1 0-1,1 0 0,-1 0 1,1 0-1,-1 0 0,1 0 0,-1 0 1,0 0-1,0 0 0,1 1 1,-1-1-1,0 0 0,0 1 0,0-1 1,1 4-1,1 2-1,0 1-1,-1 0 1,0 0-1,0 0 1,-1 1-1,1 11 1,0 74 19,0 5 17,-2-97-30,0 1 0,0-1 0,1 1 0,-1-1 0,1 0 0,0 1 0,-1-1 0,1 0 0,2 3 0,-3-4-2,0-1 0,1 0-1,-1 0 1,0 1 0,0-1 0,1 0 0,-1 0 0,0 1 0,1-1 0,-1 0 0,0 0-1,1 0 1,-1 0 0,0 1 0,1-1 0,-1 0 0,0 0 0,1 0 0,-1 0 0,0 0-1,1 0 1,-1 0 0,0 0 0,1 0 0,-1 0 0,0 0 0,1 0 0,-1 0 0,1-1-1,-1 1 1,0 0 0,1 0 0,-1 0 0,0 0 0,1-1 0,3-3 10,0 1 0,0-2 0,-1 1 0,1 0 1,-1-1-1,0 1 0,3-6 0,43-77 15,-25 43-14,1 1-1,2 1 1,59-69-1,-83 107-13,1 0-1,-1 0 1,1 0-1,0 1 1,0 0-1,0-1 1,0 1-1,1 1 1,-1-1-1,1 1 1,0 0-1,0 0 1,0 0-1,8-2 1,-11 4 0,-1 0-1,1 0 1,-1 0 0,1 1 0,-1-1 0,1 0 0,-1 1-1,1-1 1,-1 1 0,1-1 0,-1 1 0,1 0-1,-1-1 1,0 1 0,1 0 0,-1 0 0,0 0 0,0 0-1,0 0 1,0 1 0,0-1 0,0 0 0,0 0 0,0 1-1,0-1 1,0 0 0,-1 1 0,1-1 0,-1 1-1,1 2 1,2 7-1,0-1 0,-1 1 0,1 16 0,-2-13 5,4 26 4,-3-15-1,1-1 0,1 1 0,10 30 0,-14-54-6,0 0 0,1 1 0,-1-1 0,0 0 0,1 0 0,-1 0 0,1 0 0,-1 0 0,1 0 0,0-1 0,0 1 0,-1 0 0,1 0 0,0 0 0,0 0 0,0-1 0,0 1 0,0 0 0,1 0 0,-1-1 1,0 0-1,0 0 0,0 0 0,0 0 0,-1 0 0,1 0 0,0 0 0,0 0 0,0 0 0,0-1 0,0 1 0,0 0 0,-1-1 0,1 1 1,0-1-1,0 1 0,0-1 0,-1 1 0,2-2 0,4-4 1,1 0 0,-2-1 0,1 0-1,6-9 1,-2 1 1,0 3-53,0 0 0,1 1-1,18-16 1,-26 25-90,1-1 1,0 1-1,-1-1 0,1 1 1,1 0-1,-1 1 0,8-3 1,-10 3-48,0 1 1,0 0 0,0-1 0,0 1-1,1 0 1,-1 0 0,0 1-1,0-1 1,0 0 0,1 1 0,-1-1-1,0 1 1,0 0 0,0 0-1,0 0 1,3 2 0,14 12-2099</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1:00.467"/>
    </inkml:context>
    <inkml:brush xml:id="br0">
      <inkml:brushProperty name="width" value="0.05" units="cm"/>
      <inkml:brushProperty name="height" value="0.05" units="cm"/>
    </inkml:brush>
  </inkml:definitions>
  <inkml:trace contextRef="#ctx0" brushRef="#br0">1 178 12035,'3'-10'505,"26"-72"6099,-25 73-5868,1 0 1,0 0-1,0 0 0,0 1 1,1 0-1,10-11 1,-16 18-676,1 0 1,0 0-1,0 0 1,0 0-1,0 0 1,0 0 0,0 0-1,0 0 1,0 1-1,0-1 1,1 0 0,-1 1-1,0-1 1,0 1-1,1-1 1,-1 1-1,0-1 1,1 1 0,-1 0-1,0 0 1,1 0-1,-1 0 1,0 0 0,1 0-1,-1 0 1,0 0-1,1 0 1,-1 1-1,0-1 1,1 0 0,-1 1-1,0-1 1,1 1-1,-1 0 1,0-1 0,0 1-1,0 0 1,0 0-1,0 0 1,0 0-1,0 0 1,0 0 0,1 2-1,3 3 59,-1 1-1,0 0 1,-1 0-1,0 0 1,0 0-1,3 13 1,0 6 112,-1 1 0,-2 0 0,1 51 0,-4-46-36,2-1-1,7 39 1,-9-69-194,0 0 0,1 0 0,-1 0 0,0 0 1,1 0-1,-1 0 0,0 0 0,1 0 0,-1-1 0,1 1 1,-1 0-1,1 0 0,0 0 0,0 1 0,0-2-1,-1 0 0,0 0 0,1 0 0,-1 0 0,0 0 0,1 0 0,-1 1-1,0-1 1,1 0 0,-1 0 0,1 0 0,-1 0 0,0 0 0,1 0 0,-1 0 0,0-1 0,1 1-1,-1 0 1,1 0 0,-1 0 0,0 0 0,1 0 0,-1 0 0,0-1 0,1 1 0,2-2 3,-1-1 0,0 1 1,1 0-1,-1-1 1,0 1-1,3-6 0,31-49 43,46-67 14,-66 102-58,1 1 0,1 1-1,26-24 1,-41 41-5,1 0-1,0 0 1,-1 0 0,1 1-1,0-1 1,0 1 0,0 0-1,0 0 1,1 0 0,8-2-1,-12 4 1,0 0 1,0 0-1,0 0 0,0 0 0,0 1 1,0-1-1,0 0 0,0 0 0,0 0 1,0 1-1,0-1 0,0 1 0,-1-1 1,1 1-1,0-1 0,0 1 0,0-1 0,0 1 1,1 1-1,-1 0-1,0 0-1,1 0 1,-1 0-1,0 0 1,0 1 0,0-1-1,0 0 1,0 1 0,-1-1-1,1 1 1,-1 2 0,4 31-2,-2 0-1,-4 56 1,0 1 58,2-85-46,0-6-6,0 0 1,-1-1-1,1 1 1,0 0-1,0 0 1,1 0-1,-1 0 1,0 0 0,1 0-1,-1 0 1,1 0-1,-1-1 1,1 1-1,0 0 1,0 0-1,0-1 1,0 1-1,2 2 1,-3-4-1,0 0-1,1 0 1,-1 0-1,0 0 1,1 1 0,-1-1-1,0 0 1,1 0-1,-1 0 1,0 0-1,1 0 1,-1 0 0,1 0-1,-1 0 1,0 0-1,1 0 1,-1 0 0,0-1-1,1 1 1,-1 0-1,0 0 1,1 0-1,-1 0 1,0 0 0,1-1-1,-1 1 1,0 0-1,0 0 1,1-1 0,-1 1-1,0 0 1,0 0-1,1-1 1,16-17 10,-1 0-1,-1-1 1,-1-1-1,0-1 1,11-23-1,12-17-68,-25 43 9,-4 4-27,0 1 0,1 1 0,1-1-1,0 1 1,0 1 0,2 0 0,13-11 0,-24 21 69,-1 1 1,1-1 0,-1 1-1,1-1 1,-1 1 0,1-1 0,0 1-1,-1 0 1,1-1 0,-1 1 0,1 0-1,0-1 1,0 1 0,-1 0 0,1 0-1,0-1 1,0 1 0,-1 0 0,1 0-1,0 0 1,0 0 0,-1 0 0,1 0-1,0 0 1,0 1 0,-1-1 0,1 0-1,0 0 1,-1 0 0,1 1 0,0-1-1,-1 0 1,1 1 0,0-1-1,-1 1 1,1-1 0,-1 1 0,1-1-1,0 1 1,-1-1 0,0 1 0,1-1-1,-1 1 1,1 0 0,-1-1 0,0 1-1,1 0 1,-1-1 0,0 1 0,1 0-1,-1 0 1,0-1 0,0 1 0,0 0-1,0 0 1,0-1 0,0 1 0,0 1-1,1 8-22,-1 0 0,0 0 0,-2 15 0,1-24 28,-17 104-17,11-74-205,1 1 1,-3 54-1,10-90-754,6-22 53</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27:57.013"/>
    </inkml:context>
    <inkml:brush xml:id="br0">
      <inkml:brushProperty name="width" value="0.05" units="cm"/>
      <inkml:brushProperty name="height" value="0.05" units="cm"/>
    </inkml:brush>
  </inkml:definitions>
  <inkml:trace contextRef="#ctx0" brushRef="#br0">87 47 18404,'3'-15'1782,"2"-16"3616,-5 33-5306,1 0 0,-1 0 0,0 0 0,1-1 0,-1 1 0,1 0 0,-1 0 0,1 0-1,0-1 1,1 3 0,3 7 4,4 29 2,-2 0 1,-3 0-1,0 0 0,-4 57 1,0-52-79,-2 57 2,0-55 13,2 0 0,9 78 0,-6-131 216,-1-12-229,-2 4-89,-1 0 0,-1 0 0,0 0 0,-1 1 0,-1-1 0,-6-17 0,-2 0-592,-25-43-1,20 44-9,-33-41 0,48 68 657,1 3 127,5 2 308,1 0-418,0 0 0,1 0 0,0 0 0,-1-1 0,1 0 1,0 0-1,-1-1 0,1 1 0,0-1 0,0-1 0,0 1 1,6-2-1,14-3-106,35-11 1,-40 10 38,40-12 2013</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1:00.861"/>
    </inkml:context>
    <inkml:brush xml:id="br0">
      <inkml:brushProperty name="width" value="0.05" units="cm"/>
      <inkml:brushProperty name="height" value="0.05" units="cm"/>
    </inkml:brush>
  </inkml:definitions>
  <inkml:trace contextRef="#ctx0" brushRef="#br0">0 223 22677,'9'4'423,"0"0"0,0 0 1,0-1-1,0 0 0,1-1 1,-1 0-1,1 0 0,-1-1 1,1 0-1,17-1 0,-21-1-395,0 0 0,1 0 0,-1-1 0,0 0 0,-1 0 0,1 0 0,0-1 0,-1 1 0,1-1 0,-1-1 0,0 1 0,0-1 0,0 0 0,0 0 0,-1 0 0,1-1 0,6-9 0,-5 5-14,1-1 0,-2 0 1,1 0-1,-1-1 1,7-21-1,-11 27-2,1-1-1,-1 1 1,0-1 0,0 1-1,-1-1 1,0 1 0,0-1-1,0 1 1,0 0 0,-1-1-1,0 1 1,0-1 0,-1 1-1,-2-8 1,3 12-5,1 0-1,0 0 1,-1 0 0,1 0 0,-1 0-1,1 1 1,-1-1 0,0 0-1,1 0 1,-1 0 0,0 1-1,0-1 1,0 0 0,1 1 0,-1-1-1,0 1 1,0-1 0,0 1-1,0-1 1,0 1 0,0 0 0,0 0-1,0-1 1,0 1 0,0 0-1,0 0 1,0 0 0,0 0-1,0 0 1,0 0 0,0 0 0,0 0-1,0 0 1,0 1 0,0-1-1,0 0 1,0 1 0,0-1 0,0 1-1,0-1 1,0 1 0,0-1-1,1 1 1,-1 0 0,0-1 0,0 1-1,0 1 1,-6 4 20,0 0 0,1 1-1,0 0 1,-5 9 0,-3 5 17,1 2-1,1 0 1,2 0 0,0 1-1,1 0 1,2 1 0,0 0 0,2 0-1,0 1 1,2-1 0,0 41-1,3-66-42,0 6 7,0 0-1,0 0 0,1-1 1,-1 1-1,3 7 0,-3-12-6,1 1-1,-1-1 0,0 0 0,1 0 0,-1 0 0,1 0 1,0 0-1,-1 0 0,1 0 0,0 0 0,-1 0 0,1-1 1,0 1-1,0 0 0,0 0 0,0-1 0,0 1 0,0 0 1,0-1-1,0 1 0,0-1 0,0 0 0,0 1 0,0-1 0,0 0 1,1 1-1,-1-1 0,0 0 0,0 0 0,0 0 0,0 0 1,1 0-1,1-1 0,2 0-9,1 0-1,-1-1 1,1 0 0,-1 0 0,0 0-1,0-1 1,0 0 0,0 0 0,8-6-1,40-39-641,-44 39 421,44-44-1263</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1:01.531"/>
    </inkml:context>
    <inkml:brush xml:id="br0">
      <inkml:brushProperty name="width" value="0.05" units="cm"/>
      <inkml:brushProperty name="height" value="0.05" units="cm"/>
    </inkml:brush>
  </inkml:definitions>
  <inkml:trace contextRef="#ctx0" brushRef="#br0">0 2 22253,'1'0'139,"1"-1"0,-1 1 0,0 0 0,0 0 0,1 0 0,-1 0 0,0 0 0,1 0 0,-1 0 0,0 0 0,0 1 0,1-1 1,-1 0-1,0 1 0,0-1 0,0 1 0,1 0 0,-1-1 0,0 1 0,0 0 0,0-1 0,0 1 0,0 0 0,0 0 0,0 0 0,-1 0 0,1 0 0,0 0 1,0 0-1,-1 0 0,1 0 0,-1 0 0,1 1 0,-1-1 0,1 0 0,-1 0 0,1 2 0,2 8 21,-1-1-1,1 1 1,0 15-1,-2-18 75,2 23 40,-2-1 0,-1 1-1,-5 36 1,-19 91 148,11-84-306,7-35-69,6-39-46,0 1-1,-1-1 1,1 1-1,0-1 1,0 1 0,0-1-1,0 1 1,0-1-1,-1 1 1,1 0-1,0-1 1,0 1 0,1-1-1,-1 1 1,0-1-1,0 1 1,0 0 0,0-1-1,0 1 1,1-1-1,-1 1 1,0-1-1,0 1 1,1-1 0,-1 1-1,0-1 1,1 1-1,-1-1 1,1 1-1,4-3 0,-1 0 0,0-1 0,0 1 0,0-1-1,0 0 1,0 0 0,0-1 0,-1 1-1,1-1 1,3-5 0,14-12 5,-19 19-6,0 0 0,1 0-1,-1 0 1,1 0 0,-1 1 0,1-1-1,0 1 1,0 0 0,0 0 0,0 0-1,-1 0 1,1 1 0,6-1-1,-8 1 0,0 0 0,1 0 0,-1 0 0,0 1 0,1-1 0,-1 0 0,0 1 0,0 0 0,1-1 0,-1 1 0,0 0 0,0-1 0,0 1-1,0 0 1,0 0 0,0 0 0,0 0 0,0 0 0,0 0 0,0 0 0,0 0 0,-1 0 0,1 1 0,0-1 0,-1 0 0,1 0-1,-1 1 1,0-1 0,1 0 0,-1 1 0,0 1 0,2 9-1,0 1-1,-1 0 1,-1 0-1,-1 16 1,-1-20 3,2 0 1,0 1 0,0-1-1,0 1 1,1-1 0,1 0-1,-1 0 1,2 1 0,4 13-1,-7-22 0,1 1-1,0-1 0,-1 1 1,1-1-1,0 1 1,0-1-1,0 0 0,0 1 1,0-1-1,0 0 0,0 0 1,0 1-1,0-1 0,1 0 1,-1 0-1,0-1 0,1 1 1,-1 0-1,1 0 0,-1-1 1,1 1-1,-1 0 0,1-1 1,-1 0-1,1 1 0,0-1 1,-1 0-1,1 0 1,0 0-1,-1 0 0,1 0 1,0 0-1,-1 0 0,1-1 1,-1 1-1,1-1 0,-1 1 1,3-2-1,4-2-1,0-1 0,-1 0 0,0-1 0,0 0 0,0 0 0,-1 0 0,6-8 0,41-55 8,-35 43-1,25-38 8,11-15 20,-51 75-17,-4 5-14,1-1-1,-1 0 0,0 1 1,0-1-1,0 1 0,0-1 1,0 1-1,0-1 0,1 1 1,-1-1-1,0 1 0,0 0 1,1 0-1,-1-1 0,0 1 1,1 0-1,-1 0 0,1 0 1,-1 0-1,1 0 0,0-1 1,-1 1-1,1 0 0,-1 1 1,-7 28 1,7-24 0,-3 10 3,1 0 0,0 1 0,2-1-1,0 1 1,1-1 0,1 17-1,-1-32-6,0 1 0,1-1 0,-1 0 0,0 0 0,0 1 0,1-1 0,-1 0 0,1 0 0,-1 0 0,1 1 0,0-1 0,-1 0 0,1 0 0,0 0 0,0 0 0,0 0 0,0 0 0,0-1 0,0 1 0,0 0 0,0 0 0,0-1 0,0 1 0,0 0 0,0-1 0,0 1 0,1-1 0,-1 0 0,3 1 0,2 0 3,1-1 0,0 0-1,0 0 1,12-2 0,-14 1-43,0 0 1,0 0-1,-1 1 1,1 0-1,0 0 1,-1 0-1,8 2 1,-9-1-76,2 1-2678</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1:01.750"/>
    </inkml:context>
    <inkml:brush xml:id="br0">
      <inkml:brushProperty name="width" value="0.05" units="cm"/>
      <inkml:brushProperty name="height" value="0.05" units="cm"/>
    </inkml:brush>
  </inkml:definitions>
  <inkml:trace contextRef="#ctx0" brushRef="#br0">0 5 28342,'3'-5'1624,"-1"5"-1560,0 0-40,-1 0-8,1 0-24,0 0-408,-1 0-960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1:02.078"/>
    </inkml:context>
    <inkml:brush xml:id="br0">
      <inkml:brushProperty name="width" value="0.05" units="cm"/>
      <inkml:brushProperty name="height" value="0.05" units="cm"/>
    </inkml:brush>
  </inkml:definitions>
  <inkml:trace contextRef="#ctx0" brushRef="#br0">161 1 12115,'13'15'7617,"-9"2"-3529,-4-13-3742,0 0-1,-1 1 0,0-1 1,0 0-1,0 0 0,0 0 1,-4 7-1,-11 21 611,-31 47 0,-5 9-173,49-82-724,-10 19 231,-12 35-1,22-53-264,1 0 0,0 0-1,1 0 1,-1 1 0,1-1-1,1 0 1,-1 1 0,1-1-1,1 1 1,1 9 0,-2-16-25,0 1 0,0-1 0,1 0 0,-1 0 0,1 1 0,-1-1 1,1 0-1,-1 0 0,1 0 0,0 0 0,0 0 0,0 0 0,-1 0 0,1 0 0,0 0 0,0 0 1,0 0-1,0 0 0,0-1 0,1 1 0,-1 0 0,0-1 0,0 1 0,2 0 0,1-1 0,-1 1 0,0-1 0,0 0 0,0 0 0,0 0 0,0 0 1,0-1-1,1 1 0,-1-1 0,3-1 0,8-3 2,0-1 0,0 0 0,15-11 0,-27 16-1,157-98-2623,-120 74 9</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1:06.722"/>
    </inkml:context>
    <inkml:brush xml:id="br0">
      <inkml:brushProperty name="width" value="0.05" units="cm"/>
      <inkml:brushProperty name="height" value="0.05" units="cm"/>
    </inkml:brush>
  </inkml:definitions>
  <inkml:trace contextRef="#ctx0" brushRef="#br0">1 360 23437,'6'-15'984,"13"-1"345,4-7-289,15-4-248,8-3-256,9-5-232,13-3-96,5 0-144,2 0-40,-5 5-16,-14 4 8,-13 10 40,-6 5-136,-19 9-720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1:07.050"/>
    </inkml:context>
    <inkml:brush xml:id="br0">
      <inkml:brushProperty name="width" value="0.05" units="cm"/>
      <inkml:brushProperty name="height" value="0.05" units="cm"/>
    </inkml:brush>
  </inkml:definitions>
  <inkml:trace contextRef="#ctx0" brushRef="#br0">207 170 19188,'8'-18'954,"0"-1"-1,1 2 1,18-28-1,-23 38-772,1 1 0,0 1-1,0-1 1,0 1-1,0 0 1,1 0 0,0 0-1,0 1 1,0 0 0,1 0-1,-1 1 1,13-5 0,-18 7-157,1 1 0,-1-1 0,0 1 0,1 0 0,-1-1 0,1 1 0,-1 0 0,1 0 1,-1 0-1,1 0 0,-1 0 0,1 0 0,-1 1 0,1-1 0,-1 0 0,1 1 0,-1-1 0,0 1 0,1-1 1,-1 1-1,2 1 0,-1 0-5,-1-1 0,0 1 0,1-1 0,-1 1 0,0 0 0,0 0 1,0-1-1,0 1 0,0 0 0,-1 0 0,1 0 0,0 0 0,0 4 1,0 7 35,0 0 1,-1 1 0,0-1 0,-3 14 0,3-23-36,-8 53 62,-2 0-1,-3 0 0,-2-1 0,-3-1 0,-25 54 1,-8 0 663,-92 144 0,122-220-542,8-14-85,1 1 0,0 0 0,2 0 0,-10 26 1,20-45-111,-1 0 0,1 0 1,0 0-1,0 0 0,-1 1 1,1-1-1,0 0 1,0 0-1,0 0 0,0 0 1,0 0-1,1 0 1,-1 0-1,0 0 0,1 2 1,-1-3-7,0 1 0,1-1 1,-1 0-1,1 1 1,-1-1-1,0 1 0,1-1 1,-1 0-1,1 1 1,-1-1-1,1 0 0,-1 0 1,0 1-1,1-1 1,-1 0-1,1 0 0,0 0 1,-1 0-1,1 0 1,-1 1-1,2-1 0,0-1-2,1 1 0,0 0 0,0-1 0,0 1 0,0-1-1,-1 0 1,1 0 0,5-3 0,120-75-17,-9 4-357,-30 32-399,-2 7-926</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1:09.526"/>
    </inkml:context>
    <inkml:brush xml:id="br0">
      <inkml:brushProperty name="width" value="0.05" units="cm"/>
      <inkml:brushProperty name="height" value="0.05" units="cm"/>
    </inkml:brush>
  </inkml:definitions>
  <inkml:trace contextRef="#ctx0" brushRef="#br0">1 260 16323,'8'-35'6358,"-3"39"-4698,-2-1-1588,0 1-1,0 0 0,-1 0 0,1 1 1,-1-1-1,0 0 0,0 1 1,0 0-1,1 7 0,9 51 58,-7-32-76,12 49 6,-14-70-40,1 0 0,-1 0 0,1-1 0,1 1 0,10 15 0,-15-24-3,1 0 0,-1-1 0,1 1 0,0 0 0,-1 0 0,1-1 0,0 1 0,-1-1 0,1 1 0,0 0 0,0-1 0,-1 1 0,1-1 0,0 0 0,0 1 0,0-1 0,0 0-1,0 1 1,0-1 0,0 0 0,-1 0 0,1 0 0,0 0 0,0 0 0,0 0 0,0 0 0,0 0 0,0 0 0,0 0 0,0-1 0,0 1 0,1-1 0,1 0 45,0-1 1,0 0 0,0 0-1,-1 0 1,1-1 0,-1 1 0,1-1-1,3-5 1,28-43 187,-2-1 1,-2-2-1,26-65 0,-8 16-183,-22 55-25,-14 34-11,-12 14-29,1 0 1,-1 0-1,0 0 0,1 0 0,-1 0 1,0 0-1,1 0 0,-1 0 0,0 0 1,0 0-1,1 0 0,-1 0 0,0 0 0,1 0 1,-1 0-1,0 1 0,0-1 0,1 0 1,-1 0-1,0 0 0,0 0 0,1 1 1,-1-1-1,0 0 0,0 0 0,1 1 1,-1-1-1,0 0 0,0 0 0,0 1 1,0-1-1,1 0 0,-1 0 0,0 1 1,0-1-1,0 0 0,0 1 0,0-1 1,0 0-1,0 0 0,0 1 0,0-1 1,0 0-1,0 1 0,0-1 0,0 0 0,0 1 1,0-1-1,0 1 0,1 25 34,-1 0-1,0 0 1,-7 39-1,2-22-9,-11 224 60,16-259-82,0 0 0,1 0 0,0 0-1,3 15 1,-4-23-2,0 1 0,1-1 0,-1 1 0,0-1 0,0 1 0,0-1 0,1 1 0,-1-1-1,0 1 1,1-1 0,-1 0 0,0 1 0,1-1 0,-1 1 0,1-1 0,-1 0 0,0 1 0,1-1 0,-1 0 0,1 0-1,-1 1 1,1-1 0,-1 0 0,1 0 0,-1 0 0,1 0 0,-1 0 0,2 0 0,-1 0 3,1 0 0,-1-1 0,1 0 0,-1 1 0,0-1 0,1 0 0,-1 0 0,0 0 0,1 1 0,-1-1-1,0-1 1,0 1 0,0 0 0,2-2 0,9-12 31,0 0 0,-1-1 0,-1-1 0,10-20 0,-3 5 6,209-377 281,-203 367-257,-23 42-63,0 0 0,0 1 0,0-1 0,0 0 0,0 0 0,0 0 0,1 1 0,-1-1-1,0 0 1,0 0 0,0 0 0,0 0 0,0 1 0,0-1 0,0 0 0,1 0 0,-1 0 0,0 0 0,0 0 0,0 1 0,0-1 0,1 0-1,-1 0 1,0 0 0,0 0 0,0 0 0,1 0 0,-1 0 0,0 0 0,0 0 0,0 0 0,1 0 0,-1 0 0,0 0 0,0 0 0,0 0-1,1 0 1,-1 0 0,0 0 0,0 0 0,0 0 0,1 0 0,-1 0 0,0 0 0,0 0 0,0 0 0,0-1 0,1 1 0,-1 0 0,0 0-1,0 0 1,0 0 0,0 0 0,0-1 0,1 1 0,-1 0 0,0 0 0,0 0 0,0 0 0,0-1 0,1 22 33,-17 94 28,-29 116-1,18-106-24,20-93-23,-1 11 1,10-41-79,1-7-70,8-25-555,9-26-959</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1:10.492"/>
    </inkml:context>
    <inkml:brush xml:id="br0">
      <inkml:brushProperty name="width" value="0.05" units="cm"/>
      <inkml:brushProperty name="height" value="0.05" units="cm"/>
    </inkml:brush>
  </inkml:definitions>
  <inkml:trace contextRef="#ctx0" brushRef="#br0">204 215 18860,'-2'-2'416,"1"-1"-1,-1 1 1,1 0-1,-1-1 1,0 1-1,0 0 1,0 0-1,0 0 1,-1 1-1,-1-3 1,2 4-323,1-1-1,0 1 1,-1-1 0,1 1 0,-1 0 0,1 0 0,0 0-1,-1 0 1,1 0 0,-1 0 0,1 0 0,-1 0 0,1 0-1,0 1 1,-1-1 0,1 0 0,0 1 0,-1-1 0,1 1-1,0 0 1,-1-1 0,1 1 0,-1 1 0,-7 5 63,0 0-1,1 0 1,1 1 0,-1 0 0,1 1 0,0-1 0,1 1 0,0 1-1,-8 17 1,0 2-87,2 0 0,-9 36 1,16-51-67,1 0 0,1 0 0,1 0 0,0 0 1,0 1-1,2 14 0,0-28-2,0 0 0,0-1 0,0 1 0,0 0 0,0-1-1,0 1 1,1 0 0,-1-1 0,0 1 0,1 0 0,-1-1 0,0 1-1,1-1 1,-1 1 0,1-1 0,-1 1 0,1-1 0,-1 1 0,1-1 0,-1 1-1,1-1 1,-1 1 0,1-1 0,-1 0 0,1 0 0,0 1 0,-1-1-1,1 0 1,0 0 0,-1 0 0,1 1 0,0-1 0,-1 0 0,1 0-1,0 0 1,0 0 0,-1 0 0,1 0 0,0-1 0,-1 1 0,1 0 0,0 0-1,-1 0 1,1-1 0,0 1 0,36-16 19,-29 11-10,18-7 8,45-15 0,-61 24-15,0 1 0,-1 0 1,1 0-1,0 1 0,0 1 0,0-1 0,0 2 1,15 1-1,-6 4-3,-19-6 8,1 0 0,-1 0 0,1 0 0,-1 0 0,1 1 0,-1-1 0,1 0 0,-1 0 0,0 0 0,1 1 0,-1-1 0,0 0 0,1 1 0,-1-1 0,0 0 1,1 1-1,-1-1 0,0 0 0,1 1 0,-1-1 0,0 1 0,0-1 0,0 0 0,1 1 0,-1-1 0,0 1 0,0-1 0,0 1 0,0-1 0,0 1 0,0-1 0,0 0 0,0 2 0,-4-3 203,1 1-178,0-1 0,0 0 0,0 0 0,0 0-1,0 0 1,0 0 0,0 0 0,1-1 0,-1 1 0,1-1 0,-1 0 0,1 0 0,-1 0 0,-2-3-1,1 0-2,0 0 0,0-1 0,1 1 0,0-1 0,0 1 0,-4-11 0,0-7-3,0-1 0,-5-44 0,10 54-5,-9-44 14,11 58-37,0 0 1,0 0-1,0 0 1,0 0-1,0 0 1,0 0-1,0 0 1,0 0-1,0 1 1,0-1-1,0 0 1,0 0-1,0 0 1,0 0-1,0 0 1,0 0-1,-1 0 1,1 0-1,0 0 1,0 0 0,0 0-1,0 0 1,0 1-1,0-1 1,0 0-1,0 0 1,0 0-1,0 0 1,0 0-1,0 0 1,-1 0-1,1 0 1,0 0-1,0 0 1,0 0-1,0 0 1,0 0-1,0 0 1,0 0 0,0 0-1,0 0 1,0 0-1,-1 0 1,1 0-1,0 0 1,0 0-1,0 0 1,0 0-1,0 0 1,0 0-1,0 0 1,0 0-1,0-1 1,0 1-1,0 0 1,-1 0-1,1 0 1,0 0 0,0 0-1,0 0 1,0 0-1,0 0 1,0 0-1,-3 8-3,3-6 3,0-1 1,-1 1 0,1 0-1,0 0 1,1-1 0,-1 1-1,0 0 1,0 0 0,1-1-1,-1 1 1,1 0 0,0-1-1,-1 1 1,1 0 0,0-1-1,0 1 1,0-1 0,0 1-1,0-1 1,0 0-1,0 1 1,1-1 0,-1 0-1,0 0 1,1 0 0,-1 0-1,1 0 1,-1 0 0,3 1-1,-1-1 0,0 0-1,1 0 0,-1 0 1,0-1-1,1 1 0,-1-1 0,0 0 1,1 0-1,-1 0 0,1 0 1,-1-1-1,0 1 0,1-1 1,4-2-1,11-5 0,0-2-1,0 0 1,-1-2 0,0 0 0,27-24 0,-27 21 10,0 0 1,0 2 0,2 0 0,32-15 0,-51 27-11,1 1 1,-1 0 0,0 0-1,0 0 1,0 0 0,0 1-1,0-1 1,0 0 0,0 0 0,0 1-1,0-1 1,0 0 0,0 1-1,0-1 1,0 1 0,0 0-1,0-1 1,0 1 0,0 0 0,0-1-1,0 1 1,-1 0 0,1 0-1,0 0 1,-1 0 0,1 0-1,0 2 1,14 10 9,-14-13-8,0 0 1,0 1 0,-1-1 0,1 0 0,0-1 0,-1 1 0,1 0-1,0 0 1,-1 0 0,1 0 0,0-1 0,-1 1 0,1 0-1,0 0 1,-1-1 0,1 1 0,0-1 0,-1 1 0,1 0 0,-1-1-1,1 1 1,-1-1 0,1 1 0,-1-1 0,0 0 0,1 1-1,-1-1 1,1 1 0,-1-1 0,0 0 0,7-11 9,-2 0 1,0 0 0,0 0 0,-1 0-1,0-1 1,-1 1 0,2-25-1,-4 24 1,-1 13-11,-1 0-1,1 0 1,0 0 0,0 0-1,0 0 1,0 0 0,0 0 0,0 1-1,0-1 1,0 0 0,0 0 0,0 0-1,0 0 1,0 0 0,0 0-1,0 0 1,-1 0 0,1 0 0,0 0-1,0 0 1,0 0 0,0 0 0,0 0-1,0 0 1,0 0 0,0 0-1,0 0 1,0 0 0,-1 0 0,1 0-1,0 0 1,0 0 0,0 0-1,0 0 1,0 0 0,0 0 0,0 0-1,0 0 1,0 0 0,-1 0 0,1 0-1,0 0 1,0 0 0,0 0-1,0 0 1,0 0 0,0-1 0,0 1-1,0 0 1,0 0 0,0 0 0,0 0-1,0 0 1,0 0 0,0 0-1,0 0 1,0 0 0,0 0 0,0-1-1,0 1 1,0 0 0,0 0 0,0 0-1,0 0 1,0 0 0,0 0-1,0 0 1,0 0 0,-3 1-8,-2 2 5,0 0-1,0 0 1,1 1-1,0 0 1,0-1 0,0 2-1,0-1 1,0 0-1,1 1 1,0-1-1,0 1 1,0 0 0,-2 6-1,-12 24-1,-18 55 0,31-79 7,1 0 0,1 1-1,-1-1 1,2 1 0,-1-1-1,2 1 1,0 0 0,0-1-1,3 19 1,-2-26 0,0 0 0,0 1-1,1-1 1,-1 0 0,1 0 0,0-1 0,0 1 0,1 0-1,-1 0 1,1-1 0,-1 0 0,1 1 0,0-1 0,0 0-1,1-1 1,-1 1 0,1 0 0,6 3 0,-6-5-24,-1 1-1,1-1 1,-1 0 0,1 0-1,0-1 1,0 1 0,0-1 0,-1 0-1,1 0 1,0 0 0,0 0 0,-1 0-1,1-1 1,0 0 0,0 0 0,-1 0-1,1 0 1,-1-1 0,1 1 0,-1-1-1,7-4 1,26-20-858</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1:12.067"/>
    </inkml:context>
    <inkml:brush xml:id="br0">
      <inkml:brushProperty name="width" value="0.05" units="cm"/>
      <inkml:brushProperty name="height" value="0.05" units="cm"/>
    </inkml:brush>
  </inkml:definitions>
  <inkml:trace contextRef="#ctx0" brushRef="#br0">17 167 15347,'-1'1'7663,"-2"5"-7509,1-1-1,0 0 0,0 1 0,1-1 1,0 1-1,0-1 0,0 1 0,1 0 1,-1-1-1,2 8 0,-2 2 6,-1 25 310,6 69 1,-3-97-433,1 0-1,0-1 1,1 1-1,0-1 0,1 1 1,0-1-1,0 0 1,1-1-1,1 1 1,9 12-1,-13-20-33,0 0 0,0 0 0,0-1 0,1 1 0,-1-1 0,1 1 1,0-1-1,0 0 0,-1 0 0,1 0 0,1-1 0,-1 1 0,0-1 0,0 1 0,1-1 0,-1 0 1,0 0-1,5 0 0,-4-1 6,0-1 0,0 1 0,0-1-1,-1 1 1,1-1 0,0 0 0,-1-1 0,1 1 0,-1-1 0,0 1 0,1-1 0,-1 0 0,0 0 0,4-4 0,6-6 39,-1-1 0,0 0 1,0-1-1,-2-1 0,16-25 1,10-25 215,-3-2 0,-3 0 0,29-97 0,-58 164-259,-1 0 0,0 0 0,0 0 0,0 1 0,0-1 0,0 0 0,0 0 0,1 0 1,-1 0-1,0 1 0,0-1 0,0 0 0,0 0 0,1 0 0,-1 0 0,0 0 0,0 0 0,0 0 0,1 1 0,-1-1 0,0 0 0,0 0 0,0 0 1,1 0-1,-1 0 0,0 0 0,0 0 0,1 0 0,-1 0 0,0 0 0,0 0 0,0 0 0,1 0 0,-1 0 0,0-1 0,0 1 0,1 0 1,-1 0-1,0 0 0,0 0 0,0 0 0,0 0 0,1-1 0,-1 1 0,0 0 0,0 0 0,0 0 0,0 0 0,1-1 0,-1 1 0,0 0 0,0 0 1,0 0-1,0-1 0,4 20 11,-2 0 1,0 1-1,-1-1 1,-3 32 0,1-5 14,0 12-7,1 58 20,1-98-39,1 0 1,1 0-1,0 0 1,6 19-1,-8-35-4,0 0-1,-1 0 1,1 0-1,0 0 1,0 0-1,0 0 1,1-1 0,-1 1-1,0 0 1,2 1-1,-2-2 1,0-1 1,-1 1-1,1-1 0,0 1 0,-1-1 0,1 0 0,0 1 0,0-1 0,-1 0 1,1 0-1,0 1 0,0-1 0,0 0 0,-1 0 0,1 0 0,0 0 0,0 0 1,-1 0-1,1 0 0,1-1 0,2 0 7,0-1 0,-1 0 0,1 0 0,-1-1 0,0 1 0,0-1 0,0 1 0,0-1 0,0 0-1,0 0 1,2-5 0,60-83 173,88-161 0,-86 135-147,-36 65-4,-30 51-26,0-1 0,0 1 0,0-1 0,0 1 0,1-1 0,-1 1 1,0 0-1,1 0 0,-1-1 0,3 0 0,-4 2-3,0 0 1,0 0-1,1 0 0,-1 0 0,0 0 1,0 0-1,1 0 0,-1 0 0,0 0 1,0 0-1,1 0 0,-1 0 0,0 0 1,0 0-1,1 0 0,-1 0 0,0 0 1,0 1-1,0-1 0,1 0 0,-1 0 1,0 0-1,0 0 0,0 0 0,1 1 1,-1-1-1,0 0 0,0 0 1,0 0-1,0 1 0,0-1 0,1 0 1,-1 0-1,0 1 0,0-1 0,0 0 1,0 0-1,0 0 0,0 1 0,1 4 10,0-1 0,-1 1 0,1 0 0,-1 0 0,-1 5 0,-15 194 85,2-36-62,14-161-33,-1 0 4,0 0 0,1 0 0,0 0 0,1 0 1,-1 0-1,1 0 0,0 0 0,3 8 1,-3-14-6,-1-1 1,0 1 0,0-1 0,0 0-1,1 1 1,-1-1 0,0 0 0,0 0-1,1 1 1,-1-1 0,0 0 0,1 0-1,-1 1 1,0-1 0,1 0 0,-1 0-1,0 0 1,1 0 0,-1 1 0,1-1-1,-1 0 1,0 0 0,1 0 0,-1 0-1,1 0 1,-1 0 0,0 0 0,1 0-1,-1 0 1,1 0 0,-1 0 0,0 0-1,1 0 1,-1-1 0,1 1 0,-1 0-1,0 0 1,1-1 0,14-11 50,-1-10-62,0 0 1,-1-1 0,-2-1 0,13-33-1,-4 10-444,-1 3-651,-4 9 1021</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1:12.663"/>
    </inkml:context>
    <inkml:brush xml:id="br0">
      <inkml:brushProperty name="width" value="0.05" units="cm"/>
      <inkml:brushProperty name="height" value="0.05" units="cm"/>
    </inkml:brush>
  </inkml:definitions>
  <inkml:trace contextRef="#ctx0" brushRef="#br0">23 465 11522,'-23'5'12293,"23"-5"-12139,4-13 4474,7-10-5426,-11 21 498,38-71 521,3 2-1,3 1 0,66-80 1,-99 136-217,-7 9-5,0 0 0,0-1 1,1 1-1,-1 1 0,1-1 1,1 1-1,-1 0 0,0 0 1,10-5-1,-14 9 0,-1-1-1,1 1 1,0 0 0,0 0-1,-1-1 1,1 1-1,0 0 1,-1 0 0,1 0-1,0 0 1,0 0 0,-1 0-1,1 0 1,0 0-1,0 0 1,-1 0 0,1 0-1,0 0 1,0 1-1,-1-1 1,1 0 0,0 1-1,-1-1 1,1 0 0,0 1-1,-1-1 1,1 1-1,0-1 1,-1 1 0,1-1-1,-1 1 1,1-1 0,-1 1-1,0 0 1,1-1-1,-1 1 1,1 0 0,-1-1-1,0 1 1,0 0 0,1 1-1,1 3-1,-1 1-1,0 0 1,0-1 0,0 10-1,-1-14 4,0 57 42,-3-1 0,-12 74 0,2-28 15,12-85-78,1-15-82,0-5-213,1-13-1132</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27:57.326"/>
    </inkml:context>
    <inkml:brush xml:id="br0">
      <inkml:brushProperty name="width" value="0.05" units="cm"/>
      <inkml:brushProperty name="height" value="0.05" units="cm"/>
    </inkml:brush>
  </inkml:definitions>
  <inkml:trace contextRef="#ctx0" brushRef="#br0">208 116 13907,'1'-1'4705,"-10"6"-3371,-3 3-804,-1 1 0,2 1-1,-1 0 1,1 1 0,1 0 0,0 1 0,-9 14 0,1-1-182,2 1-1,-22 48 1,14-9-53,23-60-262,-1 0 1,1 0-1,0 0 0,1 0 1,-1 1-1,1-1 0,0 0 1,0 0-1,1 0 0,1 9 1,-2-13-27,1 0 0,-1-1 0,0 1 0,0-1 0,0 1 1,1-1-1,-1 1 0,0-1 0,1 1 0,-1-1 1,0 1-1,1-1 0,-1 1 0,1-1 0,-1 1 1,1-1-1,-1 0 0,1 1 0,-1-1 0,1 0 1,-1 1-1,1-1 0,-1 0 0,1 0 0,0 0 1,-1 0-1,1 1 0,0-1 0,1 0 7,-1-1-1,1 1 1,0 0 0,-1-1-1,1 1 1,0-1 0,-1 1-1,1-1 1,-1 0-1,3-1 1,3-3 43,0 0 0,0-1 0,9-8 0,4-9 16,0-1 0,-1-1 1,-2 0-1,0-1 0,-2-1 0,-1-1 0,-1 0 0,-1 0 0,13-54 0,-22 73-52,-1 1-1,-1-1 1,1 1 0,-1-1-1,-1 0 1,0 0-1,0 1 1,-1-1 0,0 0-1,0 1 1,-1-1 0,-3-9-1,5 18-18,0-1 0,0 1 0,0-1-1,0 1 1,0 0 0,-1-1 0,1 1-1,0-1 1,0 1 0,0 0 0,-1-1 0,1 1-1,0 0 1,0-1 0,-1 1 0,1 0-1,0-1 1,-1 1 0,1 0 0,0 0 0,-1 0-1,1-1 1,0 1 0,-1 0 0,1 0-1,-1 0 1,1 0 0,0-1 0,-1 1 0,1 0-1,-1 0 1,1 0 0,-1 0 0,1 0-1,0 0 1,-1 0 0,1 0 0,-1 1 0,1-1-1,-1 0 1,1 0 0,0 0 0,-1 0-1,1 0 1,0 1 0,-1-1 0,1 0 0,-1 0-1,1 1 1,0-1 0,0 0 0,-1 1-1,1-1 1,0 0 0,-1 1 0,1-1 0,0 0-1,0 1 1,-1 0 0,-3 11-19,0 1 1,1 0 0,1 1-1,-1-1 1,1 21-1,0-14 16,0-1 2,1 0 1,0 0 0,1 0-1,5 33 1,-5-51-21,0 0 0,1 0 0,-1 0 0,0 0 0,0 0 1,0 0-1,1 0 0,-1 0 0,1 0 0,-1 0 0,1 0 0,-1 0 0,1 0 0,-1 0 0,1 0 1,0-1-1,-1 1 0,1 0 0,0 0 0,0-1 0,0 1 0,0-1 0,0 1 0,-1-1 1,1 1-1,0-1 0,0 1 0,0-1 0,2 1 0,0-2-83,-1 1 0,1-1 0,-1 1 0,1-1-1,-1 0 1,0 0 0,1 0 0,-1 0 0,0 0 0,0-1 0,3-1-1,32-23-1325</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1:13.181"/>
    </inkml:context>
    <inkml:brush xml:id="br0">
      <inkml:brushProperty name="width" value="0.05" units="cm"/>
      <inkml:brushProperty name="height" value="0.05" units="cm"/>
    </inkml:brush>
  </inkml:definitions>
  <inkml:trace contextRef="#ctx0" brushRef="#br0">79 235 21413,'1'3'252,"-1"-1"1,1 0-1,0 1 1,0-1-1,0 0 0,0 1 1,1-1-1,-1 0 1,0 0-1,1 0 1,0 0-1,-1 0 1,1-1-1,0 1 1,3 2-1,-4-4-193,0 1 0,0-1-1,0 0 1,-1 0 0,1 1-1,0-1 1,0 0 0,0 0 0,0 0-1,0 0 1,0 0 0,0-1-1,-1 1 1,1 0 0,0 0-1,0-1 1,0 1 0,0-1-1,2 0-1,-1-1-1,1 1 1,-1-1-1,0 0 1,0 0-1,0 0 1,4-4-1,2-5 32,0-1 0,0-1 0,-1 1 0,-1-1 0,10-26 0,-12 28-72,-1 0-1,0 0 0,-1-1 1,0 1-1,-1 0 1,0-1-1,-1 1 1,-1-13-1,1 21-11,0 1 0,-1 0 0,1 0 0,-1 0 1,0-1-1,0 1 0,1 0 0,-1 0 0,-1 0 0,1 0 0,0 0 0,0 1 0,-1-1 1,-2-3-1,3 5-2,0-1 1,0 1-1,0-1 1,-1 1 0,1-1-1,0 1 1,0 0-1,0 0 1,0-1-1,0 1 1,0 0 0,-1 0-1,1 0 1,0 0-1,0 1 1,0-1 0,0 0-1,0 0 1,-1 1-1,1-1 1,0 0-1,0 1 1,0-1 0,0 1-1,0 0 1,0-1-1,0 1 1,0 0-1,1 0 1,-1-1 0,0 1-1,0 0 1,0 0-1,0 1 1,-11 13 2,0-1 0,1 1 0,1 1 0,1 0 0,-13 29 1,-29 92-4,43-112 2,2 0 0,0 0 0,-2 27 0,7-42-4,1 0 0,-1 0 0,1 0-1,1 0 1,0 0 0,0 0 0,1-1-1,0 1 1,1 0 0,6 15 0,-8-23-1,0 0 1,0-1 0,0 1 0,0 0 0,1 0 0,-1-1-1,0 1 1,1 0 0,-1-1 0,1 0 0,-1 1 0,1-1 0,0 0-1,0 0 1,0 0 0,-1 0 0,1 0 0,0 0 0,0 0-1,3 0 1,-2-1 2,0 0 0,0 0 1,0 0-1,-1 0 0,1-1 0,0 1 0,0-1 0,-1 0 0,1 0 0,-1 0 1,1 0-1,-1 0 0,5-3 0,5-6-30,1 1 0,-2-2 0,1 0 0,14-17 0,37-52-753,2-11-580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1:14.054"/>
    </inkml:context>
    <inkml:brush xml:id="br0">
      <inkml:brushProperty name="width" value="0.05" units="cm"/>
      <inkml:brushProperty name="height" value="0.05" units="cm"/>
    </inkml:brush>
  </inkml:definitions>
  <inkml:trace contextRef="#ctx0" brushRef="#br0">102 104 17540,'0'0'3206,"-1"0"-3129,1-1 1,0 1 0,-1 0 0,1 0-1,0 0 1,-1 0 0,1 0 0,0 0-1,0 0 1,-1 0 0,1 0-1,0 0 1,-1 0 0,1 0 0,0 0-1,-1 0 1,1 0 0,0 0-1,-1 0 1,1 0 0,0 1 0,-1-1-1,1 0 1,0 0 0,0 0-1,-1 0 1,1 1 0,0-1 0,0 0-1,-1 0 1,1 1 0,0-1 0,0 0-1,0 0 1,-1 1 0,-3 5 32,1 1 1,0-1-1,0 1 1,0 0-1,1-1 1,0 1 0,-1 11-1,-7 55 818,9-70-881,1 1-1,0 0 1,0 0 0,0 0-1,1 0 1,1 6 0,-2-9-43,0 0-1,1-1 1,-1 1 0,0-1 0,0 1 0,1 0-1,-1-1 1,1 1 0,-1-1 0,0 1-1,1-1 1,-1 1 0,1-1 0,-1 1-1,1-1 1,-1 0 0,1 1 0,-1-1 0,1 1-1,0-1 1,-1 0 0,1 0 0,-1 1-1,1-1 1,0 0 0,-1 0 0,1 0 0,0 0-1,-1 0 1,1 0 0,0 0 0,-1 0-1,1 0 1,0 0 0,-1 0 0,1 0 0,0-1-1,-1 1 1,1 0 0,0 0 0,-1-1-1,1 1 1,-1 0 0,1-1 0,-1 1 0,1 0-1,0-1 1,4-3 14,0 0-1,0 0 1,0-1-1,0 1 1,-1-1 0,0 0-1,0 0 1,0-1-1,3-6 1,27-56 114,-28 55-110,24-52 92,-28 60-95,-3 10-2,-55 220 399,43-159-164,-29 154 601,35-167-679,2 0 0,2 62 0,2-90-144,-1 0 1,-2 0-1,0-1 0,-1 1 0,-2-1 0,-9 24 0,-3 13-15,7-20-13,6-21 4,6-20-6,0 0 0,0 0 0,0 0 0,0 0 0,-1 0 0,1 0 0,0 0 0,0 0 0,0 0 0,0 0 0,0 0 0,0 0 0,0 0 0,0 0 0,0 0 1,0 0-1,0 0 0,0 0 0,0 0 0,0 0 0,0 0 0,0 0 0,0 0 0,0 0 0,0 0 0,0 0 0,0-1 0,-1 1 0,1 0 0,0 0 0,0 0 0,0 0 0,0 1 0,0-1 0,0 0 0,0 0 0,0 0 0,0 0 0,0 0 0,0 0 0,0 0 0,0 0 0,0 0 0,1-17-3,-1 17 3,18-89-1,54-160 0,-63 219 11,42-115 4,6 1-1,92-165 0,-149 309-16,0 0 0,0-1 0,0 1 0,0-1 0,0 1 0,1 0 0,-1-1 0,0 1 0,0 0 0,0-1 0,1 1 0,-1 0 0,0-1 0,1 1 0,-1 0 0,0-1 0,1 1 0,-1 0 0,0 0 0,1 0 0,-1-1 0,0 1 0,1 0 0,-1 0 0,0 0 0,1 0 0,-1 0 0,1-1 0,-1 1 0,1 0 0,-1 0 0,0 0 0,1 0 0,-1 0 0,1 0 0,-1 1 0,0-1 0,1 0 0,-1 0 0,1 0 0,-1 0 0,0 0 0,1 1 0,-1-1 0,0 0 0,1 0 0,-1 0 0,0 1 0,1-1 0,-1 0 0,0 1 0,1-1 0,-1 0 0,0 1 0,0-1 0,0 0 0,1 1 0,-1-1 0,0 0 0,0 1 0,0-1-1,0 1 1,0-1 0,1 1 0,0 4 2,-1 0-1,1 1 1,-1-1-1,0 0 1,0 0-1,0 1 1,-1-1-1,-1 7 1,-1 11 20,1 5 4,0 4-8,2 31 0,0-54-16,1 0 1,0 0-1,1 0 1,0 0-1,0-1 0,1 1 1,0-1-1,6 11 1,-9-18-1,1 1 1,-1-1 0,1 0-1,0 0 1,0 0 0,-1 1-1,1-1 1,0 0 0,0 0 0,0 0-1,0 0 1,1 0 0,-1-1-1,0 1 1,0 0 0,0-1-1,1 1 1,-1 0 0,0-1-1,1 1 1,-1-1 0,1 0-1,-1 1 1,2-1 0,-1 0 1,0-1 0,0 1 0,1-1 0,-1 0 0,0 0 0,0 1 0,0-1 0,0 0 0,-1-1 0,1 1 0,0 0 0,0 0 0,3-4 0,3-4 13,1-1 0,-1 0-1,13-22 1,-2-3 8,-1-1-1,-1-1 1,-3 0 0,-1 0-1,-1-2 1,-2 1 0,9-80-1,-19 117-20,0 1-1,0 0 0,0 0 0,0 0 0,1-1 0,-1 1 0,0 0 0,0 0 0,0 0 0,0-1 0,0 1 1,0 0-1,0 0 0,0 0 0,0-1 0,0 1 0,0 0 0,0 0 0,0-1 0,0 1 0,0 0 0,0 0 1,0 0-1,0-1 0,-1 1 0,1 0 0,0 0 0,0 0 0,0-1 0,0 1 0,0 0 0,0 0 0,-1 0 0,1 0 1,0-1-1,0 1 0,0 0 0,0 0 0,-1 0 0,1 0 0,0 0 0,0 0 0,0 0 0,-1 0 0,1 0 1,0-1-1,0 1 0,-1 0 0,1 0 0,0 0 0,0 0 0,0 0 0,-1 0 0,1 0 0,0 0 0,0 1 0,0-1 1,-1 0-1,1 0 0,0 0 0,0 0 0,0 0 0,-1 0 0,-10 10-14,6-1 11,0 1-1,0 0 0,0 1 1,1-1-1,-2 13 0,-14 61 2,18-76 2,0 2 2,-18 101 18,17-92 8,2 0 1,0-1-1,3 38 0,-2-54-23,1 1 0,-1-1 0,0 0 0,1 0 0,-1 0 0,1 0-1,0 1 1,0-1 0,0 0 0,0 0 0,0 0 0,0-1 0,0 1 0,1 0 0,-1 0 0,1-1 0,-1 1-1,1 0 1,0-1 0,3 3 0,-3-4-3,0 1 0,0-1 0,0 1 0,0-1-1,0 0 1,1 0 0,-1 0 0,0 0 0,0 0 0,0 0-1,0-1 1,0 1 0,0-1 0,0 1 0,0-1 0,0 0-1,0 0 1,0 0 0,0 0 0,0 0 0,0 0 0,1-2 0,13-10-160,0-1 0,-1-1-1,-1 0 1,0-1 0,-1-1 0,15-24 0,-22 32-170,19-27-1455</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1:14.695"/>
    </inkml:context>
    <inkml:brush xml:id="br0">
      <inkml:brushProperty name="width" value="0.05" units="cm"/>
      <inkml:brushProperty name="height" value="0.05" units="cm"/>
    </inkml:brush>
  </inkml:definitions>
  <inkml:trace contextRef="#ctx0" brushRef="#br0">215 384 20092,'-3'2'1405,"-10"9"-673,1 2 1,0 0-1,0 0 1,-16 25-1,-33 65 363,45-73-659,-21 57 1,32-74-357,1 0 0,1 1-1,0-1 1,1 1-1,0 0 1,1 27 0,1-39-77,0 0 1,0 0 0,0-1-1,0 1 1,0 0 0,1 0-1,-1 0 1,1-1 0,-1 1-1,1 0 1,0-1 0,-1 1-1,1 0 1,0-1 0,0 1-1,0-1 1,0 1 0,1-1-1,0 2 1,-1-3-2,0 0 0,1 1 0,-1-1-1,0 0 1,0 0 0,0 1 0,0-1 0,0 0 0,0 0 0,1 0 0,-1 0-1,0-1 1,0 1 0,0 0 0,0 0 0,0-1 0,0 1 0,0-1 0,0 1-1,0-1 1,0 1 0,1-2 0,7-3 10,-1-1 0,-1-1 0,0 1 0,0-1 0,11-14 0,29-44 37,-4-2 0,-2-1 1,60-144-1,-92 191-58,9-28-99,-32 134-258,-7 7 312,6-35 84,3 1 0,3 0 1,-3 69-1,12-117-12,1 0 1,0 0-1,0 0 0,1 0 1,5 16-1,-6-24-13,-1 0 0,1 0-1,0 0 1,0-1 0,0 1 0,0 0 0,1 0-1,-1-1 1,0 1 0,1-1 0,-1 1-1,1-1 1,-1 0 0,3 2 0,-2-2-2,-1-1 0,1 1 0,-1-1 0,1 0 1,-1 0-1,1 1 0,-1-1 0,1 0 0,-1 0 0,1 0 1,-1-1-1,1 1 0,-1 0 0,1-1 0,-1 1 0,0-1 1,1 1-1,-1-1 0,0 1 0,1-1 0,-1 0 0,2-1 1,5-4 10,0 0 0,0-1 0,-1 0 0,1 0 0,-2 0 0,9-11 1,31-55 65,-31 48-58,226-449 101,-163 309-70,-65 137-40,23-34-1,-35 60-4,-13 6-68,10-3 58,0 0-1,-1 0-1,0 1 0,1-1 0,-1 1 0,0 0 1,1-1-1,0 1 0,-1 0 0,1 1 1,0-1-1,0 0 0,0 1 0,1-1 0,-1 1 1,0-1-1,1 1 0,0 0 0,0 0 0,0-1 1,0 1-1,-1 5 0,-19 76 26,-37 170 621,47-188-365,-7 125-1,18-186-273,0-1 0,0 0 0,0 0 0,0 0 0,1 0 0,-1 0 0,1 0 0,0 0 0,1-1 0,-1 1 0,4 7 0,-4-10-3,0 0-1,1 0 1,-1 0-1,0 0 1,1 0-1,-1 0 1,1 0-1,-1 0 1,1 0-1,0-1 1,-1 1 0,1-1-1,-1 1 1,1-1-1,0 0 1,0 1-1,-1-1 1,1 0-1,0 0 1,-1 0-1,1-1 1,0 1-1,0 0 1,-1-1 0,1 1-1,0-1 1,-1 1-1,1-1 1,1-1-1,13-5-79,0-1 1,0-1-1,-1-1 0,-1 0 0,1-1 0,-2 0 0,1-1 1,15-19-1,23-29-1280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1:15.901"/>
    </inkml:context>
    <inkml:brush xml:id="br0">
      <inkml:brushProperty name="width" value="0.05" units="cm"/>
      <inkml:brushProperty name="height" value="0.05" units="cm"/>
    </inkml:brush>
  </inkml:definitions>
  <inkml:trace contextRef="#ctx0" brushRef="#br0">0 207 21325,'1'-1'63,"0"1"1,0 0-1,0-1 1,0 1-1,0 0 1,0 0-1,1 0 1,-1 0-1,0 0 1,0 0-1,0 0 1,0 0-1,0 1 1,0-1-1,0 0 1,0 1-1,0-1 1,0 0-1,0 1 1,0-1-1,0 1 1,0 0-1,-1-1 1,1 1-1,0 0 1,0-1-1,-1 1 1,1 0-1,0 0 1,-1 0-1,1 0 1,0 1-1,2 3 91,0 1-1,0 0 1,-1 0-1,4 11 1,3 18 209,-2 0 1,4 45 0,-2 79 97,-5-91-354,8 288 138,-11-339-89,1-22 85,0-27 53,68-778 401,-59 724-700,-10 84 0,-1 0 0,0-1 1,1 1-1,0 0 0,-1 0 1,1 0-1,0 0 0,0 0 1,0 0-1,2-2 1,3 4-46,1 11-23,7 29-22,-1 0 1,10 57-1,8 25 82,-21-90 25,20 45 0,-25-67-11,1 1 1,0-1-1,0-1 0,1 1 1,0-1-1,1 0 0,15 13 0,-20-19 0,-1-1 0,1 0 0,-1-1-1,1 1 1,0 0 0,0-1 0,0 1-1,0-1 1,0 0 0,0 0 0,0 0 0,0-1-1,0 1 1,0-1 0,0 1 0,1-1-1,-1 0 1,6-1 0,-5 0 6,-1 0 0,1-1 1,0 1-1,-1-1 0,1 0 0,-1 0 1,1 0-1,-1 0 0,0-1 1,0 1-1,0-1 0,0 0 0,0 0 1,-1 0-1,5-6 0,3-9 33,0 0 0,0 0 0,-2-1-1,0 0 1,-2 0 0,0-1 0,-1 0 0,5-35-1,-7 20-8,0-1-1,-2 0 0,-2 0 0,-7-44 1,7 68-25,0 1 0,-1 0 0,-1 1 0,0-1 0,-1 0 0,1 1 0,-9-15 0,12 25-6,0 0 0,0-1 0,0 1 0,0-1 0,0 1 0,-1-1 0,1 1 0,0 0 0,0-1 0,0 1 1,-1 0-1,1-1 0,0 1 0,-1-1 0,1 1 0,0 0 0,0 0 0,-1-1 0,1 1 0,-1 0 0,1 0 0,0-1 1,-1 1-1,1 0 0,-1 0 0,1 0 0,0 0 0,-1 0 0,1-1 0,-1 1 0,1 0 0,-1 0 0,1 0 0,0 0 1,-1 0-1,1 0 0,-1 0 0,1 1 0,-1-1 0,1 0 0,0 0 0,-1 0 0,1 0 0,-1 0 0,1 1 0,0-1 1,-1 0-1,0 1 0,-10 22-15,-1 13-6,3 0 0,1 1-1,-6 62 1,9-56 17,-14 171 4,18-180 2,2 0 1,1-1 0,1 1-1,11 41 1,-14-70-3,2 0 0,-1 0 0,1-1 0,-1 1 0,1 0 0,1-1 1,-1 1-1,1-1 0,-1 0 0,1 0 0,4 4 0,-5-7 1,-1 0 0,1 0 0,0 0 0,-1 0 0,1 0 0,0 0 0,0-1 0,-1 1 0,1-1 0,0 1 0,0-1 0,0 0 0,0 0 0,0 0 0,0 0 0,0 0 0,-1 0 0,1 0 0,0-1 0,0 1 0,0-1 0,0 1 0,0-1 1,-1 0-1,1 0 0,0 1 0,-1-1 0,3-2 0,9-6 10,0-1 0,0 0 0,-1 0 0,-1-2 0,0 1 1,15-21-1,-19 23-4,90-120 58,-16 19-18,-77 105-47,25-29-1,-27 33-9,0-1 0,-1 0 1,1 0-1,0 1 0,0-1 0,0 1 0,0 0 0,0-1 0,1 1 0,-1 0 0,4-1 0,-5 2-1,0 0 1,0 0-1,-1 0 0,1 1 1,0-1-1,-1 0 1,1 0-1,0 1 0,0-1 1,-1 0-1,1 1 0,-1-1 1,1 1-1,0-1 1,-1 0-1,1 1 0,-1-1 1,1 1-1,-1 0 0,1-1 1,-1 1-1,0-1 0,1 1 1,-1 0-1,0-1 1,1 1-1,-1 0 0,0-1 1,0 2-1,7 26-449,-7-2-518,-3 47 0,2-59 683,-4 56-1240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1:16.472"/>
    </inkml:context>
    <inkml:brush xml:id="br0">
      <inkml:brushProperty name="width" value="0.05" units="cm"/>
      <inkml:brushProperty name="height" value="0.05" units="cm"/>
    </inkml:brush>
  </inkml:definitions>
  <inkml:trace contextRef="#ctx0" brushRef="#br0">255 63 19708,'-10'3'278,"0"2"0,1-1 0,-1 1 0,1 1 0,0 0 0,0 0-1,1 1 1,0 0 0,0 0 0,1 1 0,0 0 0,0 0 0,-8 13 0,-3 9 279,1 2 0,-20 53 1,35-79-502,-35 91 565,33-82-544,0 0 0,1 0-1,1 0 1,-2 25 0,4-38-70,0 0-1,0 0 0,0 1 1,0-1-1,0 0 0,1 0 0,-1 1 1,1-1-1,0 0 0,-1 0 1,1 0-1,0 0 0,0 0 1,0 0-1,0 0 0,1 0 0,-1 0 1,1-1-1,-1 1 0,4 2 1,-4-3-5,1 0 1,0-1-1,-1 1 1,1-1-1,0 1 1,-1-1-1,1 0 1,0 1 0,0-1-1,-1 0 1,1 0-1,0 0 1,0-1-1,-1 1 1,1 0-1,0-1 1,-1 1 0,1-1-1,0 0 1,-1 1-1,1-1 1,-1 0-1,1 0 1,-1 0-1,2-1 1,8-7 15,0 0 0,-1-1 0,-1 0-1,1-1 1,-2 0 0,0 0 0,8-15 0,-8 14-4,230-414 212,-228 409-246,-9 17 20,-1 0-1,0 0 0,0 0 0,0 0 0,0 0 0,0-1 0,0 1 0,0 0 0,0 0 0,0 0 0,0 0 1,1 0-1,-1 0 0,0 0 0,0 0 0,0 0 0,0 0 0,0 0 0,0 0 0,0 0 0,1 0 0,-1 0 1,0 0-1,0 0 0,0 0 0,0 0 0,0 0 0,0 0 0,0 0 0,1 0 0,-1 0 0,0 0 0,0 0 1,0 0-1,0 0 0,0 0 0,0 0 0,0 1 0,0-1 0,1 0 0,-1 0 0,0 0 0,0 0 0,0 0 1,0 0-1,0 0 0,0 0 0,0 0 0,0 1 0,0-1 0,0 0 0,0 0 0,0 0 0,0 0 0,0 0 1,0 0-1,0 1 0,1 28-88,-1-26 88,-10 120-88,3-50 170,5 144-1,2-217-78,0 6 31,1 0 0,0-1 0,0 1 0,3 9 0,-3-14-26,-1 0 1,0-1 0,0 1-1,1-1 1,-1 1-1,0-1 1,1 1 0,-1-1-1,0 1 1,1-1 0,-1 1-1,1-1 1,-1 1-1,1-1 1,-1 1 0,1-1-1,0 0 1,-1 1 0,1-1-1,-1 0 1,1 0 0,0 1-1,0-1 5,0-1 1,1 1-1,-1 0 0,0-1 0,0 1 1,0 0-1,0-1 0,0 1 0,-1-1 1,1 1-1,0-1 0,0 0 0,0 1 1,0-1-1,0 0 0,-1 0 0,1 1 1,0-1-1,0-1 0,20-27 87,-1 0-1,27-55 1,-12 21-52,41-58 5,-62 102-51,1 1-1,0 0 1,33-30 0,-45 46-5,0-1 0,0 1 0,0 0 0,0 0 0,0 0 0,1 0 0,-1 0 0,0 1 0,1 0 0,0-1 1,-1 1-1,1 0 0,6 0 0,-8 1 1,-1 0 0,0 1 0,1-1 0,-1 1 0,0-1 0,1 1 0,-1-1 0,0 1 0,1 0 0,-1 0 0,0 0 0,0-1 1,0 1-1,0 0 0,0 1 0,0-1 0,0 0 0,0 0 0,0 0 0,-1 0 0,1 1 0,0-1 0,-1 0 0,1 1 0,-1-1 0,1 0 0,-1 1 0,0-1 0,1 1 0,-1-1 0,0 1 1,0 1-1,2 31-8,-1 0 1,-2 0 0,-9 63 0,5-52 41,-1 61 0,6-104-29,0-1-1,0 0 1,0 0 0,0 0 0,1 0 0,-1 0-1,0 1 1,0-1 0,1 0 0,-1 0 0,0 0-1,1 0 1,-1 0 0,2 1 0,-2-2-1,0 1 1,1-1-1,-1 0 0,0 0 1,1 0-1,-1 0 0,0 0 1,1 0-1,-1 0 1,0 0-1,1 0 0,-1 0 1,0 0-1,0 0 1,1 0-1,-1 0 0,0 0 1,1 0-1,-1 0 1,0 0-1,1 0 0,-1-1 1,0 1-1,0 0 1,1 0-1,-1 0 0,0-1 1,1 1-1,-1 0 0,0 0 1,1-1-1,4-5 22,0 0 0,0 0 0,6-11 0,24-39 64,61-92 48,-74 117-126,1 2-1,46-45 1,-64 70-15,0-1 0,0 1 0,0 1-1,0-1 1,10-4 0,-14 7 4,0 1 0,0 0-1,0-1 1,0 1 0,0 0 0,0-1-1,0 1 1,0 0 0,0 0-1,0 0 1,0 0 0,0 0 0,0 0-1,0 0 1,0 0 0,0 0-1,0 1 1,0-1 0,0 0 0,-1 1-1,1-1 1,0 1 0,0-1-1,0 1 1,0-1 0,0 1-1,-1-1 1,1 1 0,0 0 0,-1-1-1,1 1 1,0 0 0,-1 0-1,1 0 1,-1-1 0,1 1 0,-1 0-1,1 0 1,-1 0 0,0 0-1,1 0 1,-1 0 0,0 0-1,0 0 1,0 0 0,0 2 0,3 11-10,-2 1 1,0 0 0,0 0 0,-3 23 0,-13 66 20,3-27-246,7-29-538</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1:18.318"/>
    </inkml:context>
    <inkml:brush xml:id="br0">
      <inkml:brushProperty name="width" value="0.05" units="cm"/>
      <inkml:brushProperty name="height" value="0.05" units="cm"/>
    </inkml:brush>
  </inkml:definitions>
  <inkml:trace contextRef="#ctx0" brushRef="#br0">29 649 24061,'-6'6'381,"-12"16"522,17-22-891,1 0 0,0 1 0,-1-1 0,1 0 0,0 1 0,-1-1 0,1 0 0,0 1-1,0-1 1,0 1 0,-1-1 0,1 1 0,0-1 0,0 0 0,0 1 0,0-1 0,0 1 0,0-1 0,0 1-1,0-1 1,0 1 0,0-1 0,0 1 0,0-1 0,0 1 0,0-1 0,0 1 0,0-1 0,1 0 0,-1 1-1,0-1 1,0 1 0,1-1 0,-1 1 0,0-1 0,0 0 0,1 1 0,-1-1 0,0 0 0,1 1 0,1-1-1,0 1 1,0-1-1,-1 0 1,1 0-1,0 0 1,0 0 0,0 0-1,-1 0 1,1-1-1,0 1 1,0 0-1,-1-1 1,1 0 0,0 1-1,-1-1 1,1 0-1,0 0 1,-1 0-1,1 0 1,-1 0 0,0 0-1,2-2 1,31-29 76,-13 8-47,-2 0 0,-1-1 0,-2-1 0,21-40 0,-10 7 34,21-67 0,-11-2 20,-34 111-65,0 0 0,-1 1 0,-1-1 1,0 0-1,-3-27 0,1 41-5,1 0 1,-1-1-1,0 1 0,0 0 1,0 0-1,0 0 0,-3-6 0,3 8-9,1 1-1,-1-1 1,0 0-1,1 0 1,-1 0-1,0 0 0,0 0 1,0 1-1,0-1 1,0 0-1,0 1 0,0-1 1,0 0-1,0 1 1,0 0-1,-2-1 1,1 1 2,0 0 1,0 0 0,0 0 0,0 0 0,0 1 0,-1-1 0,1 1 0,0-1 0,0 1 0,0 0-1,0 0 1,1 0 0,-1 0 0,0 0 0,0 1 0,0-1 0,1 0 0,-1 1 0,1-1-1,-1 1 1,-1 2 0,-7 8 23,0 1 1,1 0-1,0 0 0,1 1 0,-8 18 0,-25 78-29,37-95-4,-47 167 16,46-153-22,1-1 0,1 1 1,1-1-1,4 46 0,-2-66-2,1 0 0,1 1 0,-1-1 0,2 0-1,-1 0 1,1 0 0,0-1 0,0 1 0,9 12-1,-10-17 0,0 0 0,0-1-1,1 1 1,-1-1-1,1 1 1,0-1-1,-1 0 1,1 0 0,0 0-1,0 0 1,1-1-1,-1 1 1,0-1-1,0 0 1,1 0 0,-1 0-1,1 0 1,-1-1-1,1 1 1,-1-1-1,1 0 1,-1 0 0,1 0-1,5-1 1,0-2 1,0 1 1,0-1 0,0 0 0,-1-1 0,0 0 0,1-1 0,-1 1-1,-1-1 1,1-1 0,-1 0 0,0 0 0,0 0 0,9-12-1,5-8-35,0-1 0,22-41-1,-5 0-1568,-27 42 36</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1:18.860"/>
    </inkml:context>
    <inkml:brush xml:id="br0">
      <inkml:brushProperty name="width" value="0.05" units="cm"/>
      <inkml:brushProperty name="height" value="0.05" units="cm"/>
    </inkml:brush>
  </inkml:definitions>
  <inkml:trace contextRef="#ctx0" brushRef="#br0">72 0 18380,'-8'12'742,"1"0"0,0 1 0,1 0 0,0 0 0,1 0 0,0 0 0,-3 20 0,1 3-25,-4 60 0,9-70-439,4 47 0,-2-67-265,1-1 1,-1 1-1,1-1 0,1 1 1,-1-1-1,1 1 1,0-1-1,0 0 1,0 0-1,1 0 0,0 0 1,0 0-1,0-1 1,8 9-1,-10-12-11,0 0 0,0 0 0,1 0-1,-1 0 1,0-1 0,1 1 0,-1 0 0,1-1 0,-1 1 0,1-1 0,-1 0-1,1 1 1,0-1 0,-1 0 0,1 0 0,-1 0 0,1 0 0,0 0 0,-1 0-1,1 0 1,-1-1 0,1 1 0,-1-1 0,1 1 0,-1-1 0,1 1 0,-1-1-1,3-1 1,0-1 12,1-1-1,-1 1 0,0-1 1,0 1-1,-1-1 1,6-8-1,5-7 34,-2-1 0,0-1 0,-2 0 0,0 0 0,7-24-1,-5 8 17,-2 0 0,6-49-1,-15 82 80,-3 8 30,-7 27-92,1 0 0,1 1 0,-3 45 0,5-35-71,-2 8 11,-1 93-1,8-141-18,0-1 0,0 1 0,0 0 0,0-1 0,0 1 0,0 0 0,1-1 0,-1 1 0,1 0 0,-1-1 0,1 1 0,-1-1 0,1 1 0,0-1 0,0 1 0,-1-1 0,1 1 0,0-1 0,3 2 0,-3-2 1,0-1 0,0 0-1,-1 0 1,1 0-1,0 0 1,0 0-1,0 0 1,0 0 0,0 0-1,0 0 1,0 0-1,0-1 1,0 1 0,0 0-1,0-1 1,0 1-1,0-1 1,0 1 0,0-1-1,-1 1 1,1-1-1,0 0 1,1-1 0,8-7 16,-1-1 1,0-1-1,12-16 1,-19 24-16,51-74 53,48-64 2,-87 125-56,0 0-1,1 0 0,1 1 1,1 1-1,31-21 1,-44 33-6,0-1 1,0 1-1,0 1 1,0-1-1,0 0 1,0 1-1,1 0 1,-1 0-1,6-1 1,-9 2 1,1 0 1,0 0-1,-1 1 1,1-1-1,-1 0 1,1 1-1,-1-1 1,1 0-1,-1 1 1,1 0-1,-1-1 1,0 1-1,1 0 1,-1 0-1,0 0 1,0 0-1,1 0 1,-1 0-1,0 0 1,0 0-1,0 0 1,0 1-1,0-1 1,-1 0-1,1 1 1,0-1-1,-1 1 0,2 2 1,0 4-1,0 1 0,0 0 0,-1 0 1,0 0-1,0 0 0,-1 0 0,-1 10 0,-8 59 246,6-54 699,11-122-525,2-68-372,-10 163-79,-2 6-26,-5 31-525,7-33 446,-1 0 1,1 1-1,0-1 0,0 1 1,0-1-1,0 1 0,0-1 1,0 1-1,0-1 0,1 0 0,-1 1 1,0-1-1,1 0 0,-1 1 1,1-1-1,0 0 0,-1 1 1,1-1-1,0 0 0,0 0 1,-1 0-1,1 1 0,2 0 0,9-3-1970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1:19.519"/>
    </inkml:context>
    <inkml:brush xml:id="br0">
      <inkml:brushProperty name="width" value="0.05" units="cm"/>
      <inkml:brushProperty name="height" value="0.05" units="cm"/>
    </inkml:brush>
  </inkml:definitions>
  <inkml:trace contextRef="#ctx0" brushRef="#br0">68 10 14219,'-3'11'1286,"0"-1"-1,0 0 1,-1 0-1,0 0 1,-8 13-1,6-13-793,1 0 0,0 0 0,1 1-1,0-1 1,-2 14 0,-2 36 838,8-54-1246,-1-1 0,2 1 1,-1 0-1,1 0 0,0 0 1,0 0-1,4 11 0,-5-17-82,0 1-1,0 0 1,0-1 0,0 1 0,1-1-1,-1 1 1,0 0 0,0-1-1,1 1 1,-1-1 0,0 1 0,1-1-1,-1 1 1,1-1 0,-1 1-1,1-1 1,-1 1 0,1-1 0,-1 1-1,1-1 1,-1 0 0,1 1-1,0-1 1,-1 0 0,1 0 0,-1 1-1,1-1 1,0 0 0,-1 0-1,1 0 1,0 0 0,-1 0-1,1 0 1,0 0 0,-1 0 0,1 0-1,0 0 1,-1 0 0,1-1-1,0 1 1,-1 0 0,1 0 0,-1 0-1,1-1 1,0 1 0,-1 0-1,1-1 1,-1 1 0,1-1 0,-1 1-1,1-1 1,-1 1 0,1-1-1,3-3 8,0-1 0,-1 1 0,0-1 0,0 1 0,3-7-1,15-27 37,-2-1 0,-2-1 0,-2-1 0,12-48-1,-26 85-56,-13 49-92,8-14 96,0-1 0,2 42-1,2-60 9,1-1 0,1 1 0,-1 0 1,2-1-1,0 0 0,0 0 0,1 0 0,0 0 0,9 16 0,20 25-6,-16-27 4,-2 0-1,-1 1 0,17 41 0,-19-29 34,-2 0 0,-1 1 0,3 43-1,-2 122 578,-9-178-433,-2-1 0,-1 1 0,-1-1 0,-1 0-1,-1 0 1,-10 29 0,15-53-156,-1 1 0,1-1-1,-1 1 1,0-1 0,1 1-1,-1-1 1,0 0-1,0 1 1,0-1 0,0 0-1,0 0 1,0 0 0,-1 1-1,1-1 1,0 0 0,-2 1-1,2-2-7,0 0-1,0 0 0,1 0 0,-1 0 0,0 0 0,0 0 1,1 0-1,-1 0 0,0 0 0,1 0 0,-1 0 0,0-1 1,0 1-1,1 0 0,-1-1 0,1 1 0,-1 0 0,0-1 1,1 1-1,-1-1 0,1 1 0,-1-1 0,0 1 0,1-1 0,-1 0 1,-3-4 23,1 0 1,0 0-1,0 0 1,0-1-1,0 0 1,1 1-1,-3-11 1,-7-33-17,3 0 0,2 0 1,-1-57-1,11-152-202,14 83 46,-11 142 114,1 0 0,2 1 0,15-39 1,-20 62 13,0 0 0,0-1 1,1 1-1,1 1 0,0-1 1,0 1-1,12-12 0,-17 18 2,1 0-1,0 0 0,1 0 1,-1 1-1,0-1 1,0 1-1,1-1 0,-1 1 1,1 0-1,-1 0 1,1 0-1,-1 0 1,1 1-1,0-1 0,-1 1 1,1-1-1,0 1 1,0 0-1,-1 0 0,1 0 1,0 1-1,0-1 1,-1 1-1,1-1 1,-1 1-1,1 0 0,0 0 1,-1 0-1,1 0 1,-1 0-1,0 1 0,1-1 1,1 3-1,1-1 5,0 1 1,0 0-1,-1 0 0,1 1 0,-1 0 0,0-1 0,0 1 0,-1 1 0,0-1 1,0 0-1,0 1 0,0 0 0,-1-1 0,0 1 0,3 12 0,-4-11 8,-1 1 0,1-1 0,-1 0 0,-1 0 0,0 0-1,0 1 1,0-1 0,0 0 0,-1 0 0,-1 0 0,1-1 0,-1 1-1,-6 11 1,-2-1 13,0 0 0,-1 0-1,0-1 1,-1-1 0,-1 0 0,-1-1-1,0 0 1,-27 18 0,40-31-20,0 0 0,1 0 1,-1 0-1,0 0 0,0 0 0,0 0 1,0-1-1,1 1 0,-1-1 0,0 1 1,0-1-1,0 0 0,0 0 0,-4 0 0,5 0-27,0-1 0,0 1 0,1-1 0,-1 1 0,0-1 0,0 0 0,0 1 0,1-1 0,-1 0 0,0 1 0,1-1 0,-1 0 0,1 0 0,-1 0 0,1 1 0,-1-1 0,1 0 0,-1 0 0,1 0 0,0 0 0,-1 0 0,1 0 0,0 0-1,0 0 1,0 0 0,0 0 0,0 0 0,0 0 0,0 0 0,0 0 0,0 0 0,1 0 0,-1-1 0,8-33-1786</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1:19.970"/>
    </inkml:context>
    <inkml:brush xml:id="br0">
      <inkml:brushProperty name="width" value="0.05" units="cm"/>
      <inkml:brushProperty name="height" value="0.05" units="cm"/>
    </inkml:brush>
  </inkml:definitions>
  <inkml:trace contextRef="#ctx0" brushRef="#br0">56 196 21517,'-9'20'1765,"-10"40"0,18-57-1089,7-4 157,-3 1-815,1-1 0,-1-1 0,0 1 0,0 0-1,0-1 1,-1 1 0,1-1 0,0 0 0,-1 0-1,1 0 1,-1 0 0,1-1 0,-1 1 0,4-5-1,31-49 80,-28 41-63,4-6-1,31-53 51,-39 65-72,-1-1-1,0 0 1,-1 1 0,0-1 0,0-1 0,0-9 0,-2 17 4,-5 3 10,0 1-15,1-1-1,-1 1 0,1 0 0,0 0 1,-1 0-1,1 1 0,0-1 0,0 1 1,0 0-1,0 0 0,0 0 0,0 0 1,1 0-1,-1 1 0,1-1 0,-1 1 1,1 0-1,0-1 0,0 1 0,-2 4 1,-7 11 230,1 1 1,-10 24 0,10-22 40,2-5-68,-1-1-1,-13 16 0,13-18-160,0 0-1,1 0 0,-8 20 1,14-28-56,0 1 1,1 0-1,-1 0 0,1 0 1,1 1-1,-1-1 0,1 0 0,0 0 1,1 0-1,-1 0 0,1 0 1,0 0-1,3 8 0,1 2-10,1 0-1,1 0 1,13 23-1,-18-37 13,-1 0 0,0 1 0,1-1 0,0 0 1,-1 0-1,1 0 0,0 0 0,0 0 0,0 0 0,0-1 0,0 1 1,0-1-1,1 1 0,-1-1 0,1 0 0,-1 0 0,1 0 0,2 1 0,-2-2-6,0 0-1,0 0 0,0 0 0,1 0 1,-1 0-1,0-1 0,0 1 1,0-1-1,0 0 0,0 0 0,0 0 1,0 0-1,-1-1 0,1 1 0,0-1 1,2-1-1,8-7-259,-1 0 0,-1-1 0,0 0 0,0 0 0,13-20 0,23-32-1603</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1:20.470"/>
    </inkml:context>
    <inkml:brush xml:id="br0">
      <inkml:brushProperty name="width" value="0.05" units="cm"/>
      <inkml:brushProperty name="height" value="0.05" units="cm"/>
    </inkml:brush>
  </inkml:definitions>
  <inkml:trace contextRef="#ctx0" brushRef="#br0">215 147 15507,'1'0'7126,"-10"1"-6042,3 1-884,0-1 0,0 1 0,0 1 0,0-1 0,1 1 0,-1 0 0,1 0 0,0 0 0,-1 1 0,2 0 1,-1 0-1,0 0 0,1 1 0,0 0 0,-7 9 0,-4 5-26,2 1 0,0 0 0,1 1 1,1 0-1,0 1 0,2 1 0,1-1 1,1 1-1,1 0 0,-5 36 0,11-59-174,-1 35 60,1-34-59,0-1 0,1 1 0,-1-1 0,0 1 0,0-1 0,0 1 0,0-1 0,1 1 1,-1-1-1,0 1 0,0-1 0,1 1 0,-1-1 0,0 1 0,1-1 0,-1 0 0,1 1 0,-1-1 0,0 0 1,1 1-1,-1-1 0,1 0 0,-1 0 0,1 1 0,-1-1 0,1 0 0,-1 0 0,1 0 0,-1 0 0,1 0 1,-1 1-1,1-1 0,-1 0 0,1 0 0,0 0 0,-1-1 0,1 1 0,-1 0 0,1 0 0,-1 0 0,1 0 1,-1 0-1,1-1 0,-1 1 0,1 0 0,-1 0 0,1-1 0,-1 1 0,0 0 0,1-1 0,-1 1 0,1-1 1,5-3 2,0-1 0,0 1 1,0-1-1,0-1 0,-1 1 1,0-1-1,8-12 0,-2 4 2,32-45 36,51-92 0,24-74-6,-118 223-36,11-15-18,-11 17 16,0 0 0,0-1 1,1 1-1,-1 0 0,0 0 1,0-1-1,1 1 0,-1 0 1,0 0-1,0 0 0,1 0 1,-1-1-1,0 1 0,1 0 1,-1 0-1,0 0 0,0 0 1,1 0-1,-1 0 0,0 0 0,1 0 1,-1 0-1,0 0 0,1 0 1,-1 0-1,1 0 0,0 1-3,0 1 0,0-1 0,0 1 0,0-1 0,0 1-1,-1 0 1,1 0 0,-1-1 0,1 1 0,-1 0 0,1 0 0,-1-1-1,0 1 1,0 0 0,0 0 0,0 2 0,0 37-34,-6 61 1,-2 29 81,8-116-11,1 0 0,1 0 0,0 1 0,1-1 0,0-1-1,8 19 1,-11-32-28,0 0-1,0 0 0,1 0 1,-1 0-1,0 0 1,1 0-1,-1 0 0,1 0 1,0 0-1,-1 0 1,1 0-1,0-1 0,-1 1 1,1 0-1,0 0 1,0-1-1,0 1 0,-1 0 1,1-1-1,0 1 0,0-1 1,0 1-1,0-1 1,0 0-1,0 1 0,0-1 1,0 0-1,0 0 1,0 0-1,1 0 0,-1 0 1,0 0-1,0 0 1,1 0-1,2-1 1,0-1 0,0 0 0,0 0 0,-1 0 0,1 0 0,-1 0 0,0-1 0,1 0 0,2-3 0,111-117 50,10-10-29,-113 121-25,3-4-1,28-20-1,-40 33-1,0 0 0,0 0-1,1 0 1,-1 1 0,1 0-1,-1 0 1,1 0 0,0 0 0,-1 1-1,12-1 1,-15 2 1,1 0 0,0 1-1,-1-1 1,1 1 0,-1-1 0,1 1 0,-1 0-1,1 0 1,-1 0 0,0 1 0,1-1 0,-1 0-1,0 1 1,0-1 0,0 1 0,0 0 0,0 0-1,0 0 1,-1 0 0,1 0 0,0 0 0,-1 0 0,0 1-1,0-1 1,1 0 0,0 4 0,3 8 3,0 0 1,-1 1-1,4 22 1,-2-9 18,-4-19 8,1 0 1,0 0-1,0-1 1,1 1 0,0-1-1,6 9 1,-9-16-25,0 1 0,0-1 1,0 1-1,0-1 1,0 0-1,1 0 0,-1 0 1,0 1-1,1-1 1,-1 0-1,1-1 0,-1 1 1,1 0-1,-1 0 1,1-1-1,0 1 0,-1-1 1,1 1-1,0-1 1,-1 0-1,1 0 0,0 0 1,0 0-1,-1 0 1,1 0-1,0 0 0,0 0 1,-1-1-1,1 1 1,0-1-1,-1 1 0,1-1 1,-1 1-1,1-1 1,-1 0-1,1 0 0,-1 0 1,1 0-1,1-2 1,12-8-18,24-25 0,-27 23-602,28-20-1,7 6-3054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27:57.683"/>
    </inkml:context>
    <inkml:brush xml:id="br0">
      <inkml:brushProperty name="width" value="0.05" units="cm"/>
      <inkml:brushProperty name="height" value="0.05" units="cm"/>
    </inkml:brush>
  </inkml:definitions>
  <inkml:trace contextRef="#ctx0" brushRef="#br0">259 1 17540,'-84'298'6421,"49"-187"-5256,-22 120 0,55-220-1109,-3 17 81,-3 39 1,8-60-125,0 0 1,0 0-1,1 0 1,-1 0-1,2 0 0,-1 0 1,1 0-1,0-1 1,0 1-1,0 0 1,5 6-1,-6-12-9,-1 0 0,1 0 0,-1 0 1,1 0-1,0 0 0,0 0 0,-1 0 0,1 0 0,0 0 1,0-1-1,0 1 0,0 0 0,0-1 0,1 1 0,-1-1 1,-1 0 1,1 1-1,-1-1 0,0 0 0,1 0 0,-1 0 0,1 0 0,-1-1 1,0 1-1,1 0 0,-1 0 0,1 0 0,-1 0 0,0 0 0,1 0 1,-1-1-1,1 1 0,-1 0 0,0 0 0,1-1 0,-1 1 0,0 0 1,0 0-1,1-1 0,-1 1 0,1-1 0,0-1 13,0-1 0,0 1 1,0-1-1,0 1 0,0-1 0,0 1 0,-1-1 0,1 0 0,-1 1 1,0-1-1,0-3 0,-1-14 12,0-1 0,-2 1 0,-1 0 0,0 0 0,-10-26 0,3 16 32,-1 1 0,-28-48 1,20 48 63,11 17 176,29 22-213,-10-6-210,1 0 0,0 0 0,-1-1 0,1 0 0,0-1 0,1 0 0,-1-1 0,0 0 0,20-1 0,-4 1-629,33 0-819</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1:20.925"/>
    </inkml:context>
    <inkml:brush xml:id="br0">
      <inkml:brushProperty name="width" value="0.05" units="cm"/>
      <inkml:brushProperty name="height" value="0.05" units="cm"/>
    </inkml:brush>
  </inkml:definitions>
  <inkml:trace contextRef="#ctx0" brushRef="#br0">253 0 22173,'-17'0'1384,"-6"2"448,-4 4-263,-9 16-577,-2 9-376,0 18-312,3 7-104,12 12-64,9 2-32,13-2 0,7-5 0,12-18-96,12-12 8,12-23-24,9-17-24,21-34-328,1-17-624</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1:21.460"/>
    </inkml:context>
    <inkml:brush xml:id="br0">
      <inkml:brushProperty name="width" value="0.05" units="cm"/>
      <inkml:brushProperty name="height" value="0.05" units="cm"/>
    </inkml:brush>
  </inkml:definitions>
  <inkml:trace contextRef="#ctx0" brushRef="#br0">60 297 11218,'-5'-38'12202,"4"38"-12075,0 1 0,0-1 0,-1 0 0,1 1 0,0-1 1,0 1-1,0-1 0,0 1 0,0-1 0,0 1 0,0 0 0,0 0 1,1-1-1,-1 1 0,0 0 0,0 0 0,0 0 0,1 0 0,-1 0 1,0 1-1,-11 22 357,7-9-346,1 0 1,0 0 0,-3 23 0,6-31-132,0-1 1,1 1-1,0-1 1,0 1-1,0 0 1,1-1-1,0 0 1,0 1-1,1-1 1,4 13-1,-6-18-4,1 0 1,-1 0-1,1-1 0,-1 1 0,1 0 1,0 0-1,0 0 0,-1 0 0,1-1 1,0 1-1,0 0 0,0-1 0,0 1 1,0-1-1,0 1 0,-1-1 0,1 1 1,0-1-1,1 0 0,-1 1 0,0-1 1,0 0-1,0 0 0,0 0 0,0 0 1,0 0-1,0 0 0,0 0 0,0 0 1,0 0-1,0 0 0,0 0 0,2-1 1,3-2 16,-1 1-1,1-1 1,-1 0 0,10-7 0,-14 9-15,55-42 98,77-78 0,-35 30-69,-95 88-31,1-1-5,0 1 1,0-1-1,0 1 0,10-5 1,-14 8 1,0 0 0,1 0 0,-1 0 0,0 0 0,1 0 0,-1-1 0,1 1 0,-1 0 0,0 0 0,1 0 0,-1 0 0,0 0 0,1 0 0,-1 0 0,1 1 0,-1-1 0,0 0 0,1 0 0,-1 0 0,0 0 0,1 0 0,-1 0 0,1 1 0,-1-1 0,1 1 0,-1-1 2,1 1 0,-1 0 0,1 0 0,-1 0 0,0 0 0,1 0 0,-1 0 0,0 0 0,1 0 0,-1 0 0,0 0 0,0 0 0,0 0 0,0 1 0,-1 30 101,-4 36-1,2-41-56,1 0-1,1 33 1,1-57-43,1-1 0,-1 1 0,0-1 0,1 0 0,-1 1 0,1-1 0,0 1 0,1 2 0,-2-5-2,0 0 0,1 1 0,-1-1 0,0 0 0,0 0 0,0 1 0,1-1 0,-1 0 0,0 0 0,0 0 0,1 1 1,-1-1-1,0 0 0,0 0 0,1 0 0,-1 0 0,0 0 0,1 1 0,-1-1 0,0 0 0,1 0 0,-1 0 0,0 0 0,1 0 0,-1 0 0,0 0 1,1 0-1,-1 0 0,0 0 0,1 0 0,-1 0 0,0 0 0,1-1 0,-1 1 0,0 0 0,4-3 6,-1 1-1,0-1 1,-1 0-1,1 0 1,0 0-1,-1 0 1,0-1-1,4-6 1,135-253-2670,-107 197 1179,2-6 1407</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1:22.280"/>
    </inkml:context>
    <inkml:brush xml:id="br0">
      <inkml:brushProperty name="width" value="0.05" units="cm"/>
      <inkml:brushProperty name="height" value="0.05" units="cm"/>
    </inkml:brush>
  </inkml:definitions>
  <inkml:trace contextRef="#ctx0" brushRef="#br0">76 1 18532,'-4'2'290,"-1"0"-1,1 1 1,0-1-1,-1 1 1,1 0 0,0 1-1,1-1 1,-1 0 0,1 1-1,-1 0 1,1 0-1,0 0 1,1 0 0,-1 1-1,1-1 1,-1 1 0,1 0-1,1-1 1,-1 1 0,1 0-1,-2 10 1,0 7 0,1 0-1,1 0 1,3 37 0,-1-28 28,13 60 0,-12-80-288,1 1 1,1-1-1,0 0 0,0 0 1,1 0-1,1 0 1,0-1-1,9 13 0,-13-21-26,-1 0-1,1 0 1,0-1-1,-1 1 1,1-1-1,0 1 1,0-1-1,0 1 1,1-1-1,-1 0 1,0 0-1,0 0 1,1-1-1,-1 1 1,0 0-1,1-1 1,-1 1-1,1-1 1,-1 0-1,0 0 1,1 0-1,2-1 1,5 0 11,-1-1 0,1-1 0,-1 0 0,13-6 0,-17 6-11,1 1 0,-1 0 0,1 0 1,-1 0-1,1 0 0,0 1 0,-1 0 0,1 0 0,0 1 0,0-1 1,0 1-1,8 1 0,-13 0 5,1 0 1,0 0 0,-1 0 0,1 0-1,0 0 1,-1 0 0,0 0-1,1 0 1,-1 1 0,0-1-1,1 1 1,-1-1 0,0 1-1,0-1 1,0 1 0,0 0-1,-1 0 1,1-1 0,0 1-1,-1 0 1,1 0 0,-1 0-1,0-1 1,1 1 0,-1 0-1,0 4 1,0 6 121,0 0-1,-1 0 1,-2 13-1,1-13-18,-4 27 224,2-18-115,-1 39-1,7-45-187,-1-15-32,-1 0 0,0 0 0,0 0 0,0 1 0,0-1-1,0 0 1,0 0 0,0 0 0,1 0 0,-1 0 0,0 0-1,0 0 1,0 1 0,0-1 0,0 0 0,1 0 0,-1 0 0,0 0-1,0 0 1,0 0 0,0 0 0,0 0 0,1 0 0,-1 0-1,0 0 1,0 0 0,0 0 0,0 0 0,1 0 0,-1 0 0,0 0-1,0 0 1,0 0 0,0 0 0,1-1 0,-1 1 0,0 0-1,0 0 1,0 0 0,0 0 0,0 0 0,3-3 6,-1 1 1,1-1-1,-1 0 0,0 0 1,0 1-1,3-7 0,15-30 40,-1-1-1,22-68 1,-35 88-40,0 1 0,-2-1 0,-1-1 1,0 1-1,-1 0 0,-1-1 0,-4-37 1,3 54-7,-1 0 1,0 0-1,0 0 1,0 1-1,0-1 0,0 0 1,-1 1-1,0-1 1,-3-5-1,4 9 0,1-1-1,0 1 0,0 0 1,0 0-1,-1 0 0,1-1 1,0 1-1,0 0 0,0 0 1,-1 0-1,1 0 0,0 0 1,0-1-1,-1 1 0,1 0 1,0 0-1,0 0 0,-1 0 1,1 0-1,0 0 0,-1 0 1,1 0-1,0 0 0,0 0 1,-1 0-1,1 0 0,0 0 1,0 0-1,-1 0 0,1 0 1,0 0-1,-1 0 0,1 1 1,0-1-1,0 0 0,-1 0 1,1 0-1,0 0 1,0 1-1,-1-1 0,0 2 1,0 0 0,0-1 0,0 1 0,0 0 0,1 0 0,-1 0 0,0 0 0,1 0 1,-1 0-1,1 3 0,-3 9-3,1 1 1,0 0-1,1-1 1,1 1-1,0 0 1,1 0-1,1-1 1,4 18-1,-5-30 2,-1 0 0,1 0 1,0 0-1,0 0 0,0 0 0,0 0 0,0 0 0,0 0 0,0-1 0,1 1 0,-1-1 0,1 1 1,-1-1-1,1 1 0,0-1 0,-1 0 0,1 0 0,0 0 0,0 0 0,0 0 0,0 0 1,0 0-1,0-1 0,0 1 0,0-1 0,0 1 0,0-1 0,0 0 0,0 0 0,1 0 0,-1 0 1,0 0-1,0 0 0,0-1 0,4 0 0,0-1 2,-1 0 1,0 0-1,1 0 1,-1-1-1,0 0 0,0 0 1,0 0-1,-1 0 0,1-1 1,-1 0-1,0 0 1,4-5-1,9-15 15,-1-2-1,-2 0 1,0 0 0,-2-1-1,15-47 1,-20 58-28,-5 21-10,-4 30-21,2-28 39,-7 80 51,7 114 0,1-194-18,-1 1 1,2-1 0,-1 0-1,1 0 1,4 12 0,-6-18-29,1 0 1,-1 0-1,0 0 1,1 0-1,-1 0 1,1 0-1,0 0 1,-1 0-1,1 0 1,-1-1-1,1 1 1,0 0 0,0 0-1,-1-1 1,1 1-1,0-1 1,0 1-1,0 0 1,0-1-1,0 1 1,0-1-1,0 0 1,0 1-1,0-1 1,0 0-1,0 0 1,0 0-1,0 0 1,0 1-1,0-1 1,0-1 0,0 1-1,0 0 1,0 0-1,0 0 1,0 0-1,0-1 1,0 1-1,0-1 1,0 1-1,0 0 1,0-1-1,0 0 1,0 1-1,0-1 1,0 1-1,0-2 1,11-8 8,-2 0-1,1-1 1,-1 0 0,-1-1 0,15-22-1,-7 8 1,8-10 1,-1-1 0,21-44 1,-39 67-8,0 1 0,-1-1 1,0 1-1,-1-2 0,-1 1 1,0 0-1,-1-1 1,-1 1-1,0-1 0,-1-20 1,0 34-6,0-1 0,-1 0 0,1 1 0,0-1 1,-1 0-1,1 1 0,-1-1 0,1 0 0,-1 1 0,0-1 1,0 1-1,1 0 0,-1-1 0,0 1 0,-1-1 0,-1-1 1,3 3-2,0 0 1,-1 0-1,1-1 1,0 1-1,-1 0 1,1 0 0,-1 0-1,1 0 1,0 0-1,-1 0 1,1 0-1,0 0 1,-1 0 0,1 0-1,0 0 1,-1 0-1,1 0 1,0 0-1,-1 0 1,1 0-1,0 1 1,-1-1 0,1 0-1,0 0 1,-1 0-1,1 1 1,-1-1-1,-9 17-17,4 0 11,1 0 1,1 1 0,0 0 0,1 0-1,0 29 1,2-34 5,2-1-1,-1 0 1,2 0 0,0 0 0,0 0-1,1 0 1,0-1 0,1 1-1,7 14 1,-10-24 1,0 0 0,0 0 0,0 0 0,0 0 0,0-1-1,1 1 1,-1 0 0,0-1 0,1 1 0,-1-1 0,1 1 0,0-1 0,-1 0 0,1 0 0,0 0-1,0 0 1,0 0 0,3 1 0,-4-2-2,1 0-1,-1 0 1,1 0-1,-1 0 0,1 0 1,0 0-1,-1-1 1,1 1-1,-1-1 1,0 1-1,1-1 1,-1 0-1,1 1 1,-1-1-1,0 0 1,1 0-1,-1 0 0,0 0 1,1-1-1,3-4-124,0 1-1,-1-1 0,0 1 0,0-1 0,0-1 0,-1 1 1,0 0-1,0-1 0,2-9 0,2-28-1402,-6-5 736</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1:22.429"/>
    </inkml:context>
    <inkml:brush xml:id="br0">
      <inkml:brushProperty name="width" value="0.05" units="cm"/>
      <inkml:brushProperty name="height" value="0.05" units="cm"/>
    </inkml:brush>
  </inkml:definitions>
  <inkml:trace contextRef="#ctx0" brushRef="#br0">0 0 24277,'0'0'944,"0"2"433,0 0-897,0-1-440,2 1-24,-1 1 120,1-1-368,46 34-1177</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1:22.882"/>
    </inkml:context>
    <inkml:brush xml:id="br0">
      <inkml:brushProperty name="width" value="0.05" units="cm"/>
      <inkml:brushProperty name="height" value="0.05" units="cm"/>
    </inkml:brush>
  </inkml:definitions>
  <inkml:trace contextRef="#ctx0" brushRef="#br0">296 1 23285,'0'0'1011,"-4"0"1648,0 0-2502,-1 0 0,0 0 0,0 1 0,1 0 1,-1 0-1,1 0 0,-1 1 0,1-1 0,-8 5 0,5-3 14,2 1-107,-1-1 1,1 1-1,0 1 1,0-1-1,0 1 0,1 0 1,0 0-1,0 0 1,0 1-1,0-1 1,-4 10-1,1-2-36,-4 3 6,3-5-27,1 1 0,0-1 0,1 1 1,0 0-1,1 1 0,-5 18 0,10-31-7,-1 1 0,1 0 0,0 0 0,0-1 0,0 1 0,0 0 0,0 0 0,0 0 0,0-1 0,0 1 0,0 0 0,0 0 0,0-1 0,1 1 0,-1 0 0,0 0 0,0-1 0,1 1 0,-1 0 0,0-1 0,1 1 0,-1 0 0,1-1 0,-1 1 0,1-1 0,0 1 0,0 0 0,0 0 0,1-1 0,-1 1 0,1-1 0,-1 0 0,0 0 0,1 1 0,-1-1 0,1 0 0,-1 0 0,1 0 0,-1 0 0,1-1 0,2 0 0,7-2-1,1-1 0,-1 0 0,11-6 0,-13 5-1,1 1 5,8-4-24,1 1 0,24-7-1,-39 13 10,0 0-1,0 0 0,0 0 0,0 1 0,0-1 0,0 1 0,1 0 0,-1 0 1,0 1-1,0-1 0,0 1 0,0 0 0,0 0 0,0 0 0,0 1 0,0-1 0,5 4 1,-6-2 13,0-1 0,-1 1 0,0 0 0,0 0 1,1 0-1,-2 0 0,1 0 0,0 1 0,-1-1 0,1 0 1,-1 1-1,0-1 0,0 1 0,0-1 0,-1 1 1,1 0-1,-1-1 0,0 1 0,0 0 0,0-1 1,0 1-1,-1 0 0,-1 4 0,0 2 84,0 0-1,-1 0 1,0 0 0,-1-1-1,0 1 1,0-1-1,-9 12 1,-8 8 362,-39 43 0,48-59-383,-1 0 0,-1-2-1,1 1 1,-2-2 0,-19 12-1,28-19-98,0-1-1,0 1 0,0-1 1,0 0-1,-1 0 0,1-1 1,-1 0-1,1 0 1,-1-1-1,0 1 0,1-1 1,-1-1-1,0 1 0,1-1 1,-1-1-1,1 1 0,-1-1 1,1 0-1,0 0 0,0-1 1,-7-3-1,-15-12-703</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3:02.463"/>
    </inkml:context>
    <inkml:brush xml:id="br0">
      <inkml:brushProperty name="width" value="0.05" units="cm"/>
      <inkml:brushProperty name="height" value="0.05" units="cm"/>
    </inkml:brush>
  </inkml:definitions>
  <inkml:trace contextRef="#ctx0" brushRef="#br0">53 63 19308,'-51'21'5175,"49"-20"-4170,5 4 191,0-1-1166,1-1 0,0 1-1,0-1 1,0 0 0,0 0-1,0 0 1,0-1-1,1 0 1,-1 1 0,1-1-1,7 1 1,61 16-68,-59-16 56,33 6-20,0-2 0,0-3-1,1-1 1,-1-3-1,0-2 1,53-8 0,-29-2 20,-1-3 0,0-3 0,90-36 0,-149 49-43,-5 3-53,1 1 0,-1-2 0,0 1 0,-1-1 0,1 0 0,0 0 0,-1-1 0,0 0 0,1 0 0,-2 0 0,6-5 0,-9 8 63,-1 1-1,0 0 1,0 0 0,0 0 0,0 0-1,0-1 1,0 1 0,0 0-1,0 0 1,0 0 0,1-1 0,-1 1-1,0 0 1,0 0 0,0 0 0,0-1-1,0 1 1,0 0 0,0 0-1,0 0 1,0-1 0,-1 1 0,1 0-1,0 0 1,0 0 0,0-1 0,0 1-1,0 0 1,0 0 0,0 0-1,0 0 1,0-1 0,-1 1 0,1 0-1,0 0 1,0 0 0,0 0 0,0 0-1,-1-1 1,1 1 0,0 0-1,-12-4 1797</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3:02.881"/>
    </inkml:context>
    <inkml:brush xml:id="br0">
      <inkml:brushProperty name="width" value="0.05" units="cm"/>
      <inkml:brushProperty name="height" value="0.05" units="cm"/>
    </inkml:brush>
  </inkml:definitions>
  <inkml:trace contextRef="#ctx0" brushRef="#br0">80 739 15915,'-20'36'1797,"11"-21"-1115,0 1 1,1-1 0,1 1 0,0 0 0,2 1 0,0 0-1,-4 21 1,9-36-628,-1 0-1,1-1 1,0 1 0,0-1-1,0 1 1,0-1 0,1 1-1,-1 0 1,0-1-1,1 1 1,-1-1 0,1 1-1,-1-1 1,1 1-1,0-1 1,-1 1 0,1-1-1,0 0 1,0 0-1,0 1 1,1 0 0,0-1-29,-1-1 1,0 1 0,0-1 0,0 0-1,0 1 1,1-1 0,-1 0 0,0 0 0,0 1-1,1-1 1,-1 0 0,0 0 0,0 0-1,1-1 1,-1 1 0,0 0 0,0 0 0,0-1-1,1 1 1,-1-1 0,0 1 0,0-1-1,0 1 1,0-1 0,0 0 0,0 1 0,2-3-1,6-5 136,0 0 0,-1-1 1,0 0-1,0 0 0,-1-1 0,0 0 0,-1-1 0,0 1 0,6-17 0,-2 9 23,15-35-60,-3-1-1,-2-1 1,-2-1 0,17-92 0,15-239 289,-46 344-242,-4 41-155,0 0 0,0 0 0,1 0 0,-1 0 0,1 0 0,-1 0 0,1 0 0,0 0 0,1-3 0,-1 4-16,-1 1 0,1-1 0,0 1 0,0-1 0,-1 1 0,1-1 0,0 1-1,0 0 1,0-1 0,-1 1 0,1 0 0,0 0 0,0 0 0,0-1 0,0 1 0,0 0 0,-1 0 0,1 0 0,0 0-1,0 1 1,0-1 0,0 0 0,0 0 0,-1 0 0,1 1 0,0-1 0,1 1 0,15 6-10,0 1 1,0 1-1,-1 1 1,0 0 0,19 16-1,26 16-7,-42-30-5,1-1 0,0-2 0,1 0-1,0-1 1,31 7 0,-37-11-55,1-2 0,-1 0 0,1 0 0,0-2-1,-1 0 1,1-1 0,0 0 0,24-6 0,13-10-1208</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3:03.975"/>
    </inkml:context>
    <inkml:brush xml:id="br0">
      <inkml:brushProperty name="width" value="0.05" units="cm"/>
      <inkml:brushProperty name="height" value="0.05" units="cm"/>
    </inkml:brush>
  </inkml:definitions>
  <inkml:trace contextRef="#ctx0" brushRef="#br0">105 174 12571,'-1'-3'848,"0"0"-1,-1 0 1,1 1 0,0-1 0,-1 1 0,0-1 0,1 1-1,-1 0 1,0 0 0,0 0 0,-3-3 0,4 5-745,-1-1 0,1 1-1,0-1 1,0 1 0,0 0 0,0 0 0,0 0 0,0 0 0,0 0 0,-1 0 0,1 0 0,0 0 0,0 0 0,0 0 0,0 0 0,0 1 0,0-1 0,0 0-1,-1 1 1,1-1 0,0 1 0,0 0 0,0-1 0,1 1 0,-1 0 0,0-1 0,0 1 0,0 0 0,0 0 0,1 0 0,-1 0 0,-1 1 0,-3 5-50,0 1 0,0-1 0,1 0 0,0 1 0,0 0 0,1 0 0,0 0 0,1 1 0,-1-1 0,0 13 0,-1 3-43,2 1 0,1 38 0,3-32-2,1 0 0,11 49 0,-10-65-5,0 1 1,1-2 0,1 1-1,0 0 1,1-1 0,17 26-1,-23-38 0,0 0-1,1-1 0,-1 1 1,1 0-1,-1-1 0,1 1 1,-1-1-1,1 0 0,0 1 1,-1-1-1,1 0 1,0 0-1,0 0 0,0 0 1,0-1-1,0 1 0,0 0 1,0-1-1,1 0 0,-1 1 1,0-1-1,0 0 0,0 0 1,0 0-1,0 0 0,1 0 1,-1-1-1,0 1 0,0-1 1,0 1-1,0-1 0,0 0 1,0 0-1,0 0 0,0 0 1,0 0-1,-1 0 0,4-3 1,4-4 41,1 0 0,-2-1 0,1 0 0,-1 0 0,11-18 0,21-36 91,-4-1-1,-3-2 0,36-99 0,-38 63 111,-36 143-108,1 70 0,4-83-112,-1 17-12,1-1 0,3 1 1,1 0-1,15 58 0,-17-94-10,1-1 0,0 1 0,0-1 0,1 0 0,0 0 0,1 0 0,-1-1 0,1 1 0,10 10-1,-13-16 0,0 0 0,1-1 0,-1 1 0,0 0 0,1-1 0,-1 0 0,1 1 0,-1-1 0,1 0 0,0 0 0,0 0 0,-1-1 0,1 1 0,0-1 0,0 1 0,0-1 0,0 0 0,-1 0 0,1 0 0,0-1 0,0 1 0,0-1 0,0 1 0,-1-1 0,1 0 0,0 0 0,-1 0 0,1-1 0,-1 1 0,1 0 0,-1-1 0,5-3 0,8-7 43,-1-1 0,0 0-1,-1-1 1,0 0 0,-1-1-1,18-30 1,-7 7 108,31-76 0,-46 95-123,-2 0 1,0-1 0,6-35-1,-11 46-4,0 0 0,-1 0 0,1 1 0,-2-1-1,1 0 1,-1 0 0,-1 0 0,0 1 0,0-1 0,-5-13 0,6 20-16,0 0 1,1 1-1,-1-1 1,-1 0-1,1 1 1,0-1-1,0 0 1,0 1 0,-1 0-1,1-1 1,-1 1-1,1 0 1,-1-1-1,1 1 1,-1 0-1,-3-1 1,4 2-10,0 0-1,0 0 1,0 0-1,0 0 1,0 0 0,1 0-1,-1 0 1,0 0 0,0 0-1,0 1 1,0-1 0,1 0-1,-1 1 1,0-1 0,0 1-1,1-1 1,-1 1 0,0-1-1,1 1 1,-1-1 0,0 1-1,1-1 1,-1 1 0,1 0-1,-1 0 1,1-1-1,-1 1 1,1 0 0,-1 0-1,1-1 1,0 1 0,0 0-1,-1 0 1,1 0 0,0 0-1,0-1 1,0 3 0,-2 5-5,1-1-1,0 1 1,0 0 0,1 9 0,0-14 5,0 1 0,1-1 1,-1 0-1,0 1 0,1-1 1,0 0-1,0 1 0,0-1 1,0 0-1,1 0 0,-1 0 0,3 3 1,-3-5-2,-1-1 0,0 1 1,1-1-1,-1 1 1,1-1-1,-1 0 0,1 1 1,0-1-1,-1 0 0,1 1 1,-1-1-1,1 0 1,0 0-1,-1 0 0,1 0 1,-1 1-1,1-1 0,0 0 1,-1 0-1,1 0 1,0 0-1,-1-1 0,1 1 1,0 0-1,-1 0 1,1 0-1,-1 0 0,1-1 1,0 1-1,-1 0 0,1 0 1,-1-1-1,1 1 1,-1 0-1,1-1 0,0 0 1,18-19 8,-17 17-6,13-17 8,-1-2-1,-1 0 0,-1 0 1,-1-1-1,-1 0 1,-2-1-1,0 0 0,6-30 1,-66 282-858,52-225 227,1-7-654,4-17-512</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3:04.316"/>
    </inkml:context>
    <inkml:brush xml:id="br0">
      <inkml:brushProperty name="width" value="0.05" units="cm"/>
      <inkml:brushProperty name="height" value="0.05" units="cm"/>
    </inkml:brush>
  </inkml:definitions>
  <inkml:trace contextRef="#ctx0" brushRef="#br0">3 162 18612,'-1'-8'340,"0"1"0,1-1 0,0 0 0,0 0 0,1 0 0,0 1 0,0-1 0,4-13 0,1 2 465,1 1 0,11-20-1,-18 38-743,0-1-1,0 1 0,0 0 0,0 0 0,0 0 0,1-1 1,-1 1-1,0 0 0,0 0 0,0 0 0,0 0 0,1-1 0,-1 1 1,0 0-1,0 0 0,0 0 0,1 0 0,-1 0 0,0 0 1,0-1-1,1 1 0,-1 0 0,0 0 0,0 0 0,1 0 0,-1 0 1,0 0-1,0 0 0,1 0 0,-1 0 0,0 0 0,0 0 1,1 0-1,-1 0 0,0 1 0,0-1 0,0 0 0,1 0 0,-1 0 1,0 0-1,0 0 0,1 0 0,-1 1 0,0-1 0,7 7 102,-6-3-55,1 1 0,-1-1 1,0 1-1,0-1 0,-1 1 0,0 0 0,0 8 0,1 4 88,7 125 605,4 54-316,-7-151-439,2 1-1,16 53 1,-21-92-38,0 0 1,1 0-1,-1 0 1,6 7-1,-7-12 11,0-2-18,-1 0 0,1 0 0,0 0 1,0 0-1,-1-1 0,1 1 0,0 0 1,0-1-1,-1 1 0,1-1 0,-1 1 1,1 0-1,0-1 0,-1 1 0,1-1 0,-1 0 1,1 1-1,-1-1 0,1 1 0,-1-1 1,0 0-1,1 1 0,-1-1 0,0 0 1,1 0-1,-1 1 0,0-2 0,5-23-234,-5 23 199,2-21-873,-2-35 1,-4 11 2031</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3:05.364"/>
    </inkml:context>
    <inkml:brush xml:id="br0">
      <inkml:brushProperty name="width" value="0.05" units="cm"/>
      <inkml:brushProperty name="height" value="0.05" units="cm"/>
    </inkml:brush>
  </inkml:definitions>
  <inkml:trace contextRef="#ctx0" brushRef="#br0">16 1 20684,'0'0'1553,"-1"4"60,-4 26-958,2 1 0,1 0 0,3 42 0,0-3-259,-4 96 32,0 121-231,6-209-188,20 125 0,-20-184 28,1 0 0,0-1 0,1 0 0,1 0 0,1 0 0,12 22 1,-9-29 135,-9-11-165,-1 0-1,1 1 1,-1-1 0,0 0 0,1 0 0,-1 0 0,1 0 0,-1 0 0,0-1-1,1 1 1,-1 0 0,1 0 0,-1 0 0,0 0 0,1 0 0,-1 0 0,0-1 0,1 1-1,-1 0 1,0 0 0,1 0 0,-1-1 0,1 0 0,1-2 19,1 0-1,-1 0 1,0 0 0,-1-1 0,1 1-1,2-8 1,79-268 249,-38 113-228,-22 96-40,-12 41-1,-2 0 0,-1-2 0,9-60 0,-17 84-3,0 1 0,0 0 0,-1 0 0,0-1 0,0 1 0,-1 0 0,1 0 0,-2 0 0,-1-5 0,-30-49 30,17 32-27,-6-15 8,-29-47-10,51 89-7,1 0 0,0 0 0,-1 0 0,1 0-1,-1 0 1,1 0 0,0 0 0,0 0-1,0 0 1,0 0 0,0 0 0,0 0-1,0 0 1,0 0 0,0 0 0,0-1-1,1 0 1,0-12 20,3-21-22,-5 74-64,5 57 0,2 4 110,-8 23 179,3 81 254,1-168-412,2 0 0,1-1 0,16 56-1,-18-82-57,-2-5-2,0 0 0,0 1 0,1-1 0,-1 0 1,1-1-1,0 1 0,0 0 0,0 0 0,1-1 0,-1 1 0,5 3 0,-7-7-2,1 1 0,-1-1 1,1 0-1,-1 1 0,1-1 1,0 1-1,-1-1 0,1 0 0,-1 0 1,1 1-1,0-1 0,-1 0 1,1 0-1,0 0 0,-1 0 1,1 0-1,0 0 0,0 0 0,-1 0 1,1 0-1,0 0 0,-1 0 1,1 0-1,0-1 0,-1 1 1,2-1-1,0 0 1,0 0 1,0 0 0,-1-1-1,1 1 1,0-1-1,0 1 1,-1-1 0,3-2-1,3-7 7,-1 1 0,8-16-1,-11 20-4,20-46 24,-17 36-13,0 0-1,1 0 0,19-28 0,-25 44-14,-1-1 0,0 1-1,1-1 1,-1 1 0,0-1 0,1 1 0,-1 0-1,0-1 1,1 1 0,-1-1 0,1 1 0,-1 0-1,1-1 1,-1 1 0,1 0 0,-1 0 0,1-1-1,0 1 1,-1 0 0,1 0 0,-1 0 0,1 0-1,-1 0 1,1 0 0,0 0 0,-1 0 0,1 0-1,-1 0 1,1 0 0,0 0 0,-1 0 0,1 0-1,-1 0 1,1 1 0,-1-1 0,1 0 0,-1 0-1,1 1 1,-1-1 0,1 0 0,-1 1 0,1-1-1,-1 1 1,1-1 0,-1 1 0,0-1 0,1 0-1,-1 1 1,0-1 0,1 1 0,-1 0 0,0-1-1,0 1 1,1-1 0,-1 1 0,0 0 0,15 39-21,-14-35 21,6 24-6,6 51-1,6 32 45,-14-111 63,-4-1-116,-1-1 1,0 0-1,1 1 1,-1-1-1,0 1 1,0-1-1,1 0 1,-1 1-1,0-1 1,0 0-1,0 0 1,0 1-1,0-1 1,0 0-1,0 1 0,0-1 1,0 0-1,0 1 1,-1-1-1,1 0 1,0 1-1,0-1 1,-1 0-1,0-4-95,0 1-1,-1 0 0,0 0 1,1 0-1,-1 1 0,0-1 0,-5-5 1,5 7-27,0 0 0,0 1 0,0-1 1,0 1-1,-1 0 0,1 0 0,-1 0 0,1 0 1,0 0-1,-1 1 0,0-1 0,1 1 1,-4-1-1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27:58.389"/>
    </inkml:context>
    <inkml:brush xml:id="br0">
      <inkml:brushProperty name="width" value="0.05" units="cm"/>
      <inkml:brushProperty name="height" value="0.05" units="cm"/>
    </inkml:brush>
  </inkml:definitions>
  <inkml:trace contextRef="#ctx0" brushRef="#br0">213 500 18852,'-8'2'608,"-1"0"1,1 1-1,-1-1 0,1 2 1,0-1-1,0 1 0,1 1 0,-8 5 1,5-3-256,1 1 0,0 0 0,1 0 0,0 1 0,-10 14 0,8-9-231,1 1 0,1 0 0,0 0 0,1 1 0,1 0 0,0 0 0,1 1 0,-3 20 0,5-3 3,3-34-121,0 1-1,0 0 1,0-1-1,0 1 1,0 0-1,0-1 1,0 1-1,0 0 1,0-1-1,0 1 1,1 0 0,-1-1-1,0 1 1,0 0-1,1-1 1,-1 1-1,0 0 1,1-1-1,-1 1 1,1-1-1,-1 1 1,0-1-1,1 1 1,-1-1 0,1 1-1,0-1 1,-1 0-1,1 1 1,-1-1-1,1 0 1,0 1-1,-1-1 1,1 0-1,-1 0 1,1 1 0,0-1-1,0 0 1,-1 0-1,1 0 1,0 0-1,-1 0 1,1 0-1,0 0 1,-1 0-1,1 0 1,0 0-1,0-1 1,6-2 9,-1 0 0,-1 0 0,1 0 0,0-1 0,-1 0-1,0 0 1,9-9 0,34-41 64,-31 33-50,19-22 29,32-51 1,-52 69-37,-1 0 1,-2-2-1,19-49 0,-55 142-129,-2 7 110,2 0 0,-17 101 0,38-162 0,1 0 0,0 0 1,1 0-1,0 0 0,1 0 1,4 23-1,-5-34 0,0 1 0,1-1 1,-1 0-1,0 1 0,1-1 0,-1 0 0,1 1 1,-1-1-1,1 0 0,0 0 0,-1 1 0,1-1 1,0 0-1,0 0 0,0 0 0,0 0 0,0 0 1,0 0-1,0 0 0,0-1 0,1 1 0,-1 0 1,0-1-1,0 1 0,1-1 0,-1 1 0,0-1 1,1 1-1,-1-1 0,0 0 0,1 0 0,-1 0 1,1 0-1,-1 0 0,0 0 0,1 0 0,-1 0 1,1 0-1,2-1 0,7-6 20,-1 0 1,1 0-1,-1-1 1,0 0-1,-1-1 1,12-14-1,-9 11-3,370-425 175,-372 423-191,-7 10-2,-1 0 0,1 1 0,0-1-1,0 1 1,0 0 0,0-1 0,1 1 0,4-3-1,-7 6 1,-1 0-1,0 0 0,0 0 0,0 0 1,1 0-1,-1 0 0,0 0 0,0 0 1,0 0-1,1 0 0,-1 0 0,0 0 1,0 0-1,1 0 0,-1 0 0,0 0 0,0 0 1,0 0-1,0 0 0,1 1 0,-1-1 1,0 0-1,0 0 0,0 0 0,0 0 1,1 0-1,-1 1 0,0-1 0,0 0 1,0 0-1,0 0 0,0 0 0,0 1 1,0-1-1,1 0 0,-1 0 0,0 0 0,0 1 1,0-1-1,0 0 0,0 0 0,0 0 1,0 1-1,0-1 0,0 0 0,0 0 1,0 1-1,0-1 0,0 0 0,0 0 1,-1 0-1,1 1 0,0-1 0,0 0 1,0 0-1,0 0 0,0 0 0,-1 1 1,-3 16-20,-86 211-1,35-98 177,54-127-151,-2 3 13,0 0 0,1 0 0,0 0 0,0 0 0,1 0 0,-1 1 0,1-1 0,0 13 0,1-18-17,1-1 1,-1 1-1,0-1 1,0 1-1,0-1 0,1 1 1,-1-1-1,0 1 1,0-1-1,1 1 1,-1-1-1,0 1 0,1-1 1,-1 0-1,1 1 1,-1-1-1,0 0 1,1 1-1,-1-1 1,1 0-1,-1 0 0,1 1 1,-1-1-1,1 0 1,-1 0-1,1 0 1,0 0-1,-1 1 0,1-1 1,-1 0-1,2 0 1,19-6 26,-2-7-5,0-1-1,-1 0 0,0-1 0,27-31 0,-20 20-8,44-44 12,-2-4 0,68-98 1,-109 133 33,-2 0 1,-1-1-1,-3-2 1,0 0-1,-3-1 1,21-84-1,-36 120 19,-5 7-69,0 1-1,1-1 1,-1 1-1,0-1 1,1 1 0,-1 0-1,0 0 1,1 0-1,0 0 1,-1 0 0,1 0-1,0 1 1,-4 2-1,-25 29 24,-32 52-23,3 3 0,-63 127 0,71-112-9,46-86-2,-1-1 0,2 1 1,0 0-1,-3 25 1,7-39 0,1 1 0,-1 0 0,1 0 0,0-1 0,0 1 0,0 0 0,1 0 0,-1-1 0,1 1 0,0 0 0,0-1 0,0 1 0,1-1 0,-1 1 0,1-1 0,0 0 0,0 0 0,3 5 0,-2-6-18,0 1-1,-1-1 1,1 0-1,0-1 1,0 1-1,0 0 1,1-1-1,-1 0 1,0 1-1,1-1 1,-1-1-1,0 1 1,1 0-1,-1-1 1,1 0-1,-1 0 1,1 0-1,-1 0 1,5-1-1,38-8-1444,5-8-1311</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3:05.519"/>
    </inkml:context>
    <inkml:brush xml:id="br0">
      <inkml:brushProperty name="width" value="0.05" units="cm"/>
      <inkml:brushProperty name="height" value="0.05" units="cm"/>
    </inkml:brush>
  </inkml:definitions>
  <inkml:trace contextRef="#ctx0" brushRef="#br0">12 86 20468,'-7'-26'1329,"2"-1"303,5 9-352,2 5-31,0 13-1057,28-2-120,-6 15-360,8 2-753</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3:06.269"/>
    </inkml:context>
    <inkml:brush xml:id="br0">
      <inkml:brushProperty name="width" value="0.05" units="cm"/>
      <inkml:brushProperty name="height" value="0.05" units="cm"/>
    </inkml:brush>
  </inkml:definitions>
  <inkml:trace contextRef="#ctx0" brushRef="#br0">0 1 21437,'11'105'1679,"4"0"1,34 120-1,37 66-789,-62-229-826,2 0 0,51 83 1,-77-144-61,0-1 0,0 0-1,0 0 1,0 0 0,0 1 0,0-1 0,0 0-1,0 0 1,0 0 0,1 0 0,-1 1 0,0-1-1,0 0 1,0 0 0,0 0 0,0 0 0,1 0-1,-1 1 1,0-1 0,0 0 0,0 0 0,0 0 0,1 0-1,-1 0 1,0 0 0,0 0 0,0 0 0,1 0-1,-1 0 1,0 0 0,0 0 0,0 0 0,1 0-1,-1 0 1,0 0 0,0 0 0,0 0 0,0 0 0,1 0-1,-1 0 1,0 0 0,0 0 0,0 0 0,1 0-1,-1 0 1,0 0 0,0-1 0,0 1 0,0 0-1,0 0 1,1 0 0,-1 0 0,0 0 0,0-1-1,0 1 1,4-9 99,-4-2-26,0-1 0,0 1 0,-1-1 1,-1 1-1,-2-13 0,0 6-12,-122-494 248,86 369-305,38 141-64,-2 7 40,-1 9 2,3-5 10,1 0 0,0 1 0,1-1 0,0 0 0,0 0 0,1 0 0,0 0 0,1 1 0,0-1 0,0-1 0,1 1 0,0 0 0,0-1 0,1 1 0,8 12 0,-11-20 3,0-1 1,-1 1 0,1 0-1,0 0 1,0-1 0,-1 1-1,1 0 1,0-1 0,0 1-1,0-1 1,0 0 0,0 1 0,0-1-1,0 1 1,0-1 0,0 0-1,0 0 1,0 0 0,0 0-1,0 0 1,0 0 0,0 0-1,0 0 1,0 0 0,0 0-1,0 0 1,0-1 0,0 1-1,0 0 1,0-1 0,0 1-1,0 0 1,0-1 0,-1 0-1,1 1 1,0-1 0,0 1-1,0-1 1,-1 0 0,1 0-1,0 1 1,-1-1 0,1 0-1,-1 0 1,2-1 0,2-3 0,-1-1 1,1 0-1,-1 1 1,1-1-1,3-12 1,-5 11 3,0-1 0,0 0 0,0 0 1,-1 0-1,0 0 0,-1 0 0,0 0 1,-1-10-1,-3-9 18,-10-36 0,11 53-19,1 2-1,0 0 0,1 0 1,0 0-1,0-13 0,-1-16 3,1 22-5,1 8 0,-1 0 0,1 0-1,-2 0 1,-1-9 0,2 14-7,-1 2-4,-4 2-101,-6 14-1068,-28 37-598</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3:06.878"/>
    </inkml:context>
    <inkml:brush xml:id="br0">
      <inkml:brushProperty name="width" value="0.05" units="cm"/>
      <inkml:brushProperty name="height" value="0.05" units="cm"/>
    </inkml:brush>
  </inkml:definitions>
  <inkml:trace contextRef="#ctx0" brushRef="#br0">19 959 21941,'-1'0'36,"-15"29"1871,15-28-1863,1-1-1,0 1 1,0 0 0,0-1 0,-1 1 0,1 0 0,0-1 0,0 1 0,0 0 0,0-1 0,0 1 0,0 0 0,0-1 0,0 1 0,0 0-1,1-1 1,-1 1 0,0 0 0,0-1 0,1 1 0,-1-1 0,0 1 0,1 0 0,-1-1 0,0 1 0,1-1 0,-1 1 0,1-1-1,-1 1 1,1-1 0,-1 1 0,1-1 0,-1 0 0,1 1 0,0-1 0,-1 0 0,1 1 0,-1-1 0,1 0 0,0 0 0,-1 0-1,1 0 1,0 0 0,-1 1 0,2-1 0,3 0 65,0 0 0,1 0 0,-1 0 0,0-1 0,0 0 0,1 0 1,-1 0-1,0 0 0,0-1 0,0 0 0,0 0 0,0 0 0,7-5 0,6-5 102,33-26 0,-27 16-181,0-1 0,-2 0 1,0-2-1,-2 0 0,-1-2 1,-1 0-1,-1-1 0,-2-1 1,13-30-1,-10 10-15,-1 0 0,-3-2-1,-2 1 1,11-100 0,-17 7 26,-6 125-29,-1 0 0,-1 1 0,-1-1 0,-1 0 0,-10-31 0,14 48-9,-1-1-1,0 0 0,1 1 1,-1-1-1,0 0 1,0 1-1,0-1 0,0 1 1,0-1-1,0 1 0,-1 0 1,1-1-1,-2 0 0,2 2-1,0 0 0,0 0 0,1 0-1,-1 0 1,0 0 0,0 0 0,0 0-1,0 0 1,0 0 0,1 1 0,-1-1-1,0 0 1,0 1 0,0-1 0,1 0-1,-1 1 1,0-1 0,0 1 0,1-1-1,-1 1 1,1 0 0,-1-1-1,0 1 1,1 0 0,-1-1 0,1 1-1,-1 0 1,1 0 0,0-1 0,-1 2-1,-8 13 3,0-1 1,1 1-1,1 1 0,-8 26 0,-15 71-11,19-56 7,2 1 0,-1 65 0,9-91 0,2 0 0,1 0-1,1-1 1,2 1 0,13 47 0,-15-73 0,-1 1 0,1 0 1,0-1-1,0 0 0,1 0 1,0 0-1,0 0 0,0 0 1,1-1-1,6 7 0,-9-11 2,0 1-1,0-1 0,0 1 0,0-1 1,0 0-1,0 0 0,0 0 1,0 0-1,1 0 0,-1 0 1,0-1-1,1 1 0,-1-1 1,1 1-1,-1-1 0,0 0 0,1 0 1,-1 0-1,1 0 0,-1-1 1,0 1-1,1-1 0,-1 1 1,1-1-1,-1 0 0,0 0 1,0 0-1,0 0 0,0 0 0,1-1 1,-2 1-1,5-3 0,34-34 31,-31 28-25,1 0 0,1 0 0,0 1 1,15-9-1,-23 16-6,1 0 0,0 0 0,0 0 0,0 1 0,0 0-1,0-1 1,0 2 0,0-1 0,0 0 0,0 1 0,0 0 0,0 0 0,1 0 0,-1 0 0,0 1 0,0-1 0,0 1 0,0 0-1,4 2 1,-1 1-1,0-1-1,0 1 1,0 1-1,-1-1 1,0 1-1,0 0 1,0 1-1,0 0 1,-1 0-1,0 0 1,0 0-1,-1 1 0,0-1 1,0 1-1,0 0 1,-1 1-1,3 9 1,1 3 3,0 1 1,-2 0-1,-1 0 0,0 0 1,0 25-1,-4-39-20,2 20-83,-2 29 0,5-75-639</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3:07.176"/>
    </inkml:context>
    <inkml:brush xml:id="br0">
      <inkml:brushProperty name="width" value="0.05" units="cm"/>
      <inkml:brushProperty name="height" value="0.05" units="cm"/>
    </inkml:brush>
  </inkml:definitions>
  <inkml:trace contextRef="#ctx0" brushRef="#br0">1 204 21461,'3'24'446,"11"43"1168,-12-62-1426,-1 1 0,1-1 1,1 0-1,-1 0 0,1 0 0,0 0 0,0 0 0,0-1 1,7 8-1,-8-11-145,-1 1 0,1-1 0,0 0 0,0 1 0,0-1 0,0 0 0,0 0 0,0 0 0,0 0 0,1-1 0,-1 1 0,0-1 0,0 1 0,1-1 0,-1 0 0,0 0 0,1 0 0,-1 0 0,0 0 0,0 0 0,1-1 1,-1 1-1,0-1 0,0 1 0,1-1 0,-1 0 0,0 0 0,3-2 0,3-2-5,-1 0 0,0 0 0,0 0 0,0-1-1,-1 0 1,8-9 0,0-1-10,-2 0 0,0-1 0,0 0 0,-2-1 0,0 0 0,-1-1 0,-1 0-1,-1 0 1,7-30 0,-13 43-19,0 0-1,0 0 1,-1 0-1,0 0 1,0 0-1,-1-1 1,1 1-1,-1 0 1,-3-7-1,4 11 0,0 1 0,-1-1 0,0 0-1,1 0 1,-1 1 0,0-1 0,0 0 0,0 1-1,0-1 1,0 1 0,0-1 0,0 1 0,-1 0 0,1 0-1,-1-1 1,1 1 0,-1 0 0,1 0 0,-1 0-1,1 0 1,-1 1 0,0-1 0,1 0 0,-1 1 0,0-1-1,0 1 1,0-1 0,1 1 0,-1 0 0,0 0-1,0 0 1,0 0 0,-2 1 0,0-1 8,1 1-1,0 0 1,0 1-1,0-1 1,0 0 0,1 1-1,-1 0 1,0 0 0,0 0-1,1 0 1,-1 0-1,1 0 1,0 1 0,0-1-1,0 1 1,0-1 0,0 1-1,-2 5 1,-3 5 46,1 1 0,-9 26 0,7-14 13,1 1 0,1 0 1,2 1-1,-2 39 1,5-56-52,1 1 0,0-1 1,1 1-1,0-1 0,1 0 1,0 1-1,1-1 0,1 0 1,-1-1-1,2 1 0,-1 0 0,1-1 1,12 17-1,-13-22-27,0-1-1,0 1 1,1-1-1,-1 0 1,1 0-1,0-1 1,0 1 0,0-1-1,1 0 1,-1-1-1,1 1 1,-1-1-1,1 0 1,0 0-1,0-1 1,11 2-1,44-2-309</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3:07.896"/>
    </inkml:context>
    <inkml:brush xml:id="br0">
      <inkml:brushProperty name="width" value="0.05" units="cm"/>
      <inkml:brushProperty name="height" value="0.05" units="cm"/>
    </inkml:brush>
  </inkml:definitions>
  <inkml:trace contextRef="#ctx0" brushRef="#br0">0 165 22293,'0'-1'110,"0"1"1,1-1 0,-1 0-1,0 1 1,0-1 0,0 0-1,0 1 1,0-1 0,1 1-1,-1-1 1,0 1 0,1-1-1,-1 0 1,0 1 0,1-1-1,-1 1 1,0-1 0,1 1-1,-1 0 1,1-1 0,-1 1-1,1-1 1,-1 1 0,1 0-1,-1-1 1,1 1 0,0 0-1,0-1 1,0 2-37,0-1 1,0 1-1,0-1 0,0 1 0,0-1 0,-1 1 1,1-1-1,0 1 0,-1 0 0,1-1 1,0 1-1,-1 0 0,1 0 0,-1 0 0,1-1 1,0 3-1,20 45 547,-20-44-448,53 180 853,-6-15-908,1-36-1,-49-133-110,0-1 0,1 1-1,-1 0 1,0 0 0,0 0-1,0 0 1,0 0-1,0 0 1,0 0 0,0 0-1,0 0 1,0 0 0,0 0-1,1 0 1,-1 0-1,0 0 1,0 0 0,0 0-1,0 0 1,0 0-1,0 0 1,0 0 0,0 0-1,0 0 1,0 0 0,1 0-1,-1 0 1,0 0-1,0 0 1,0 0 0,0 0-1,0 0 1,0 0 0,0 0-1,0 0 1,0 0-1,0 0 1,0 1 0,1-1-1,-1 0 1,0 0-1,0 0 1,0 0 0,0 0-1,0 0 1,0 0 0,0 0-1,0 0 1,0 0-1,0 1 1,0-1 0,0 0-1,0 0 1,0 0 0,0 0-1,1-9 121,-3-18 84,-8-41 1,7 49-182,-4-23 7,-77-383 50,84 423-87,0 1-1,0-1 0,-1 0 1,1 1-1,-1-1 0,0 0 0,1 1 1,-1-1-1,0 1 0,0-1 0,-1-1 1,2 3-2,-1 1 1,1-1 0,0 0-1,-1 1 1,1-1 0,0 0-1,-1 1 1,1-1 0,0 0-1,0 1 1,0-1 0,-1 0-1,1 1 1,0-1 0,0 1-1,0-1 1,0 0-1,0 1 1,-1-1 0,1 1-1,0-1 1,0 1 0,0-1-1,0 0 1,0 1 0,1 0-1,-2 46-47,3-26 42,2 0 0,0-1 0,1 0 0,14 38 0,-16-51 7,0 1 0,0-1 0,1 0 0,0 0 1,1-1-1,-1 1 0,2-1 0,-1 0 0,0 0 0,1 0 0,0-1 0,0 0 0,1 0 0,-1-1 0,14 7 0,-16-9 0,-1-1 0,1 0 0,0 0 0,0-1 0,0 1 0,0-1 0,-1 0 1,1 0-1,0 0 0,0 0 0,0-1 0,0 1 0,0-1 0,-1 0 0,1 0 0,0-1 0,-1 1 0,1-1 0,-1 0 0,1 0 0,-1 0 0,0 0 0,0 0 0,3-4 0,4-2 2,-1-1 0,-1-1 0,0 0 1,0 0-1,-1 0 0,8-15 0,7-21 19,-1-1-1,-3 0 0,18-69 1,-26 87-13,-4 24-9,-4 14-6,3 9 6,-2 0 1,0 1-1,-1-1 0,0 20 1,1 17 45,17 86 100,-15-119-125,0-1 0,2 0 0,0 0 0,15 29-1,-20-46-18,1 0 1,-1 1-1,1-1 0,0 0 0,0 0 0,1-1 0,5 6 0,-8-8-1,0-1 0,0 1 0,0 0 0,0-1 0,0 1 0,0-1 0,0 1 0,0-1 0,0 1 0,1-1 1,-1 0-1,0 1 0,0-1 0,0 0 0,1 0 0,-1 0 0,0 0 0,0 0 0,1-1 0,-1 1 0,0 0 0,0 0 0,0-1 0,1 1 0,-1-1 0,0 1 1,0-1-1,0 1 0,0-1 0,0 0 0,0 1 0,0-1 0,0 0 0,0 0 0,0 0 0,1-2 0,2-3-52,0 0 1,-1-1-1,0 0 0,0 1 1,0-1-1,-1 0 0,0 0 1,0-1-1,0 1 0,-1 0 1,0-12-1,1-57-1483</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3:08.038"/>
    </inkml:context>
    <inkml:brush xml:id="br0">
      <inkml:brushProperty name="width" value="0.05" units="cm"/>
      <inkml:brushProperty name="height" value="0.05" units="cm"/>
    </inkml:brush>
  </inkml:definitions>
  <inkml:trace contextRef="#ctx0" brushRef="#br0">4 1 21925,'-4'48'560,"4"-5"-16,2-5-320,11-8-200,7-4-8,20-6-280,8-5 3881</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3:08.426"/>
    </inkml:context>
    <inkml:brush xml:id="br0">
      <inkml:brushProperty name="width" value="0.05" units="cm"/>
      <inkml:brushProperty name="height" value="0.05" units="cm"/>
    </inkml:brush>
  </inkml:definitions>
  <inkml:trace contextRef="#ctx0" brushRef="#br0">55 0 21309,'-15'50'1078,"-16"64"1355,28-97-2029,0-1 1,1 1-1,1-1 0,2 33 1,-1-45-367,0-1 0,1 0 0,0 1 0,-1-1 0,1 0 0,0 0 0,0 0 0,1 0-1,-1 0 1,1 0 0,-1 0 0,1 0 0,0 0 0,0-1 0,0 1 0,1-1 0,2 3 0,-1-3-31,-1 1 0,1-2 0,0 1 0,-1 0 0,1-1 0,0 1 0,0-1 0,0 0 0,0-1 0,1 1 0,-1-1 0,0 1 0,6-2 0,64-5 37,-53 4-39,0 0 0,0 1 1,0 1-1,21 2 0,-35-1-5,0 1-1,-1-1 1,1 1 0,0 1-1,-1-1 1,0 1 0,1 0-1,-1 0 1,-1 1 0,1 0-1,0 0 1,-1 0 0,0 1-1,0 0 1,0 0 0,6 8-1,-5-4 4,-1 0-1,-1 0 1,1 0 0,-1 1-1,-1-1 1,0 1 0,0 0-1,-1 0 1,0 0-1,-1 0 1,0 0 0,-1 0-1,0 13 1,-2-1 56,0 0 1,-1-1-1,-1 1 1,-1-1-1,-10 24 1,9-28 44,0-1 0,-1 0 0,-1 0 0,-1-1 1,0 0-1,-1 0 0,0-1 0,-24 24 0,33-37-91,-1 1 0,0 0 0,1-1 0,-1 1 0,0-1 0,0 0 0,0 0 0,-1 0 0,1 0 0,0 0 0,0 0 0,-1 0 0,1-1-1,0 1 1,-1-1 0,1 1 0,0-1 0,-1 0 0,1 0 0,-4-1 0,3 0 2,1 0 0,-1 0 1,1 0-1,0 0 0,-1-1 0,1 1 0,0-1 0,0 0 1,0 1-1,0-1 0,0 0 0,1 0 0,-1 0 0,0-1 1,1 1-1,0 0 0,-1-1 0,0-2 0,-4-10-23,0 0 0,1 0 0,1 0 0,1-1 0,0 1 0,1-1-1,-1-30 1,12-110-810,5 44-1555,-8 72 616</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3:08.929"/>
    </inkml:context>
    <inkml:brush xml:id="br0">
      <inkml:brushProperty name="width" value="0.05" units="cm"/>
      <inkml:brushProperty name="height" value="0.05" units="cm"/>
    </inkml:brush>
  </inkml:definitions>
  <inkml:trace contextRef="#ctx0" brushRef="#br0">174 25 23197,'7'-24'2486,"-7"24"-2421,-1 0-1,1 0 0,0 0 1,0 0-1,0-1 0,-1 1 1,1 0-1,0 0 0,0 0 1,-1 0-1,1 0 0,0 0 1,0 0-1,-1 0 0,1 0 1,0 0-1,0 1 0,-1-1 1,1 0-1,0 0 0,0 0 1,0 0-1,-1 0 0,1 0 1,0 0-1,0 1 0,0-1 1,-1 0-1,1 0 0,0 0 1,0 0-1,0 1 0,0-1 1,-1 0-1,1 0 0,0 0 1,0 1-1,0-1 0,0 0 0,0 0 1,0 1-1,0-1 1,-32 43 1250,11-9-1286,2 0 1,1 2-1,2 1 1,1 0-1,-13 54 1,21-59-3,1 0 0,1 0 0,2 1 0,1 0 0,1 0 1,8 62-1,-6-84-16,1-1 0,0 0 0,0 0 0,1 0 0,1-1 0,0 1 0,0-1 0,0 1 0,9 10 0,-12-18-9,1-1-1,-1 1 0,1-1 0,0 0 0,-1 1 0,1-1 1,0 0-1,0 0 0,0 0 0,0 0 0,0-1 0,0 1 1,0-1-1,0 1 0,1-1 0,-1 1 0,0-1 0,0 0 1,0 0-1,0 0 0,1-1 0,-1 1 0,0 0 0,0-1 0,0 1 1,0-1-1,0 0 0,0 1 0,0-1 0,3-2 0,4-2 1,0-1 0,0 0 0,0 0 0,11-12 0,14-14-42,-1-2-1,30-42 1,50-82-1524,-58 73-473</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3:09.308"/>
    </inkml:context>
    <inkml:brush xml:id="br0">
      <inkml:brushProperty name="width" value="0.05" units="cm"/>
      <inkml:brushProperty name="height" value="0.05" units="cm"/>
    </inkml:brush>
  </inkml:definitions>
  <inkml:trace contextRef="#ctx0" brushRef="#br0">12 1 21909,'-3'11'717,"0"1"0,1-1 0,0 1 1,1 0-1,0-1 0,2 18 0,11 71 503,-9-81-923,7 40 366,18 63 1,-23-105-638,0 0-1,2-1 1,0 0 0,0 0 0,2-1 0,0 1-1,0-2 1,18 21 0,-24-32-25,1 1 0,-1-1 0,1 0-1,-1 0 1,1 0 0,0 0 0,1-1 0,-1 1 0,0-1 0,1 0-1,5 2 1,-8-4 0,0 0 0,1 0 0,-1 0 0,0 0 0,1 0 0,-1 0 0,0 0 0,0-1 0,1 1 0,-1-1 0,0 0 0,0 0 0,0 1 0,0-1 0,0-1 0,0 1 0,0 0 0,0 0 0,0-1 0,0 1 0,-1-1 0,1 0 0,-1 1 0,1-1 0,2-4 0,9-14 12,-1 0-1,18-41 1,-24 44-9,2 1-1,0-1 1,2 2-1,-1-1 1,2 1-1,21-25 1,-31 39-4,0 0-1,0 0 1,1 0 0,-1 0 0,0 0 0,0 0 0,1 0-1,-1 1 1,1-1 0,-1 0 0,1 1 0,-1-1 0,1 1 0,-1-1-1,1 1 1,-1 0 0,3 0 0,-3 0-1,0 0 1,0 0 0,0 1-1,0-1 1,0 1-1,0-1 1,0 0-1,0 1 1,0 0 0,0-1-1,-1 1 1,1 0-1,0-1 1,0 1-1,-1 0 1,1 0-1,0 0 1,-1 0 0,2 1-1,1 4-1,0 1 0,0 0-1,-1 1 1,0-1 0,2 12-1,10 80 18,-12-70-7,2 0 0,1-1 0,1 0 0,17 46 0,-22-72-7,-1-1-1,1 1 1,0-1-1,-1 0 0,1 1 1,0-1-1,0 1 1,0-1-1,0 0 1,0 0-1,3 2 1,4-4-32,1-13-85,2-27-502,-1-13-718</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3:09.607"/>
    </inkml:context>
    <inkml:brush xml:id="br0">
      <inkml:brushProperty name="width" value="0.05" units="cm"/>
      <inkml:brushProperty name="height" value="0.05" units="cm"/>
    </inkml:brush>
  </inkml:definitions>
  <inkml:trace contextRef="#ctx0" brushRef="#br0">0 236 23333,'2'6'356,"0"-1"1,0 0-1,0 0 1,0 0-1,1-1 1,-1 1-1,8 8 1,-9-11-300,1-1 1,-1 0 0,1 1-1,-1-1 1,1 0 0,-1 0 0,1 0-1,0 0 1,0 0 0,-1-1-1,1 1 1,0 0 0,0-1-1,0 1 1,0-1 0,0 0-1,0 0 1,0 0 0,0 0-1,0 0 1,0 0 0,0 0 0,0 0-1,0-1 1,3 0 0,3-3-29,0 1 0,-1-1 1,1 0-1,-1-1 1,0 0-1,0 0 0,0 0 1,0-1-1,8-10 1,1-2-12,-1-1 0,16-26 0,-30 42-14,9-12 7,-1 0-1,7-19 1,-14 30 0,-1 1 0,1-1-1,-1 0 1,0 0 0,0 0 0,-1 0 0,1 1 0,-1-1 0,0 0 0,0 0 0,0 0 0,0 0 0,-1 0 0,0 0-1,-1-7 1,1 10 2,0 0-1,1-1 0,-1 1 0,0 0 0,0-1 1,0 1-1,0 0 0,0 0 0,0 0 1,-1 0-1,1 0 0,0 0 0,0 0 0,-1 0 1,1 0-1,-1 1 0,1-1 0,0 1 0,-1-1 1,0 1-1,1-1 0,-1 1 0,1 0 1,-1 0-1,1-1 0,-1 1 0,1 0 0,-1 1 1,-2-1-1,-1 1 18,1 0 0,-1 0 0,1 1 0,-1-1 1,1 1-1,0 0 0,-1 0 0,1 0 0,-6 5 0,1 1 12,0 0-1,1 1 0,0 0 0,0 0 0,1 1 0,0 0 0,1 0 1,0 1-1,-6 14 0,1 3 41,0 1 1,-9 44-1,15-55-69,1-1-1,1 1 1,1 0-1,0-1 1,1 1-1,1 0 1,4 32-1,-3-48-12,-1 0 0,0 0-1,1 0 1,0 0 0,-1 0-1,1 0 1,0 0-1,0 0 1,0 0 0,0 0-1,0-1 1,1 1 0,-1 0-1,0-1 1,1 1 0,0-1-1,-1 1 1,4 1 0,-3-2-15,0-1 0,-1 1 1,1-1-1,0 0 0,0 0 1,0 0-1,0 0 0,-1 0 1,1 0-1,0 0 0,0 0 1,0-1-1,-1 1 0,1-1 1,0 1-1,0-1 0,-1 0 1,1 0-1,0 1 0,-1-1 1,1 0-1,-1-1 0,0 1 1,3-2-1,6-7-358,1 0 0,12-16 0,32-42-775</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28:00.274"/>
    </inkml:context>
    <inkml:brush xml:id="br0">
      <inkml:brushProperty name="width" value="0.05" units="cm"/>
      <inkml:brushProperty name="height" value="0.05" units="cm"/>
    </inkml:brush>
  </inkml:definitions>
  <inkml:trace contextRef="#ctx0" brushRef="#br0">60 123 22725,'0'0'933,"0"5"128,3 14-641,-2 0 0,0 0 0,-1 0 0,-3 23 0,-17 81 78,14-87-404,0-1-61,2-8 53,-11 42 1,14-67 106,-6-20 454,6 5-571,0 0 1,1 0 0,0-1 0,1 1-1,3-13 1,16-68-37,-18 85-32,28-100-1,-28 106-34,0 7-22,4 5 29,0 0 0,-1 1 1,-1 0-1,6 14 0,-7-13 16,2-1 0,-1 1 0,1-1 0,13 18-1,-16-25 5,1 0-1,0 0 1,0 0-1,0 0 1,0-1-1,0 0 1,1 1-1,-1-1 1,1 0-1,0-1 0,-1 1 1,1-1-1,0 1 1,0-1-1,0 0 1,0 0-1,0-1 1,5 1-1,1-1 2,0-1-1,-1 0 1,1-1 0,-1 0-1,1 0 1,-1-1-1,0 0 1,0-1 0,0 0-1,-1 0 1,1-1-1,-1 0 1,0 0 0,0-1-1,-1 0 1,9-9 0,0 0 9,-1-2 0,0 1 0,-2-2 0,1 0 0,20-39 0,-29 47-4,-1 0 0,1-1 0,-2 1-1,1-1 1,-2 0 0,3-12 0,-5 22-4,0-1-1,1 1 1,-1-1-1,0 1 1,0-1-1,0 1 1,0-1-1,-1 1 1,1-1 0,0 1-1,-1-1 1,1 1-1,-1 0 1,1-1-1,-1 1 1,0 0-1,-1-2 1,2 2-2,-1 1 0,1-1 0,-1 1 0,0 0 0,1-1 0,-1 1 0,0 0-1,1 0 1,-1 0 0,0 0 0,0 0 0,1-1 0,-1 1 0,0 0 0,1 0 0,-1 1 0,0-1 0,0 0 0,1 0 0,-1 0 0,0 0 0,1 1 0,-1-1 0,-1 1 0,-2 1-5,-1 1 0,1 0 0,0 0 0,0 0 0,0 0 0,1 1 0,-1-1 0,-5 8-1,-3 8-11,1 0-1,0 1 0,-12 33 0,-18 69 6,38-113 11,-3 11 1,0-2 0,0 1-1,1 0 1,1 0 0,-2 34 0,6-51 0,-1 0-1,1 0 1,0 0-1,1 0 1,-1 0-1,0-1 1,1 1-1,-1 0 1,1 0-1,-1 0 1,1-1-1,0 1 1,1 3-1,-1-5 1,0 1 0,0-1 0,0 1 0,0-1-1,-1 1 1,1-1 0,0 1 0,0-1 0,0 0-1,0 1 1,0-1 0,0 0 0,0 0-1,0 0 1,0 0 0,0 0 0,0 0 0,1 0-1,-1 0 1,0 0 0,0 0 0,0-1 0,0 1-1,-1 0 1,1-1 0,0 1 0,0-1-1,0 1 1,0-1 0,1 0 0,12-8 4,1 0 0,-1-1 0,12-12 0,-6 6 1,67-56 15,58-46-6,-108 91-8,82-45 1,-115 70-7,34-15 0,-35 16-1,-1 0 0,1 1-1,-1-1 1,1 1 0,-1 0 0,1 0-1,0 0 1,-1 0 0,1 0-1,-1 0 1,1 1 0,-1-1 0,5 2-1,-5-1 0,-1 0-1,1 1 1,0-1-1,-1 0 0,1 0 1,-1 1-1,0-1 1,1 1-1,-1-1 0,0 1 1,0 0-1,0 0 0,0-1 1,0 1-1,-1 0 1,1 0-1,0 0 0,-1 0 1,1 0-1,-1 0 0,0 0 1,0 0-1,0 0 1,0 4-1,0 6-11,-1 0 0,-5 23 0,6-35 13,-12 47-4,-1-1 0,-26 57 0,-13 42 26,48-128-21,4-17 0,0 0 0,0 1 0,0-1-1,0 0 1,0 0 0,0 0 0,0 0 0,0 0 0,0 0 0,0 0 0,0 0 0,0 1 0,0-1 0,0 0 0,0 0-1,0 0 1,0 0 0,0 0 0,0 0 0,0 0 0,0 0 0,0 0 0,0 1 0,0-1 0,0 0 0,0 0-1,0 0 1,1 0 0,-1 0 0,0 0 0,0 0 0,0 0 0,0 0 0,0 0 0,0 0 0,0 0 0,0 1 0,0-1-1,0 0 1,0 0 0,1 0 0,-1 0 0,0 0 0,0 0 0,0 0 0,0 0 0,0 0 0,0 0 0,0 0 0,0 0-1,1 0 1,-1 0 0,0 0 0,0 0 0,0 0 0,0 0 0,0 0 0,0 0 0,0 0 0,0-1 0,1 1-1,2 0 3,0 0-1,-1 0 0,1 0 0,0-1 0,0 0 0,0 1 0,0-1 0,0 0 0,-1 0 0,1-1 0,0 1 0,2-3 0,34-25 30,-24 16-20,1 1 3,27-23 18,66-67 0,-98 90-26,0-1 0,-1 0 0,0-1 0,-1 0 0,-1 0 0,0-1 0,-1 0 0,0-1 0,-2 1 0,6-22 1,-10 30 4,0 0 0,0 0 1,-1 0-1,1 0 1,-2-8-1,1 13-2,-1-1-1,1 1 1,0 0-1,-1-1 0,0 1 1,1 0-1,-1 0 1,0-1-1,0 1 1,0 0-1,-1 0 1,1 0-1,0 0 1,-1 0-1,1 1 1,-1-1-1,-3-3 1,5 5-8,-1 0 0,1-1 0,0 1-1,-1 0 1,1 0 0,-1 0 0,1 0 0,0 0 0,-1-1 0,1 1 0,0 0-1,-1 0 1,1 0 0,-1 0 0,1 0 0,0 0 0,-1 0 0,1 0 0,-1 0-1,1 0 1,0 0 0,-1 1 0,1-1 0,0 0 0,-1 0 0,1 0 0,-1 0-1,1 1 1,0-1 0,0 0 0,-1 0 0,1 1 0,0-1 0,-1 0 0,1 0-1,0 1 1,0-1 0,-1 0 0,1 1 0,0-1 0,0 0 0,0 1 0,0-1-1,-1 1 1,1-1 0,0 0 0,0 1 0,0-1 0,0 1 0,-4 23-27,4-21 25,-3 20-19,1-12 15,1 0-1,0 0 1,1 0-1,0 0 1,2 18-1,-1-27 6,-1 1 0,1-1-1,0 1 1,0-1 0,0 0-1,0 1 1,0-1-1,0 0 1,1 0 0,-1 0-1,1 0 1,-1 0 0,1 0-1,0 0 1,0-1 0,0 1-1,0-1 1,0 1 0,0-1-1,0 0 1,0 1-1,1-1 1,-1-1 0,0 1-1,1 0 1,-1 0 0,1-1-1,-1 1 1,1-1 0,4 0-1,3 0 2,0-1 0,0 0 0,0 0 0,0-1 0,0-1 0,0 0 0,0 0 0,-1 0 0,0-2 0,0 1 0,0-1 0,13-9 0,-5 2 8,-1-1 0,0 0-1,-1-1 1,-1 0 0,18-23 0,-24 26 0,-1 0 0,0 0 1,-1 0-1,9-20 0,-13 25-2,0 0-1,-1 1 1,1-1 0,-1 0-1,0 0 1,-1 1-1,1-1 1,-1 0-1,0 0 1,-1 0-1,1 0 1,-3-7 0,3 12-7,0 0 1,0 1-1,0-1 1,0 0-1,-1 0 1,1 0-1,0 0 1,-1 1-1,1-1 1,-1 0-1,1 0 1,-1 1-1,1-1 1,-1 0-1,1 1 1,-1-1-1,0 1 1,1-1-1,-1 1 1,0-1-1,1 1 1,-1-1-1,0 1 1,0-1-1,0 1 1,1 0-1,-1 0 1,0-1-1,-1 1 1,0 0-4,0 1 1,1-1-1,-1 1 0,1-1 1,-1 1-1,1 0 1,-1-1-1,1 1 1,-1 0-1,1 0 1,0 0-1,0 0 1,-1 1-1,1-1 1,0 0-1,0 0 0,-1 3 1,-13 17-28,2 1-1,-21 42 1,-14 53 18,44-109 12,-4 13 0,2-9 0,1 0 0,0 0 0,1 1 0,1-1 0,0 1 0,1 0 0,0 0 0,0 16 0,2-28 0,0 0 0,0 1-1,0-1 1,0 0-1,0 1 1,1-1 0,-1 0-1,1 0 1,-1 1 0,1-1-1,-1 0 1,1 0 0,-1 0-1,1 1 1,0-1 0,0 0-1,0 0 1,0 0 0,0 0-1,0 0 1,0-1-1,1 2 1,0-1-1,0 0 1,0-1-1,0 1 0,0-1 0,0 1 1,0-1-1,0 0 0,0 0 1,0 0-1,0 0 0,0 0 0,0 0 1,2-1-1,6-2 0,1 0 0,-1 0 0,0-1 0,15-8 1,80-48 22,-65 35-13,1 2 1,0 2 0,57-20 0,-92 39-11,-1 0 0,1 1 0,0 0 0,-1 0 0,1 0 0,0 0 0,0 1 0,-1 0 0,10 1 0,-14 0-1,0-1 1,0 0-1,1 1 1,-1-1 0,0 1-1,0 0 1,0-1-1,0 1 1,0 0 0,0 0-1,0-1 1,0 1-1,0 0 1,0 0 0,0 0-1,0 0 1,1 2-1,-2-1-1,1 0 0,0 0 0,0 1 0,-1-1 0,1 0 0,-1 1 0,0-1-1,0 0 1,0 1 0,0-1 0,0 0 0,-1 5 0,-2 7-1,-1-1-1,-1 1 1,0 0 0,-1-1 0,-1 0-1,-10 15 1,-10 22 23,26-48-14,0 0 1,0 0-1,1 1 0,-1-1 0,0 0 1,1 0-1,-1 1 0,1-1 0,-1 5 1,2-7-3,-1 0 0,0 1 1,0-1-1,0 0 0,0 1 1,0-1-1,0 0 0,0 0 1,1 1-1,-1-1 1,0 0-1,0 1 0,0-1 1,1 0-1,-1 0 0,0 1 1,0-1-1,1 0 0,-1 0 1,0 0-1,0 1 0,1-1 1,-1 0-1,0 0 1,1 0-1,-1 0 0,0 0 1,1 0-1,-1 0 0,0 1 1,1-1-1,-1 0 0,0 0 1,1 0-1,-1 0 1,0 0-1,1-1 0,3 0 21,0 0 0,0-1 0,0 0 0,0 1 0,0-2 0,0 1 0,-1 0 0,1-1 0,5-4 0,137-132 194,-92 85-210,2 2 1,74-52-1,-93 81-14,-35 22 4,0 0 1,1 0 0,-1 0-1,0 1 1,0-1 0,0 1-1,1-1 1,-1 1-1,0 0 1,0-1 0,1 1-1,-1 1 1,3-1 0,-4 0-1,0 1 1,-1-1 0,1 0 0,0 1-1,-1-1 1,1 0 0,-1 1-1,1-1 1,-1 1 0,1-1 0,0 1-1,-1-1 1,0 1 0,1 0 0,-1-1-1,1 1 1,-1-1 0,0 1-1,1 0 1,-1-1 0,0 1 0,0 0-1,1 0 1,-1-1 0,0 1-1,0 0 1,0 0 0,-1 24-28,1-23 27,-7 32-3,-1-1 0,-2 1 0,-1-2 0,-26 55 0,6-16 118,30-68 31,6-5-142,-1 1 0,0-1 0,0 0 0,1 0 0,-1-1 0,-1 1 0,1-1 0,0 0 0,-1 0 0,5-5 0,-2 3-35,26-24-421,5-1-660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3:09.923"/>
    </inkml:context>
    <inkml:brush xml:id="br0">
      <inkml:brushProperty name="width" value="0.05" units="cm"/>
      <inkml:brushProperty name="height" value="0.05" units="cm"/>
    </inkml:brush>
  </inkml:definitions>
  <inkml:trace contextRef="#ctx0" brushRef="#br0">96 0 23141,'-14'30'457,"-38"89"1717,46-101-1733,0 0-1,1 0 0,1 0 1,-4 32-1,8-49-427,0 0 0,0 0 0,0 0-1,0 0 1,0 1 0,0-1 0,0 0 0,0 0 0,0 0-1,0 0 1,0 0 0,1 0 0,-1 0 0,0 0 0,1 0 0,-1 0-1,1 0 1,0 0 0,-1 0 0,1 0 0,-1 0 0,1-1-1,0 1 1,0 0 0,0 0 0,-1-1 0,1 1 0,0 0 0,0-1-1,0 1 1,0-1 0,0 1 0,0-1 0,0 0 0,0 1-1,0-1 1,0 0 0,0 0 0,0 0 0,1 0 0,-1 0 0,0 0-1,0 0 1,0 0 0,0 0 0,0 0 0,0 0 0,0-1-1,2 0 1,6-1-18,-1-1 0,1 0 0,-1-1 0,15-8 0,85-61-320,-80 52 183,0 1-1,2 1 0,0 1 0,35-14 1,-59 30 127,0 0 0,0 0 1,0 0-1,0 1 1,0 0-1,1 0 0,-1 1 1,7-1-1,-12 2 18,0-1 0,0 0 0,1 0 1,-1 0-1,0 1 0,0-1 0,1 1 0,-1-1 0,0 1 0,0 0 0,0-1 0,0 1 0,0 0 0,0 0 0,0-1 0,0 1 0,1 2 0,-1-2 16,0 1 1,0 0-1,0-1 1,-1 1-1,1 0 0,-1 0 1,0 0-1,1-1 0,-1 1 1,0 0-1,0 0 0,0 0 1,0 0-1,0 0 1,-1 3-1,-2 8 176,0 0 1,-1 0-1,-1 0 1,0-1-1,0 1 1,-2-1-1,-8 13 1,-61 79 781,44-63-763,13-15-98,-9 12 38,-2 0 0,-58 56 0,87-93-156,1 0 1,-1-1 0,0 1-1,1 0 1,-1-1-1,0 1 1,0-1 0,0 1-1,0-1 1,0 1 0,0-1-1,0 0 1,0 0 0,0 1-1,-1-1 1,2 0-3,0 0 0,-1 0 0,1-1 0,0 1 0,0 0 0,-1 0 0,1 0 0,0-1 0,0 1-1,-1 0 1,1 0 0,0-1 0,0 1 0,0 0 0,0 0 0,0-1 0,-1 1 0,1 0 0,0-1 0,0 1 0,0 0 0,0 0 0,0-1 0,0 1 0,0 0 0,0-1 0,0 1 0,0 0 0,0-1 0,0 1 0,8-34-318,-7 31 288,20-62-729,12-31-964</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3:10.124"/>
    </inkml:context>
    <inkml:brush xml:id="br0">
      <inkml:brushProperty name="width" value="0.05" units="cm"/>
      <inkml:brushProperty name="height" value="0.05" units="cm"/>
    </inkml:brush>
  </inkml:definitions>
  <inkml:trace contextRef="#ctx0" brushRef="#br0">23 0 24373,'-9'43'976,"1"12"673,3 8-745,5 12-304,7 3-24,14 3-168,12 2-176,20-7-192,6-4-32,5-21-56,-4-13-128,-15-18-472,-10-11-304,-24-16-1032,-17-11 3456</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3:10.250"/>
    </inkml:context>
    <inkml:brush xml:id="br0">
      <inkml:brushProperty name="width" value="0.05" units="cm"/>
      <inkml:brushProperty name="height" value="0.05" units="cm"/>
    </inkml:brush>
  </inkml:definitions>
  <inkml:trace contextRef="#ctx0" brushRef="#br0">0 27 13691,'0'5'4449,"12"1"1136,6 3-4577,24-6-720,6-1-16,18-7-136,14-5-56,11-9-416,-1 1 3257</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3:10.940"/>
    </inkml:context>
    <inkml:brush xml:id="br0">
      <inkml:brushProperty name="width" value="0.05" units="cm"/>
      <inkml:brushProperty name="height" value="0.05" units="cm"/>
    </inkml:brush>
  </inkml:definitions>
  <inkml:trace contextRef="#ctx0" brushRef="#br0">1 235 23885,'0'-2'134,"0"1"0,1 0 0,-1 0 0,1 0 0,-1 0 0,1 0 0,-1 0 0,1 0 0,0 0 0,0 0 0,-1 0 0,1 1 0,0-1 0,0 0 0,0 0 0,0 1 0,0-1 0,0 0 0,0 1 0,0-1 0,0 1 0,0 0 0,0-1 0,2 1 0,0 0-46,-1 0 1,1 0-1,-1 0 0,0 0 0,1 1 1,-1 0-1,0-1 0,1 1 0,-1 0 1,0 0-1,4 2 0,3 3-31,0 0-1,0 1 1,0 0-1,11 12 1,-5-1 53,0 0 0,-1 1 0,0 1 0,14 30 0,37 92 94,-56-119-189,92 249 47,-87-223-47,-2 0 1,-2 1 0,6 85-1,-16-128-4,0-1 0,0 1 0,-1 0 0,1 0 0,-2-1-1,1 1 1,-1-1 0,-3 11 0,4-16-5,1 0 1,-1-1-1,1 1 0,-1 0 1,1 0-1,-1 0 0,0 0 1,1-1-1,-1 1 0,0 0 1,0 0-1,1-1 0,-1 1 1,0-1-1,0 1 0,0-1 1,0 1-1,0-1 0,0 0 1,0 1-1,0-1 0,0 0 1,-1 1-1,0-2 6,-1 1-1,1-1 1,0 1 0,0-1-1,0 0 1,0 0 0,0 0-1,0 0 1,1 0 0,-1 0-1,0-1 1,0 1 0,1 0-1,-1-1 1,1 1 0,-2-3-1,-12-15 33,1 0 0,1-1-1,1 0 1,0-1-1,-9-26 1,-4-11-54,2-3 0,4 1 1,-22-113-1,33 126-5,3-1 0,1 0 0,3 0 0,2 0-1,12-85 1,-9 109 9,1 1-1,1 0 0,1 0 1,12-25-1,-15 39 1,1 0-1,0 0 1,0 1 0,1-1-1,0 1 1,1 1 0,0-1-1,0 1 1,0 0-1,1 1 1,0 0 0,11-7-1,0 4-3,0 0-1,1 0 0,0 2 1,0 1-1,1 0 0,0 1 1,0 2-1,35-3 0,-50 6 8,-1 0-1,0 0 1,0 0-1,0 1 0,1-1 1,-1 1-1,0 1 1,0-1-1,8 4 0,-12-5 4,1 1 0,-1 0 0,1 0 0,-1 0 0,1 1 0,-1-1 0,0 0-1,1 0 1,-1 1 0,0-1 0,0 1 0,0-1 0,0 1 0,0 0-1,-1-1 1,1 1 0,0 0 0,-1-1 0,1 1 0,-1 0 0,0 0 0,1-1-1,-1 1 1,0 0 0,0 0 0,0 0 0,0-1 0,-1 1 0,1 0 0,-1 2-1,-3 11 38,0 0 0,-2 0 0,1-1 0,-2 1-1,0-2 1,-13 20 0,-59 74 179,57-79-197,-1 0 0,-1-2 0,-2-1 0,-29 22-1,52-44-32,-1 0-1,0-1 0,1 0 1,-1 0-1,0 0 0,0-1 0,0 1 1,0-1-1,-6 2 0,9-3-49,0 0 0,-1 0 1,1 0-1,0-1 0,0 1 0,0 0 0,-1 0 0,1-1 1,0 1-1,0-1 0,0 1 0,0-1 0,0 1 0,0-1 1,0 0-1,0 1 0,0-1 0,0 0 0,0 0 0,0 0 0,1 0 1,-1 0-1,0 0 0,1 0 0,-1 0 0,0 0 0,1 0 1,-1 0-1,1 0 0,0 0 0,-1 0 0,1-1 0,0-1 1,-7-34-3837</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3:11.454"/>
    </inkml:context>
    <inkml:brush xml:id="br0">
      <inkml:brushProperty name="width" value="0.05" units="cm"/>
      <inkml:brushProperty name="height" value="0.05" units="cm"/>
    </inkml:brush>
  </inkml:definitions>
  <inkml:trace contextRef="#ctx0" brushRef="#br0">1 520 22517,'1'2'179,"1"0"0,0 0 1,0-1-1,0 1 0,0 0 0,0-1 1,0 1-1,0-1 0,0 0 1,0 1-1,1-1 0,-1 0 0,1 0 1,-1-1-1,1 1 0,-1 0 0,1-1 1,-1 0-1,1 1 0,-1-1 1,1 0-1,0 0 0,-1-1 0,1 1 1,-1 0-1,5-2 0,1 0-77,1 0 0,-1-1 0,1 0 0,-1 0 0,0-1 0,13-8 0,-5 0-51,1 0 0,-2-2-1,0 0 1,0-1 0,-2 0-1,0-1 1,18-29-1,-13 16-34,-3 0 0,0-1 0,-2 0 0,10-34-1,-18 47-4,-1 0 1,0 0-1,-1 0 0,1-25 0,-4 38 0,0-1 0,0 1 0,-1 0 1,1-1-1,-1 1 0,0 0 0,-1 0 0,1-1 1,-1 1-1,-2-4 0,3 6 2,0 0 0,0 0 0,-1 0 0,0 1 1,1-1-1,-1 1 0,0-1 0,1 1 0,-1-1 0,0 1 0,0 0 0,0 0 0,0 0 0,0 0 0,-1 0 0,1 0 1,0 1-1,0-1 0,-1 1 0,-2-1 0,0 1 12,-1 1 0,1-1 0,0 1 0,-1 0 0,1 0 0,0 0 0,0 1 0,0 0 0,0 0 0,0 0 0,0 1 0,1-1 0,-1 1 0,1 0 0,0 1 0,-1-1 0,1 1 0,1 0 0,-1 0 0,-3 5 0,-7 8 43,2 0 0,0 1 0,-16 35 0,11-17 30,2 0 0,-17 62-1,27-77-81,1-1 0,0 1 0,2 0 1,0 0-1,1 0 0,4 32 0,-3-50-17,0 1 1,1-1-1,-1 0 1,1 1-1,0-1 1,0 0-1,1 1 1,-1-1-1,0 0 0,1 0 1,0 0-1,0 0 1,0 0-1,0 0 1,0-1-1,1 1 1,2 2-1,-4-5-6,0 1 0,1 0 0,-1-1-1,1 1 1,-1-1 0,1 1 0,-1-1 0,1 1-1,-1-1 1,1 0 0,-1 0 0,1 0 0,-1 0-1,1 0 1,-1 0 0,3-1 0,-1 0-28,1 0-1,-1 0 1,0-1 0,1 1 0,-1-1 0,0 0-1,0 0 1,0 0 0,3-3 0,45-44-615,8-18 1434</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3:11.771"/>
    </inkml:context>
    <inkml:brush xml:id="br0">
      <inkml:brushProperty name="width" value="0.05" units="cm"/>
      <inkml:brushProperty name="height" value="0.05" units="cm"/>
    </inkml:brush>
  </inkml:definitions>
  <inkml:trace contextRef="#ctx0" brushRef="#br0">62 145 25389,'-6'8'105,"-1"0"-1,1 1 0,0-1 1,1 1-1,0 0 0,1 1 1,-1-1-1,2 1 0,-1 0 0,2 0 1,-1 0-1,1 0 0,1 0 1,0 0-1,0 1 0,1-1 1,0 0-1,1 1 0,0-1 1,1 0-1,0 0 0,0 0 0,1 0 1,1 0-1,-1 0 0,2-1 1,4 10-1,-7-16-100,0 0-1,1 1 1,-1-1 0,0 0 0,1 0-1,0 0 1,0-1 0,0 1-1,0-1 1,0 1 0,0-1-1,1 0 1,5 3 0,-7-5-2,0 1 1,0-1-1,1 0 1,-1 1-1,0-1 1,0 0-1,0 0 1,0 0-1,0-1 1,0 1-1,0 0 1,0-1-1,0 1 1,0-1-1,0 0 1,0 0-1,0 1 1,-1-1-1,1-1 1,0 1-1,-1 0 1,1 0-1,0-1 0,-1 1 1,1 0-1,-1-1 1,2-2-1,6-8 15,-1 0 0,-1 0 0,0 0 0,0-1-1,-1 0 1,7-25 0,-5 10 6,-2-1 0,5-39 0,-9 50-8,-1 0 0,-1 0 0,-3-23 0,2 32-9,0 0 0,-1 0 0,0 1 0,-1-1 0,0 1 0,0 0 1,-1 0-1,-7-12 0,10 18-5,0 0-1,-1 0 1,1 0 0,-1 0-1,1 1 1,-1-1 0,0 0 0,0 1-1,1-1 1,-1 1 0,0 0-1,0 0 1,0 0 0,-1 0 0,1 0-1,0 0 1,-4-1 0,5 2-2,-1 0 0,1 0 0,-1 1 0,1-1 0,-1 0 1,1 0-1,-1 1 0,1-1 0,-1 1 0,1-1 0,-1 1 0,1 0 1,0 0-1,-1-1 0,1 1 0,0 0 0,0 0 0,0 0 0,0 0 1,0 1-1,0-1 0,0 0 0,0 0 0,0 1 0,-1 1 0,-3 8-3,0-1-1,0 1 0,2 0 0,-1 0 0,1 0 0,-3 21 0,4-9-32,0 1-1,3 31 1,5-14-453,-5-38 316,0 0 0,1-1 0,-1 1 0,1 0-1,0-1 1,-1 1 0,4 2 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3:12.226"/>
    </inkml:context>
    <inkml:brush xml:id="br0">
      <inkml:brushProperty name="width" value="0.05" units="cm"/>
      <inkml:brushProperty name="height" value="0.05" units="cm"/>
    </inkml:brush>
  </inkml:definitions>
  <inkml:trace contextRef="#ctx0" brushRef="#br0">27 443 23397,'-3'92'840,"0"-32"-8,2 0 0,3 1 0,11 68 0,-11-120-781,0 1 0,0-1 0,1 0 0,1 0 1,-1-1-1,1 1 0,1-1 0,0 1 0,0-1 1,0-1-1,1 1 0,0-1 0,1 0 1,12 10-1,-19-18-46,1 0 1,-1-1-1,0 1 1,0-1-1,0 1 1,0 0-1,0-1 1,0 1-1,0-1 1,0 1-1,0 0 1,-1-1 0,0-1-1,-21-54 91,9 27-40,-9-35 0,5 1-39,3-1 1,3-1-1,3 1 0,3-1 1,6-118-1,1 162-21,1 1 0,0-1 0,2 1 0,1 0 0,0 0 0,2 0 0,10-20-1,-14 34 1,-1 0-1,1 0 0,1 1 0,-1-1 0,1 1 0,1 0 0,-1 0 0,1 1 0,0-1 0,0 1 1,0 1-1,1-1 0,-1 1 0,1 0 0,0 0 0,1 1 0,-1 0 0,0 1 0,1-1 0,0 1 1,-1 1-1,12-2 0,-16 3 3,0 0 1,0 0-1,0 1 1,-1-1 0,1 1-1,0-1 1,0 1-1,0 0 1,-1 0-1,1 0 1,-1 0 0,1 1-1,-1-1 1,1 1-1,-1-1 1,0 1-1,1 0 1,-1 0 0,0 0-1,0 0 1,-1 0-1,1 1 1,0-1-1,-1 0 1,1 1 0,-1-1-1,0 1 1,0 0-1,0-1 1,0 1-1,0 0 1,0 3-1,2 9 51,-1-1 0,0 1 0,-1-1 0,-2 29 0,-1-14 153,-2 0 0,-1-1 1,-1 0-1,-1 0 0,-18 44 0,10-38-19,-1-1-1,-1 0 1,-41 56-1,55-85-177,0 0 1,0 0-1,0-1 0,0 1 0,-1-1 0,0 0 0,1 0 0,-1-1 1,0 1-1,-1-1 0,-3 3 0,7-5-14,0 0 0,0 0 0,0 1 0,0-1 0,0 0 0,0 0 0,0 0 0,1 0 0,-1 0 0,0 0 0,0 0 0,0 0 0,0-1 0,0 1 0,0 0 0,0 0 0,0-1 0,1 1 0,-1-1 0,0 1 0,0-1 0,-1 0 0,1-1-30,0 0-1,-1 1 0,1-1 0,0 0 1,0 0-1,0 0 0,0 0 0,0 0 1,1 0-1,-1 0 0,1-1 0,-1 1 1,1-4-1,-1-5-482,1-1 0,0 0-1,2-12 1,9-54-4520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3:12.396"/>
    </inkml:context>
    <inkml:brush xml:id="br0">
      <inkml:brushProperty name="width" value="0.05" units="cm"/>
      <inkml:brushProperty name="height" value="0.05" units="cm"/>
    </inkml:brush>
  </inkml:definitions>
  <inkml:trace contextRef="#ctx0" brushRef="#br0">1 1 26326,'0'0'1032,"0"1"176,10 36-520,-7 4-256,4 12-104,-2 14-48,3 2-103,5-1-129,7-4-40,3-16 24,-3-7-96,0-19-297,-10-9-383,-7-13 1592</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3:12.728"/>
    </inkml:context>
    <inkml:brush xml:id="br0">
      <inkml:brushProperty name="width" value="0.05" units="cm"/>
      <inkml:brushProperty name="height" value="0.05" units="cm"/>
    </inkml:brush>
  </inkml:definitions>
  <inkml:trace contextRef="#ctx0" brushRef="#br0">0 251 21565,'6'4'594,"3"3"334,-1-1-1,1 0 1,13 6 0,-19-11-818,1 1 0,-1-1 0,1 0-1,-1 0 1,1 0 0,0-1 0,-1 1 0,1-1 0,0 0 0,-1 0-1,1 0 1,-1-1 0,1 1 0,4-2 0,1-1-60,0-1 0,-1 1-1,1-2 1,-1 1 0,0-1 0,0-1 0,0 1 0,-1-1 0,1-1 0,-1 1-1,-1-1 1,0 0 0,0-1 0,5-8 0,-3 5-39,-1-1 0,-1 0 0,0 0 0,0-1 0,-1 1 0,-1-1 0,0 0-1,-1-1 1,2-15 0,-5 24 6,0 1 0,0 0 0,0 0 0,0-1 0,0 1 0,-1 0 0,0 0 0,-1-5 0,1 8-6,1 0 0,0 0 0,-1 1 0,1-1 0,-1 0 0,1 0 0,-1 1 0,1-1 0,-1 0 0,1 1 0,-1-1 0,1 0 0,-1 1 0,0-1 0,0 1 0,1-1 0,-1 1 0,0-1 0,0 1 0,1 0 0,-1-1 0,0 1 0,0 0 0,0 0 0,0 0 0,0 0 0,1-1 0,-1 1 0,0 0 0,0 0 0,0 1 0,0-1 0,0 0 0,1 0 0,-1 0 0,0 1 0,0-1 0,0 0 0,0 1 0,1-1 0,-1 0 0,-1 1 0,-2 2 38,-1 0 0,1 0 0,0 0 0,0 1 0,0 0 0,1-1 0,-1 1 0,1 0 0,0 1 0,0-1 0,0 0 0,1 1 0,-3 5 0,-4 11 115,-10 37-1,6-11 112,-13 88-1,23-105-185,1-1 0,1 0 1,2 0-1,5 41 0,-4-59-74,1-1 1,0 1-1,0 0 0,1-1 0,0 0 0,1 0 0,0 0 0,1-1 0,0 0 1,0 0-1,9 10 0,-12-16-15,0 0 0,0 0-1,0 0 1,1 0 0,-1-1 0,1 1 0,-1-1 0,1 0 0,0 0-1,0-1 1,0 1 0,0-1 0,0 1 0,0-1 0,0-1 0,1 1 0,-1 0-1,0-1 1,0 0 0,1 0 0,-1 0 0,0-1 0,0 0 0,1 1-1,-1-1 1,0-1 0,0 1 0,0-1 0,0 1 0,6-5 0,-1 0-61,0-1 0,0 0 0,-1 0 0,0-1 1,-1 0-1,0-1 0,0 0 0,-1 0 1,0 0-1,0 0 0,5-15 0,33-64-1278</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3:13.077"/>
    </inkml:context>
    <inkml:brush xml:id="br0">
      <inkml:brushProperty name="width" value="0.05" units="cm"/>
      <inkml:brushProperty name="height" value="0.05" units="cm"/>
    </inkml:brush>
  </inkml:definitions>
  <inkml:trace contextRef="#ctx0" brushRef="#br0">1 0 24853,'6'7'937,"2"11"719,4 9-728,5 16-408,-1 8-32,6 9-248,6 5-112,14 3-88,1 2 0,3 3-816,-3 0-888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27:37.191"/>
    </inkml:context>
    <inkml:brush xml:id="br0">
      <inkml:brushProperty name="width" value="0.05" units="cm"/>
      <inkml:brushProperty name="height" value="0.05" units="cm"/>
    </inkml:brush>
  </inkml:definitions>
  <inkml:trace contextRef="#ctx0" brushRef="#br0">199 201 13243,'0'1'3691,"5"-7"-1594,-2 0-1614,0-1 0,0 0 1,0 1-1,-1-1 0,0 0 1,0 0-1,-1-1 0,0 1 1,0 0-1,-1 0 0,0-11 1,0 13-328,0 0 0,0 0 0,-1 0 0,0 1 0,0-1 0,0 0 0,-1 1 0,1-1 0,-1 1 0,0-1 0,0 1 0,-1 0 0,1 0 0,-1 0 0,0 0 0,0 0 0,0 1 0,-1-1 0,-5-4 0,7 7-115,-1 0 0,1-1 0,0 1 0,0 0 0,-1 0 0,1 0 0,-1 1 0,1-1 0,-1 1 0,1-1 0,-1 1 0,1 0 0,-1 0 1,1 0-1,-1 0 0,1 0 0,-6 2 0,4-1-21,1 0 0,-1 1 0,0 0 0,1 0 0,-1 0 0,1 0 0,0 1 0,-1-1 0,1 1 0,-3 4 0,-3 3-23,1 0 0,1 1 1,0 0-1,1 0 1,0 0-1,-6 16 1,4-2-4,0 0 1,2 0-1,1 1 1,1 0-1,1 0 1,1 0-1,1 1 1,6 51-1,-4-71 6,0-1-1,1 1 0,-1-1 1,1 1-1,0-1 1,1 1-1,0-1 0,0 0 1,6 9-1,-8-14 1,0 0 0,0 1 0,1-1-1,-1 0 1,0 0 0,1 1 0,-1-1 0,1 0-1,-1-1 1,1 1 0,0 0 0,-1 0 0,1-1 0,0 1-1,3 0 1,-2-1 0,-1 0 0,1 0 0,-1 0 0,1-1 0,-1 1 0,1-1-1,-1 0 1,0 1 0,1-1 0,-1 0 0,0 0 0,1-1 0,-1 1 0,3-3-1,6-4 4,0-2 0,0 1 0,-1-1 0,0-1-1,9-13 1,40-64 17,-50 74-17,26-45 37,43-96-1,-74 146-34,8-17 15,-6 22-20,-1 13-17,-3 4 10,0 0 0,-1 0-1,-1 0 1,0 0 0,-1 0 0,-1 0-1,-5 23 1,0 6-3,-7 43 7,6-49 5,2 1 1,2 0-1,0 55 1,4-91-18,0 1 0,0-1 0,1 0 1,-1 1-1,0-1 0,0 0 0,1 0 0,-1 1 1,1-1-1,-1 0 0,1 0 0,-1 0 1,1 0-1,0 0 0,1 2 0,-2-3-14,1 1 1,0-1-1,-1 0 0,1 1 1,-1-1-1,1 0 0,0 1 1,-1-1-1,1 0 0,0 0 1,-1 0-1,1 0 0,0 0 1,-1 0-1,1 0 0,0 0 1,-1 0-1,1 0 0,0 0 1,1 0-1,1-2-193,0 1 1,0 0-1,0-1 1,0 0-1,0 0 1,0 0-1,0 0 1,-1 0-1,4-4 1,27-32-3313</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28:00.552"/>
    </inkml:context>
    <inkml:brush xml:id="br0">
      <inkml:brushProperty name="width" value="0.05" units="cm"/>
      <inkml:brushProperty name="height" value="0.05" units="cm"/>
    </inkml:brush>
  </inkml:definitions>
  <inkml:trace contextRef="#ctx0" brushRef="#br0">102 0 23717,'0'0'2977,"-10"19"-2225,-7 2-288,4 12-296,-7 2-32,0 3-32,7 1-80,5-10-8,8-2 0,6-10-16,6-9 16,0-6 8,-4-2-8,7-10-48,-5 1-208,5-4-1000,0-4-513</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5:33:13.203"/>
    </inkml:context>
    <inkml:brush xml:id="br0">
      <inkml:brushProperty name="width" value="0.05" units="cm"/>
      <inkml:brushProperty name="height" value="0.05" units="cm"/>
    </inkml:brush>
  </inkml:definitions>
  <inkml:trace contextRef="#ctx0" brushRef="#br0">56 0 23357,'-9'24'1808,"4"-1"1649,4-2-2289,-2-6-896,-1-6-56,-6-13-104,0-12-96,-3-24-1208</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28:01.521"/>
    </inkml:context>
    <inkml:brush xml:id="br0">
      <inkml:brushProperty name="width" value="0.05" units="cm"/>
      <inkml:brushProperty name="height" value="0.05" units="cm"/>
    </inkml:brush>
  </inkml:definitions>
  <inkml:trace contextRef="#ctx0" brushRef="#br0">102 259 19172,'0'0'8362,"4"-23"-6590,-2 22-1764,-1 0-1,0 0 1,0 0-1,0-1 0,-1 1 1,1 0-1,0 0 1,0-1-1,-1 1 1,1 0-1,-1-1 0,1-1 1,0 0-21,-1 3 13,1 0-1,-1-1 0,0 1 1,0 0-1,0 0 1,0 0-1,0 0 1,0 0-1,0 0 0,0 0 1,0 0-1,0 0 1,0-1-1,0 1 0,1 0 1,-1 0-1,0 0 1,0 0-1,0 0 0,0 0 1,0 0-1,0-1 1,0 1-1,0 0 0,0 0 1,0 0-1,0 0 1,0 0-1,0 0 0,0 0 1,-1-1-1,1 1 1,0 0-1,0 0 0,0 0 1,0 0-1,0 0 1,0 0-1,0 0 1,0 0-1,0-1 0,0 1 1,0 0-1,0 0 1,0 0-1,-1 0 0,1 0 1,0 0-1,0 0 1,0 0-1,0 0 0,0 0 1,0 0-1,0 0 1,-1 0-1,1 0 0,0 0 1,0 0-1,0 0 1,-10 6-2,-11 16 14,10-3-12,1-1 0,1 2 1,1-1-1,-8 27 0,6-9 8,-9 55 0,18-88-7,1 0 0,-1 0 0,1 0 0,0 0-1,0 0 1,0 0 0,1 0 0,0 6 0,0-10-1,-1 1 0,0 0 0,0-1 0,1 1 0,-1 0 0,1-1 0,-1 1 0,0-1 0,1 1 0,-1-1 0,1 1 0,0-1 0,-1 1 0,1-1 0,-1 1 0,1-1 0,0 0 0,-1 1 0,1-1 0,0 1 1,1-1-1,0 0 0,-1 0 0,1 0 0,0 0 0,-1 0 1,1 0-1,0 0 0,-1-1 0,1 1 0,0-1 1,-1 1-1,3-2 0,14-6 10,-1-1 0,0 0 0,0-2 0,15-12 0,61-55 24,-68 56-24,-1-1 1,-1 0-1,-2-2 0,0-1 0,-1 0 1,-2-2-1,-1 0 0,-1-1 0,15-38 1,-31 67-12,0 0 1,0 0 0,0 0 0,-1 0 0,1 0-1,0 0 1,0 0 0,0 1 0,0-1-1,0 0 1,0 0 0,0 0 0,0 0-1,0 0 1,-1 0 0,1 0 0,0 0 0,0 0-1,0 0 1,0 0 0,0-1 0,0 1-1,0 0 1,0 0 0,0 0 0,0 0-1,-1 0 1,1 0 0,0 0 0,0 0 0,0 0-1,0 0 1,0 0 0,0 0 0,0 0-1,0 0 1,0 0 0,0 0 0,0-1 0,0 1-1,0 0 1,0 0 0,0 0 0,0 0-1,0 0 1,0 0 0,0 0 0,0 0-1,0 0 1,0 0 0,0-1 0,0 1 0,0 0-1,0 0 1,0 0 0,0 0 0,0 0-1,0 0 1,0 0 0,0 0 0,-7 4-6,-6 13 3,0 1-1,2 0 1,0 1 0,-8 21 0,1-5 8,8-18-4,-16 35 5,24-48-6,1-1 0,-1 1 0,1 0 1,0 0-1,0 0 0,1 0 0,-1 0 1,1 1-1,0-1 0,0 6 0,0-9 0,1 0 0,-1 0 0,0 0 0,1 0 0,-1 0 1,1-1-1,-1 1 0,1 0 0,-1 0 0,1-1 0,0 1 0,-1 0 0,1-1 0,0 1 0,0-1 0,-1 1 0,1-1 0,0 1 0,0-1 0,0 0 0,0 1 0,-1-1 0,1 0 0,0 0 0,0 1 0,0-1 0,0 0 0,0 0 0,0 0 0,0 0 0,0 0 0,0 0 0,0 0 0,-1-1 0,1 1 1,2-1-1,3 0 3,1-1 1,-1 0 0,13-5-1,25-16 20,-1-1-1,65-49 0,-103 70-19,0-1 0,0 0 1,0 0-1,-1 0 0,1 0 0,-1-1 1,0 1-1,-1-1 0,1 0 0,-1-1 1,0 1-1,0 0 0,2-8 0,0-2 71,0-1 1,1 1-1,9-16 0,-2 2-36,-10 21-35,0 0 0,-1 0 0,2-11 1,4-13-1,-8 31-10,-3 4-2,-1 0 7,1 0 1,0 0-1,-1 1 1,1-1-1,1 1 1,-1 0-1,1 0 1,-3 4-1,0 0 1,-31 53 6,-49 112 0,81-163-5,0 1-1,0 0 1,1 0 0,1 0 0,0 1 0,1-1-1,0 0 1,0 1 0,1-1 0,3 18 0,-2-23-2,0 0 1,0 0-1,1 0 1,0 0-1,1 0 1,-1 0-1,1 0 1,0-1-1,0 1 1,1-1-1,0 0 1,0 0-1,0 0 1,0-1-1,1 1 1,0-1-1,0 0 1,0-1-1,0 1 1,8 3-1,-5-4 3,0 0 0,0 0 0,0-1 0,1 0 0,-1 0 1,1-1-1,-1 0 0,1-1 0,0 1 0,-1-2 0,1 1 0,-1-1 0,1-1 0,-1 0 0,11-3 0,9-4-111,-1-1 1,0-2-1,27-16 1,26-18-966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28:01.772"/>
    </inkml:context>
    <inkml:brush xml:id="br0">
      <inkml:brushProperty name="width" value="0.05" units="cm"/>
      <inkml:brushProperty name="height" value="0.05" units="cm"/>
    </inkml:brush>
  </inkml:definitions>
  <inkml:trace contextRef="#ctx0" brushRef="#br0">51 9 23565,'6'-8'6233,"6"20"-5993,-12 14-128,-8 17-88,-4 5-8,-6 9-16,3-2 112,5 3-416,5-2-880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28:01.896"/>
    </inkml:context>
    <inkml:brush xml:id="br0">
      <inkml:brushProperty name="width" value="0.05" units="cm"/>
      <inkml:brushProperty name="height" value="0.05" units="cm"/>
    </inkml:brush>
  </inkml:definitions>
  <inkml:trace contextRef="#ctx0" brushRef="#br0">33 1 21629,'-11'26'1568,"-1"-3"816,9-6-1047,3-5 743,-7-29-2832</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0:14.090"/>
    </inkml:context>
    <inkml:brush xml:id="br0">
      <inkml:brushProperty name="width" value="0.05" units="cm"/>
      <inkml:brushProperty name="height" value="0.05" units="cm"/>
    </inkml:brush>
  </inkml:definitions>
  <inkml:trace contextRef="#ctx0" brushRef="#br0">36 95 14459,'-3'1'619,"-25"17"4566,27-18-5110,1 0 1,0 1-1,-1-1 0,1 0 1,0 1-1,0-1 1,-1 0-1,1 1 0,0-1 1,0 0-1,-1 1 0,1-1 1,0 0-1,0 1 1,0-1-1,0 1 0,0-1 1,-1 0-1,1 1 1,0-1-1,0 1 0,0-1 1,0 1-1,1 0-84,-1-1 1,1 1-1,-1-1 0,1 1 0,-1-1 1,1 1-1,-1-1 0,1 0 1,0 1-1,-1-1 0,1 0 0,-1 1 1,1-1-1,0 0 0,-1 0 0,1 0 1,0 1-1,0-1 0,-1 0 0,2 0 1,10 1-5,1 0 1,0-1 0,-1-1-1,16-2 1,-17 2 35,1-1 0,0 2 0,0 0 0,-1 0 0,16 3 0,-22-1 115,1 0 0,-1 0 0,0 0 0,0 1 0,0 0 0,0 0 0,5 4 1,24 13 528,-16-13-612,1-1-1,0 0 1,0-2-1,0 0 1,1-2-1,-1 0 1,33-1-1,143-19-91,-90 5 66,-93 12-26,430-25 28,-339 27-24,-1-4 0,202-33 0,112-37-15,3 42 11,-33 38 11,-111 0-6,-60-16 352,8 0 227,-214 9-414,0 1 0,0-1 0,0 1 0,0 1 0,0 0 0,0 0 0,0 1-1,12 5 1,-20-7 349,0 3-38,-1-3-577,0 0 0,0 0 0,0 1 0,0-1 0,0 0 0,0 0 0,0 0 0,-1 0 0,1 0 0,0 0 0,-1-1 0,1 1 0,0 0-1,-1 0 1,1 0 0,-2 2 0,-15 29-1642</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0:58.955"/>
    </inkml:context>
    <inkml:brush xml:id="br0">
      <inkml:brushProperty name="width" value="0.05" units="cm"/>
      <inkml:brushProperty name="height" value="0.05" units="cm"/>
    </inkml:brush>
  </inkml:definitions>
  <inkml:trace contextRef="#ctx0" brushRef="#br0">1 8540 16299,'0'-46'109,"-1"-21"149,14-114 0,9 44 525,30-224 386,3-141-961,-15 5 422,-23-5-438,-17 497-194,4-174 22,32-819 12,-14 737-16,13 2 0,87-334 0,-25 225-16,182-447 0,-250 742 5,289-681 25,55 28 619,33 64 292,-352 576-664,4 3 0,89-100-1,-124 159-213,13-16 42,51-72 0,-73 86-288</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0:59.992"/>
    </inkml:context>
    <inkml:brush xml:id="br0">
      <inkml:brushProperty name="width" value="0.05" units="cm"/>
      <inkml:brushProperty name="height" value="0.05" units="cm"/>
    </inkml:brush>
  </inkml:definitions>
  <inkml:trace contextRef="#ctx0" brushRef="#br0">0 0 20748,'0'0'1702,"5"7"-1248,3 3-343,0 2 0,-2-1 0,1 1 1,-2 0-1,1 0 0,-2 0 0,1 1 1,-2 0-1,4 21 0,-2 8 728,-1 75 1,-3-97-550,3-15 193,-3-7-440,1 0-1,0-1 1,-1 1-1,1 0 1,-1-1-1,0 1 1,0-1 0,1-2-1,29-76 287,-20 48-272,2 0 0,1 1 0,19-31 1,-32 62-58,-1 0 1,1 0-1,0-1 1,-1 1 0,1 0-1,0 0 1,0 1-1,-1-1 1,1 0 0,0 0-1,0 0 1,0 0-1,0 1 1,0-1 0,0 1-1,0-1 1,1 0-1,-1 1 1,0 0 0,0-1-1,0 1 1,2-1-1,-2 2 1,0-1-1,0 0 0,1 1 1,-1-1-1,0 1 1,0-1-1,0 1 0,0 0 1,0-1-1,-1 1 0,1 0 1,0 0-1,0 0 0,0-1 1,-1 1-1,1 0 1,0 0-1,0 2 0,4 6 4,-1 1 0,0 0 0,5 19-1,-8-25 0,24 127 46,-22-103-29,1 0-1,1 0 0,2 0 1,1-1-1,18 43 1,-26-69-18,1 0 0,0 1 1,-1-1-1,1 0 1,0 1-1,0-1 0,0 0 1,0 0-1,0 0 1,0 0-1,0 0 0,0 0 1,2 1-1,-2-2 1,-1 0 1,0 0-1,1 0 0,-1 0 0,0 0 1,1 0-1,-1 0 0,0 0 0,1 0 1,-1 0-1,0 0 0,1 0 0,-1-1 1,0 1-1,1 0 0,-1 0 0,0 0 0,1-1 1,-1 1-1,0 0 0,0 0 0,1-1 1,-1 1-1,0 0 0,0 0 0,0-1 1,0 1-1,1 0 0,-1-1 0,0 1 0,0 0 1,0-1-1,0 1 0,2-6-41,0 0 0,-1 0-1,0 0 1,0-11 0,1-17-1029,-2-7-490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1:00.608"/>
    </inkml:context>
    <inkml:brush xml:id="br0">
      <inkml:brushProperty name="width" value="0.05" units="cm"/>
      <inkml:brushProperty name="height" value="0.05" units="cm"/>
    </inkml:brush>
  </inkml:definitions>
  <inkml:trace contextRef="#ctx0" brushRef="#br0">1 244 18284,'1'8'1198,"8"47"2352,-9-52-3475,1 0 0,0-1 1,0 1-1,0 0 0,0-1 0,0 1 0,0-1 0,1 1 0,-1-1 0,1 0 0,0 1 1,0-1-1,0 0 0,0 0 0,0-1 0,3 3 0,-4-4-63,0 1 0,0-1 0,1 0 0,-1 1 0,0-1 0,0 0 0,1 0 0,-1 0 0,0 0-1,1 0 1,-1 0 0,0 0 0,0-1 0,1 1 0,-1 0 0,0-1 0,0 1 0,1-1 0,-1 1 0,0-1 0,0 0 0,0 0-1,0 1 1,2-3 0,22-24 160,-15 14-119,-1-1 0,-1-1 1,-1 1-1,0-1 1,10-32-1,-14 36-33,0-1 0,0 0 0,-1 0 0,-1 0 0,0 0 0,-1 0 0,0 0 0,-4-23 0,3 31 12,0 0 0,0 0 0,0 0 0,-1 0 1,0 0-1,1 0 0,-5-5 0,6 8-15,-1 0 1,0 0-1,1 1 1,-1-1-1,0 0 0,1 0 1,-1 1-1,0-1 0,0 0 1,0 1-1,0-1 1,0 1-1,0-1 0,0 1 1,0 0-1,0-1 0,0 1 1,0 0-1,0 0 1,0 0-1,0-1 0,0 1 1,0 0-1,0 0 0,0 1 1,0-1-1,0 0 1,0 0-1,0 0 0,0 1 1,0-1-1,0 0 0,0 1 1,0-1-1,-1 2 1,-2 1 28,0 0 1,0 0 0,0 1-1,0 0 1,1 0 0,-1 0 0,1 0-1,0 0 1,0 1 0,1-1-1,-3 7 1,-21 57 87,23-61-128,-5 17 22,1 0 1,1 1 0,1 0-1,2 0 1,0 1 0,1-1-1,2 1 1,0-1 0,5 27-1,-4-45-4,1 0 0,0 0 0,0 0-1,0 0 1,7 11 0,-9-16-17,1 0 1,1 0 0,-1 0 0,0-1 0,0 1-1,1 0 1,-1-1 0,1 0 0,-1 1 0,1-1 0,0 0-1,-1 0 1,1 0 0,0 0 0,0 0 0,0 0-1,0 0 1,0 0 0,0-1 0,0 1 0,0-1 0,0 0-1,0 1 1,0-1 0,3 0 0,0-1 1,0 0 1,0-1-1,0 1 0,0-1 1,0 0-1,-1 0 0,1 0 1,-1-1-1,1 0 0,-1 0 0,0 0 1,0 0-1,5-5 0,6-8 42,23-31 0,-22 25-19,-1 0-1,-1-2 1,-1 0 0,10-27-1,-16 33 3,-1 0-1,0 0 1,-2-1 0,0 1-1,-1-1 1,1-30-1,-4 45 74,0 9-16,-2 82-12,0 49-56,3-111-16,2 1 1,0 0 0,8 29 0,-8-47-6,-1 0-1,1 0 0,0 0 1,8 13-1,-10-19 1,0-1-1,0 1 1,0 0 0,0-1-1,1 1 1,-1-1-1,0 1 1,1-1-1,-1 0 1,1 1-1,-1-1 1,1 0 0,0 0-1,0 0 1,-1-1-1,1 1 1,0 0-1,0 0 1,0-1-1,0 0 1,0 1-1,0-1 1,0 0 0,0 0-1,0 0 1,0 0-1,2 0 1,1-2 9,-1 1 0,1-1 0,-1 0 0,1 0 0,-1-1 1,0 1-1,0-1 0,0 0 0,0 0 0,0 0 0,-1-1 0,0 1 0,5-6 1,4-8 92,19-31 1,-30 46-98,16-32 58,-1 0 0,-2-2 0,-1 1 0,-2-2 0,-1 1 0,-2-1 0,-2-1 0,-1 1 1,0-71-1,-6 131-51,2 1 1,1-1 0,7 34-1,-9-56-4,2-6-172,6-24-557,-3-3-610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1:01.559"/>
    </inkml:context>
    <inkml:brush xml:id="br0">
      <inkml:brushProperty name="width" value="0.05" units="cm"/>
      <inkml:brushProperty name="height" value="0.05" units="cm"/>
    </inkml:brush>
  </inkml:definitions>
  <inkml:trace contextRef="#ctx0" brushRef="#br0">166 572 19916,'-1'-5'369,"-1"-1"-1,0 1 0,0-1 0,-1 1 1,1 0-1,-1 0 0,-1 0 0,-3-5 1,6 9-312,0 0 1,0 0 0,0 0 0,0 0-1,0 0 1,0 1 0,0-1-1,-1 0 1,1 1 0,0-1-1,0 1 1,-1-1 0,1 1-1,0 0 1,-1-1 0,1 1 0,-1 0-1,1 0 1,0 0 0,-1 0-1,1 0 1,0 0 0,-1 1-1,1-1 1,0 0 0,-1 1-1,1-1 1,0 1 0,-1-1 0,1 1-1,0 0 1,0-1 0,0 1-1,0 0 1,0 0 0,0 0-1,0 0 1,0 0 0,0 0-1,-1 1 1,-5 6 20,0 1 0,0 0 0,1 0 0,0 0 0,1 0 0,0 1 0,0 0 0,-5 17 0,2 1-20,1-1-1,-4 34 1,11-59-55,-6 58 40,6-56-36,0 1-1,1-1 1,-1 1-1,1-1 1,0 1-1,0-1 1,0 0-1,1 1 1,-1-1-1,1 0 1,2 4-1,-1-5 4,0 0-1,0 0 1,1-1 0,-1 0-1,1 1 1,-1-1 0,1-1-1,-1 1 1,1 0 0,0-1-1,0 0 1,0 0 0,0 0-1,6 1 1,25 8 26,-26-5-36,0 0 0,0 1 0,0 1-1,0 0 1,-1 0 0,0 0 0,-1 1-1,0 0 1,0 1 0,0 0 0,-1 0-1,8 17 1,0 3-13,-1 1 0,-2 0 1,9 34-1,-13-36 27,-1 1 0,-1 0 0,-1-1 0,-1 55 0,-3-71 62,0-1-1,-2 1 1,1-1 0,-1 1-1,-1-1 1,0 0-1,0 0 1,-1 0-1,-1 0 1,0-1-1,0 0 1,-1 0-1,0 0 1,-1 0-1,-8 8 1,14-16-51,-1 0 1,0 0-1,0 0 1,0-1 0,0 1-1,0-1 1,0 1-1,0-1 1,0 0-1,-1 1 1,1-1 0,0 0-1,-1-1 1,1 1-1,-1 0 1,1-1-1,-1 1 1,0-1 0,1 0-1,-1 0 1,1 0-1,-1 0 1,1 0-1,-1-1 1,0 1 0,1-1-1,-1 0 1,1 1-1,0-1 1,-1 0-1,1-1 1,0 1 0,-4-3-1,0 0 5,1-1 0,0 0 1,0 0-1,1-1 0,-1 1 0,1-1 0,0 0 0,1 0 0,0 0 0,0-1 0,-3-7 1,0-5-16,1-1 1,1 1-1,1-1 1,1 0-1,0 0 1,3-39 0,4 4-28,15-70 0,72-212 21,6-32 62,-89 316-59,2-69 0,-10 97-8,-1 1 0,-2-1 0,0 0 0,-2 0 0,-6-24 0,8 43-7,0 0 1,0 0-1,-1 0 1,0 0-1,0 0 1,0 1-1,-8-10 1,11 14-1,-1 1 0,1-1 1,-1 0-1,0 1 0,0-1 1,1 0-1,-1 1 0,0-1 1,0 1-1,0 0 0,1-1 0,-1 1 1,0-1-1,0 1 0,0 0 1,0 0-1,0 0 0,0 0 1,0-1-1,0 1 0,0 0 1,0 0-1,-1 1 0,1 0-4,-1-1-1,0 1 1,1 0-1,-1 1 1,1-1-1,-1 0 1,1 0-1,0 1 1,-1-1-1,1 1 1,0-1-1,0 1 1,0-1-1,0 1 1,0 0-1,-1 2 1,-5 15-23,0-1 0,1 1 0,0 0 1,2 1-1,-4 33 0,5-8 21,3 65 1,1-85 6,1 1 1,6 25-1,-6-44 0,-1 0 1,1 0-1,0-1 0,1 1 1,0-1-1,0 1 0,0-1 1,1 0-1,0 0 0,0-1 1,0 1-1,8 7 0,-9-11 3,-1 0-1,1 0 1,0 0-1,0-1 0,0 1 1,0-1-1,1 1 1,-1-1-1,0 0 1,0-1-1,1 1 0,-1 0 1,1-1-1,-1 0 1,0 1-1,1-2 1,-1 1-1,1 0 0,-1-1 1,0 1-1,1-1 1,2-1-1,8-3 16,-1 0-1,0-1 1,-1-1 0,13-9-1,1 1 24,-24 14-40,-1 0 1,1 0-1,-1 1 1,1-1-1,0 0 1,0 1-1,-1-1 1,1 1-1,0 0 1,0-1-1,-1 1 1,1 0-1,0 0 1,0 0-1,0 1 0,-1-1 1,1 0-1,0 0 1,0 1-1,-1 0 1,1-1-1,0 1 1,-1 0-1,1-1 1,0 1-1,-1 0 1,1 0-1,-1 0 1,0 1-1,1-1 1,-1 0-1,0 0 0,0 1 1,0-1-1,0 1 1,0-1-1,0 1 1,0 0-1,1 2 1,3 6-14,-1 0 1,0 1 0,-1-1-1,0 1 1,2 13 0,0 15 21,-1-1 0,-1 1 0,-3 0 1,-6 56-1,5-88-11,0 6 13,4-24-464,2-25-930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1:01.855"/>
    </inkml:context>
    <inkml:brush xml:id="br0">
      <inkml:brushProperty name="width" value="0.05" units="cm"/>
      <inkml:brushProperty name="height" value="0.05" units="cm"/>
    </inkml:brush>
  </inkml:definitions>
  <inkml:trace contextRef="#ctx0" brushRef="#br0">1 3 17756,'0'-2'5251,"5"5"-4332,7 11-1195,-7-3 399,1 1 0,-2 0-1,1 0 1,-2 1-1,0-1 1,2 15 0,2 8 103,9 36 178,40 146 67,-46-187-210,1-2 0,1 1 0,2-1 0,1-1 0,23 33 0,-16-30-763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27:38.229"/>
    </inkml:context>
    <inkml:brush xml:id="br0">
      <inkml:brushProperty name="width" value="0.05" units="cm"/>
      <inkml:brushProperty name="height" value="0.05" units="cm"/>
    </inkml:brush>
  </inkml:definitions>
  <inkml:trace contextRef="#ctx0" brushRef="#br0">68 5 22557,'-9'-1'643,"5"0"-303,0 0 0,0 0 0,-1 1 0,1 0 0,0 0 0,0 0 0,0 0 0,-8 2 0,11-1-309,-2 2-12,1 10-18,-5 27 6,6-30 1,6-10-4,0-2 9,-1 1-8,-1 0 1,1 0-1,-1-1 1,1 1-1,-1-1 0,1 0 1,-1 0-1,0 0 1,0 0-1,0-1 1,0 1-1,-1-1 0,1 0 1,-1 0-1,5-6 1,2-2 22,-8 9-15,0 2 0,0 0-3,1 5-2,0 6-6,0-1 0,-1 1 1,0 0-1,-1 0 1,0-1-1,-2 16 0,1-14 0,0 0 0,1 0 0,0 0 0,1-1 0,0 1 0,1 0 0,3 14 0,-2-19-2,0-1 1,1 1 0,-1 0-1,1-1 1,8 10 0,-11-15 332,-2-11 617,-5-22-838,3 15-102,-1-1 0,2 0 1,0-18-1,10 21-55,5-21 41,-10 29 0,-2 1 3,0-5 6,3-26-4,-3 32-29,-2-9 334,0 13-281,1 1 0,-1 0 0,0-1 0,0 1 0,0 0 0,0-1 0,0 1 0,0 0 0,0 0 0,0 0 0,0 0-1,0 0 1,0 0 0,0 0 0,-1 1 0,-3-2-12,3 1-12,-1 0 1,1 0-1,0 0 1,-1 0-1,1 0 1,-1 0-1,1 1 1,0-1-1,-1 1 1,1-1-1,0 1 0,0 0 1,-1 0-1,1 0 1,0 0-1,0 1 1,0-1-1,0 0 1,0 1-1,1-1 1,-1 1-1,0 0 1,1 0-1,-3 3 1,-3 11-5,0 1 0,1 0 0,1 1 0,1-1-1,0 1 1,2 0 0,0 0 0,1 0 0,1 20 0,0-36 2,0 0 0,0 0 0,0 0 0,0 0 0,1 0 0,-1 0 0,0 0-1,1 0 1,0 0 0,0 0 0,-1-1 0,1 1 0,0 0 0,0 0 0,1-1 0,-1 1 0,0-1 0,0 1 0,3 1 0,-3-2-1,1 0 1,-1-1 0,1 1 0,0-1 0,-1 0-1,1 1 1,-1-1 0,1 0 0,0 0 0,-1 0 0,1 0-1,-1 0 1,1 0 0,0 0 0,-1-1 0,1 1-1,-1 0 1,3-2 0,3-1 1,0 0 0,-1-1 0,0 0 0,1 0-1,-2 0 1,1-1 0,0 0 0,8-9 0,-3-1 14,-1-1 0,0-1 1,-1 1-1,13-33 1,0 0 22,-22 48-36,0 0-1,1 1 1,-1-1 0,0 0 0,1 1-1,-1-1 1,0 1 0,1-1-1,-1 1 1,0-1 0,1 1-1,-1-1 1,1 1 0,-1-1-1,1 1 1,-1 0 0,1-1-1,0 1 1,0-1 0,5 8-9,-1 23-13,0 75 16,-2-40 3,15 92 0,-15-138 6,3 8 59,3 51 0,-8-71-44,-1 0 1,0 0-1,-1 0 1,0 0 0,0-1-1,0 1 1,-1 0-1,0-1 1,0 1-1,-1-1 1,1 1 0,-8 9-1,10-15 11,-1 0-1,0 0 1,0 0-1,1 0 0,-1-1 1,0 1-1,0 0 1,0 0-1,0-1 1,0 1-1,0-1 0,0 1 1,-1-1-1,1 1 1,0-1-1,0 0 1,0 1-1,0-1 0,-1 0 1,1 0-1,0 0 1,0 0-1,0 0 1,-1 0-1,1 0 1,0-1-1,0 1 0,0 0 1,0-1-1,-1 1 1,1 0-1,0-1 1,0 0-1,0 1 0,0-1 1,0 0-1,0 1 1,0-1-1,0 0 1,1 0-1,-2-1 0,-5-4 38,0-1 0,1 0 0,-11-14 0,17 20-61,-10-12-6,2 0-1,0-1 1,0 1 0,2-2-1,0 1 1,0-1 0,1 0-1,1 0 1,0-1 0,2 1-1,-3-26 1,5 40-37,0-1-1,0 1 1,0-1 0,0 1 0,0-1-1,1 1 1,-1-1 0,0 1 0,1-1 0,-1 1-1,1-1 1,-1 1 0,1 0 0,0-1-1,0 1 1,0 0 0,-1 0 0,1 0-1,0-1 1,2 0 0,0 0-202,0 0 1,0 1-1,0 0 1,0 0-1,0 0 0,1 0 1,4-1-1,1 0-225,17-5 849</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1:02.197"/>
    </inkml:context>
    <inkml:brush xml:id="br0">
      <inkml:brushProperty name="width" value="0.05" units="cm"/>
      <inkml:brushProperty name="height" value="0.05" units="cm"/>
    </inkml:brush>
  </inkml:definitions>
  <inkml:trace contextRef="#ctx0" brushRef="#br0">179 43 21661,'-28'28'986,"1"1"0,-32 47 1,51-63-836,-1 1 1,1 0-1,1 0 1,1 0 0,0 1-1,1 0 1,0 0 0,-5 30-1,10-40-144,0-1-1,0 0 0,0 0 0,0 1 1,1-1-1,-1 0 0,1 0 0,0 0 1,0 0-1,1 0 0,-1 0 1,4 5-1,-4-7-4,0-1 0,0 1 0,0 0 0,0-1 0,1 0 0,-1 1 0,0-1 0,1 0 0,0 1 0,-1-1 0,1 0 0,0 0-1,-1 0 1,1-1 0,0 1 0,0 0 0,0-1 0,0 1 0,0-1 0,-1 1 0,1-1 0,0 0 0,0 0 0,0 0 0,0 0 0,0 0 0,0 0 0,3-1 0,2-2 14,1 0-1,-1 0 1,0 0-1,0-1 1,-1 1-1,1-2 1,-1 1 0,0-1-1,0 0 1,0 0-1,-1-1 1,9-10-1,1-3 38,0-1-1,19-37 1,-23 35-1,0 0-1,12-38 1,-20 53 13,-1-1 1,-1 1 0,1-1 0,-1 1-1,0-1 1,-1 1 0,0-1 0,0 0-1,-1 1 1,0-1 0,0 1 0,-3-12 0,3 17-47,0-1 0,0 1 0,0 0 0,0 0 0,0 0 0,0 0 0,-1-1 0,1 1 0,-1 1 0,1-1 1,-1 0-1,0 0 0,0 1 0,1-1 0,-1 1 0,-1-1 0,1 1 0,0 0 0,0 0 0,0 0 1,-1 0-1,1 0 0,0 0 0,-1 1 0,1-1 0,0 1 0,-1 0 0,-4 0 0,3 0 3,-1 1-1,1 0 1,0 0-1,0 0 1,0 0-1,0 1 1,0-1-1,0 1 1,0 0-1,0 0 1,1 1-1,-1-1 1,1 1-1,0 0 1,-5 4-1,-5 10-28,1 0 1,0 1-1,1 0 0,0 0 1,2 2-1,0-1 0,2 1 1,0 0-1,-4 22 0,10-27-514,1-14 499,0-1-1,1 0 1,-1 0-1,0 1 1,0-1-1,0 0 1,0 0-1,0 0 1,1 1 0,-1-1-1,0 0 1,0 0-1,0 0 1,1 1-1,-1-1 1,0 0-1,0 0 1,1 0 0,-1 0-1,0 0 1,0 0-1,1 0 1,-1 0-1,0 0 1,0 0-1,1 0 1,-1 0 0,0 0-1,0 0 1,1 0-1,-1 0 1,0 0-1,0 0 1,1 0-1,-1 0 1,0 0-1,0 0 1,1 0 0,-1 0-1,0 0 1,0-1-1,0 1 1,1 0-1,-1 0 1,0 0-1,0 0 1,0-1 0,1 1-1,-1 0 1,0 0-1,0 0 1,0-1-1,23-23-727</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1:03.480"/>
    </inkml:context>
    <inkml:brush xml:id="br0">
      <inkml:brushProperty name="width" value="0.05" units="cm"/>
      <inkml:brushProperty name="height" value="0.05" units="cm"/>
    </inkml:brush>
  </inkml:definitions>
  <inkml:trace contextRef="#ctx0" brushRef="#br0">4 278 15531,'0'1'5615,"-2"-13"-3607,1 7-1890,1 0-41,-1 1 1,1-1-1,0 1 0,0-1 1,1 0-1,0 1 1,-1-1-1,1 1 1,1 0-1,-1-1 1,1 1-1,2-5 1,7-12 131,2 1 0,0 1 1,1 0-1,24-24 0,-30 35-193,0 1 0,0-1 0,0 2 0,1-1 0,0 1 0,1 1 0,-1-1-1,1 2 1,0-1 0,0 1 0,21-5 0,-28 9-17,0-1 0,0 1 0,0 0 0,0 0-1,0 0 1,0 0 0,0 0 0,1 0 0,-1 1 0,0 0 0,0 0-1,0 0 1,0 0 0,-1 0 0,1 0 0,0 1 0,0-1 0,2 3-1,-2-1 2,-1-1 0,1 1 0,-1 0-1,1 0 1,-1 0 0,0 0 0,0 1-1,0-1 1,-1 1 0,1-1 0,-1 1 0,0-1-1,0 1 1,1 6 0,0 6 114,0 0-1,-1 0 1,0 0 0,-1 0 0,-1 0 0,-1 0 0,-6 28 0,7-39-23,-1 1 1,0 0 0,0-1 0,0 0 0,0 1-1,-1-1 1,0 0 0,0 0 0,-1 0 0,1-1-1,-1 1 1,0-1 0,0 0 0,0 0 0,-1 0 0,0-1-1,1 1 1,-1-1 0,0 0 0,-1-1 0,1 1-1,0-1 1,-1 0 0,-7 2 0,-4-2 5,0-1 0,0-1 0,0 0 1,0-1-1,0 0 0,0-2 0,0 0 0,-18-6 1,25 8-1425</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1:04.124"/>
    </inkml:context>
    <inkml:brush xml:id="br0">
      <inkml:brushProperty name="width" value="0.05" units="cm"/>
      <inkml:brushProperty name="height" value="0.05" units="cm"/>
    </inkml:brush>
  </inkml:definitions>
  <inkml:trace contextRef="#ctx0" brushRef="#br0">149 200 14171,'-6'-3'829,"1"1"1,-1-1-1,0 1 1,0 1-1,1-1 1,-1 1-1,0 0 1,-7 0-1,11 1-704,-1 0 1,0 1 0,1-1-1,-1 1 1,1 0-1,-1-1 1,1 1-1,-1 0 1,1 1-1,-1-1 1,1 0-1,0 1 1,0-1-1,0 1 1,0 0-1,0 0 1,0-1-1,0 1 1,0 0-1,-1 3 1,-3 6-59,0 0-1,1 0 1,0 0 0,1 1-1,1-1 1,0 1 0,0 0-1,1 0 1,0 0 0,1 0-1,1 0 1,0 0 0,1 0-1,2 18 1,-2-26-59,0-1 0,0 1 0,0-1 0,0 0 0,0 0 0,1 1 0,0-1 0,-1 0 0,1 0 0,0 0 0,1-1 0,-1 1 0,0 0 0,1-1 0,0 0 0,4 4 0,-5-5 1,0 0 0,0 0 0,-1 0 0,1-1 0,0 1 0,0-1 0,0 1 0,0-1-1,0 0 1,0 1 0,0-1 0,0 0 0,0-1 0,0 1 0,0 0 0,0 0 0,0-1-1,0 1 1,0-1 0,0 0 0,-1 1 0,1-1 0,0 0 0,0 0 0,-1 0 0,1-1 0,-1 1-1,1 0 1,-1 0 0,2-2 0,4-5 56,-1 1-1,0-1 1,-1 1-1,0-2 1,0 1-1,-1 0 1,0-1-1,6-18 1,-4 5 67,-1 0 0,5-36 1,-8 40-65,-1 0 0,-2-29 0,1 42-24,0 0 0,-1 0 0,0 0 0,0 0 0,0 0 0,-1 0 1,0 1-1,0-1 0,0 1 0,0-1 0,-1 1 0,1 0 0,-1 0 0,-5-5 0,8 8-36,-1 0 0,1 1 0,-1-1 0,0 1 0,1-1 0,-1 1 0,0-1 0,1 1 0,-1 0 1,0-1-1,0 1 0,1 0 0,-1-1 0,0 1 0,0 0 0,0 0 0,1 0 0,-1 0 0,0 0 0,0 0 0,0 0 0,0 0 0,1 0 0,-1 0 0,0 0 0,0 0 0,0 1 0,1-1 0,-1 0 0,0 1 0,0-1 0,1 0 0,-1 1 0,0-1 0,1 1 0,-1-1 0,0 1 0,1 0 0,-1-1 0,1 1 0,-1 0 0,1-1 0,-1 1 0,1 0 1,-1-1-1,1 2 0,-4 5-5,1-1 0,0 1 1,0 0-1,-2 8 1,4-13-1,-2 8 3,0 0 0,0 0 0,1 0 0,1 1 1,-1-1-1,2 1 0,-1-1 0,1 1 0,1-1 0,2 15 1,-3-24-6,0-1 1,0 1-1,1 0 1,-1 0-1,0 0 0,0 0 1,1-1-1,-1 1 1,0 0-1,1 0 1,-1-1-1,1 1 1,-1 0-1,1-1 1,-1 1-1,1 0 1,0-1-1,-1 1 1,1-1-1,0 1 1,-1-1-1,1 1 1,0-1-1,0 1 0,0-1 1,-1 0-1,1 1 1,1-1-1,-1 0 3,1 0-1,-1-1 1,1 1-1,-1-1 1,1 1-1,-1-1 1,1 1-1,-1-1 1,0 0-1,1 1 1,-1-1-1,0 0 1,0 0 0,2-2-1,5-5 19,0 0 0,-1-1 0,8-12-1,-2 3 4,-2-1-1,0 0 1,-1-1-1,-1 0 0,-1-1 1,-1 0-1,-1 0 1,0-1-1,2-26 0,-7 45-32,-2 11-45,0 0 25,0 0 0,-1 0 0,-3 8 0,-2 13 28,1 0 140,13-52-122,19-41 1,-16 42-41,-9 20-98,-3 12-716,0 1 301,0 0-1,-1-1 0,-1 1 1,0-1-1,-5 11 1,7-16 369,-11 22 1225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1:06.850"/>
    </inkml:context>
    <inkml:brush xml:id="br0">
      <inkml:brushProperty name="width" value="0.05" units="cm"/>
      <inkml:brushProperty name="height" value="0.05" units="cm"/>
    </inkml:brush>
  </inkml:definitions>
  <inkml:trace contextRef="#ctx0" brushRef="#br0">0 1 16612,'0'0'2916,"5"11"-271,9 30-1822,10 44 0,5 20 1788,-31-113-1782,-4-22-638,-3-42 0,-2-14-114,8 74-73,2 9-16,1 5 53</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1:07.383"/>
    </inkml:context>
    <inkml:brush xml:id="br0">
      <inkml:brushProperty name="width" value="0.05" units="cm"/>
      <inkml:brushProperty name="height" value="0.05" units="cm"/>
    </inkml:brush>
  </inkml:definitions>
  <inkml:trace contextRef="#ctx0" brushRef="#br0">5 1 10314,'-4'0'10249,"4"0"-10096,1 9 1628,7 14-2471,38 102 1755,60 137 516,-106-262-1580,4 9 130,0-1 0,0 0-1,1 0 1,0 0 0,0-1 0,1 1-1,0-1 1,9 7 0,-15-13-108,1-1 0,0 1 0,-1-1-1,1 1 1,0-1 0,0 1 0,-1-1 0,1 0 0,0 1 0,0-1 0,0 0 0,-1 0 0,1 1-1,0-1 1,0 0 0,0 0 0,0 0 0,0 0 0,-1 0 0,1 0 0,0 0 0,0-1 0,0 1-1,0 0 1,1-1 0,0 0 6,-1 0 0,1 0-1,-1-1 1,1 1 0,-1 0-1,1-1 1,-1 1 0,0-1-1,0 1 1,0-1 0,1-2 0,4-7 57,-2 0 0,1 0 0,2-13 0,-6 19-38,33-118 172,-29 113-204,-2 14-40,-3 8 2,0 0 0,-1 0-1,0 0 1,-6 24 0,1-3 20,2-5 27,2 0 0,1 41 1,1-67-38,0 0 0,0 0 1,0 0-1,1 0 0,-1 0 1,1 0-1,-1-1 0,1 1 1,1 3-1,-1-5-19,-1 1-1,0-1 1,0 1 0,1-1-1,-1 0 1,1 1 0,-1-1 0,0 0-1,1 0 1,-1 1 0,0-1-1,1 0 1,-1 0 0,1 1-1,-1-1 1,1 0 0,-1 0 0,1 0-1,-1 0 1,1 0 0,-1 0-1,1 0 1,-1 0 0,1 0 0,0 0-1,1-1-74,1 0 0,-1 0 0,1-1-1,-1 1 1,0-1 0,1 1 0,-1-1-1,0 0 1,0 0 0,0 0 0,0 0-1,-1 0 1,3-3 0,25-38 639</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1:07.680"/>
    </inkml:context>
    <inkml:brush xml:id="br0">
      <inkml:brushProperty name="width" value="0.05" units="cm"/>
      <inkml:brushProperty name="height" value="0.05" units="cm"/>
    </inkml:brush>
  </inkml:definitions>
  <inkml:trace contextRef="#ctx0" brushRef="#br0">59 57 18212,'-13'40'1026,"3"-12"-147,1 2 1,1-1-1,1 1 0,-4 56 0,10-84-838,1 0 0,0-1-1,0 1 1,0 0-1,1-1 1,-1 1 0,0 0-1,1 0 1,-1-1-1,1 1 1,-1-1-1,1 1 1,0 0 0,0-1-1,-1 1 1,3 1-1,-3-3-25,1 1 0,0-1-1,-1 0 1,1 1-1,0-1 1,-1 0 0,1 1-1,0-1 1,0 0-1,-1 0 1,1 0-1,0 0 1,0 0 0,0 0-1,-1 0 1,1 0-1,0 0 1,0 0 0,-1 0-1,1 0 1,0 0-1,0-1 1,-1 1-1,2-1 1,2-1 9,0 0-1,-1-1 1,1 1-1,-1-1 1,1 0-1,-1 0 1,0 0-1,0 0 1,-1 0-1,5-6 1,1-6 5,0 0 0,-1 0 0,-1-1 1,0 0-1,-1 0 0,-1 0 0,0-1 0,-1 1 0,-1-1 0,0 0 1,-2 0-1,0 1 0,-2-18 0,1 28-18,0 1 0,-1 0 0,0 0 0,0 0 0,-4-9 0,5 14-9,1-1 1,0 0-1,0 1 0,-1-1 0,1 1 1,0-1-1,-1 0 0,1 1 0,0-1 1,-1 1-1,1-1 0,-1 1 0,1-1 1,-1 1-1,1-1 0,-1 1 0,1 0 1,-1-1-1,0 1 0,1 0 0,-1-1 1,0 1-1,1 0 0,-1 0 0,0 0 1,1-1-1,-1 1 0,0 0 0,1 0 1,-1 0-1,0 0 0,1 0 0,-1 0 1,0 0-1,1 1 0,-1-1 0,0 0 1,1 0-1,-1 0 0,0 1 0,1-1 1,-1 0-1,0 1 0,1-1 0,-1 1 1,1-1-1,-1 0 0,1 1 0,-1-1 1,1 1-1,-1 0 0,0 0 0,-5 10 11,0 0 0,1 0-1,0 1 1,0 0 0,1 0-1,1 0 1,-3 17 0,0-4 4,4-17-19,1-6-16,0 1 0,0 0 0,1 0 0,-1 0 0,1 0 0,0 0 0,0 0 0,0 3 0,0-6 4,0 0 0,0 1 0,0-1 0,0 0 0,0 0 0,0 0 0,0 0 0,0 1 0,0-1 0,0 0 0,0 0 0,0 0 0,1 0 0,-1 0 0,0 1 0,0-1 0,0 0 0,0 0 0,0 0 0,0 0 0,1 0 0,-1 0 0,0 0 0,0 0-1,0 0 1,0 1 0,0-1 0,1 0 0,-1 0 0,0 0 0,0 0 0,0 0 0,0 0 0,1 0 0,-1 0 0,0 0 0,0 0 0,0 0 0,0 0 0,0 0 0,1 0 0,-1 0 0,0 0 0,0-1 0,0 1 0,0 0 0,1 0 0,-1 0 0,0 0 0,0 0 0,0 0 0,0 0 0,0 0 0,0-1 0,1 1 0,-1 0 0,0 0 0,0 0 0,0 0 0,10-10-705,-10 9 653,19-23-1295</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1:07.999"/>
    </inkml:context>
    <inkml:brush xml:id="br0">
      <inkml:brushProperty name="width" value="0.05" units="cm"/>
      <inkml:brushProperty name="height" value="0.05" units="cm"/>
    </inkml:brush>
  </inkml:definitions>
  <inkml:trace contextRef="#ctx0" brushRef="#br0">94 34 18428,'-56'141'2441,"46"-112"-1588,1 1 1,-8 55-1,17-83-791,-1 1 1,1-1-1,0 0 0,0 1 0,0-1 1,0 0-1,0 1 0,1-1 0,-1 0 1,1 1-1,-1-1 0,1 0 1,0 0-1,2 4 0,-3-6-49,0 1-1,1-1 1,-1 0 0,1 1-1,-1-1 1,0 0 0,1 0-1,-1 1 1,1-1 0,-1 0-1,0 0 1,1 0 0,-1 0-1,1 1 1,-1-1 0,1 0-1,-1 0 1,1 0 0,-1 0-1,1 0 1,-1 0 0,1 0-1,-1 0 1,1 0 0,0-1-1,1 1 0,-1-1 0,1 0 0,0 0 0,0 0 0,-1 0 0,1 0 0,-1-1 0,1 1 0,1-3 0,8-8 36,-2 0 0,1-1-1,-2 0 1,0 0 0,7-16 0,-1-3 10,12-40 1,-22 61-52,0-1 1,-1 1-1,-1-1 0,0 0 1,-1 1-1,0-1 0,0 0 1,-1 0-1,-3-17 0,3 28-7,0 1-1,0-1 1,0 0 0,0 0-1,0 0 1,-1 1-1,1-1 1,0 0-1,0 0 1,-1 1-1,1-1 1,0 0-1,-1 1 1,1-1 0,-1 0-1,1 1 1,-1-1-1,1 1 1,-1-1-1,1 1 1,-1-1-1,0 1 1,1-1-1,-2 0 1,1 1-2,0 0 0,0 1 0,1-1 0,-1 0 0,0 0 0,0 1-1,0-1 1,1 0 0,-1 1 0,0-1 0,1 1 0,-1-1 0,0 1 0,1-1 0,-1 1 0,1-1 0,-1 1 0,1 0 0,-1 0 0,-22 38-52,12-18 80,2 1 0,1 0 0,0 0 1,2 1-1,0 0 0,2 0 0,0 0 1,0 26-1,13-57-26,4-29-399,5-16-424</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1:08.579"/>
    </inkml:context>
    <inkml:brush xml:id="br0">
      <inkml:brushProperty name="width" value="0.05" units="cm"/>
      <inkml:brushProperty name="height" value="0.05" units="cm"/>
    </inkml:brush>
  </inkml:definitions>
  <inkml:trace contextRef="#ctx0" brushRef="#br0">111 588 15443,'-2'-1'239,"1"1"-1,-1 0 1,0-1 0,1 1-1,-1 0 1,0 0-1,1 0 1,-1 0-1,0 0 1,1 1-1,-1-1 1,0 0 0,1 1-1,-1-1 1,1 1-1,-1 0 1,0-1-1,1 1 1,-1 0-1,1 0 1,0 0 0,-1 0-1,1 0 1,0 0-1,0 0 1,0 1-1,-2 1 1,0 3-84,-1 0 0,1 1 0,1-1 1,-1 1-1,-1 10 0,-2 2 311,-28 109 1042,31-116-1394,1 1 0,1 0 0,0-1 1,0 1-1,2 0 0,-1 0 1,2-1-1,3 16 0,-5-27-102,0 1-1,1-1 0,-1 1 0,1-1 1,0 1-1,-1-1 0,1 0 1,0 1-1,0-1 0,0 0 1,0 0-1,0 0 0,1 2 1,-1-3-5,0 1 0,-1-1 0,1 0 0,0 1 0,0-1 0,-1 0 0,1 0 0,0 1 0,0-1 0,-1 0 0,1 0 0,0 0 0,0 0 0,-1 0 0,1 0 0,0 0 0,0 0 0,-1 0 0,2-1 0,1 0 17,0-1 1,0 0 0,0 1 0,0-1 0,0 0 0,0-1 0,-1 1 0,1 0 0,-1-1-1,3-2 1,21-28 135,-2-1 0,-2-1 0,21-41 0,43-120 46,-68 146-179,-2-1-1,15-84 1,-26 102-16,-1 0 1,-1 0 0,-2 0-1,-2 0 1,-6-45-1,5 67-4,0 0 0,-1 1 0,-4-12 0,7 20-6,-1 1 0,1 0 0,0 0 0,-1 0-1,0 0 1,1 0 0,-1 0 0,1 0 0,-1 0 0,0 1 0,0-1-1,0 0 1,1 0 0,-1 0 0,0 1 0,0-1 0,-2 0-1,3 1 1,-1 0-1,1 0 0,-1 0 0,0 0 0,1 0 0,-1 1 0,0-1 0,1 0 1,-1 0-1,1 1 0,-1-1 0,1 0 0,-1 1 0,0-1 0,1 0 0,-1 1 0,1-1 1,0 1-1,-1-1 0,1 1 0,-1-1 0,1 1 0,0-1 0,-1 1 0,1-1 0,0 1 1,0 0-1,-1-1 0,1 2 0,-9 21 2,1 0-1,2 1 1,0 0 0,-3 28-1,2-11 8,4-24-5,-22 138 50,21-126-40,3 0-1,0 1 0,5 38 0,-3-61-23,-1 1 0,2-1 1,-1 0-1,1 0 0,0 0 0,0 0 0,1 0 1,0-1-1,0 1 0,1-1 0,7 11 1,17 8-370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1:09.363"/>
    </inkml:context>
    <inkml:brush xml:id="br0">
      <inkml:brushProperty name="width" value="0.05" units="cm"/>
      <inkml:brushProperty name="height" value="0.05" units="cm"/>
    </inkml:brush>
  </inkml:definitions>
  <inkml:trace contextRef="#ctx0" brushRef="#br0">109 645 18860,'-3'1'234,"0"-1"-1,0 1 1,0 0 0,0 0-1,1 0 1,-1 0-1,0 0 1,0 1 0,1-1-1,-1 1 1,1 0-1,0 0 1,-1 0 0,1 0-1,0 0 1,0 0 0,0 1-1,-3 4 1,-1 3 0,0 1 0,1 0 1,-5 16-1,5-14 67,4-11-281,-5 14 359,-9 35 0,14-47-332,0 1 0,0-1-1,1 1 1,0-1 0,-1 1 0,2-1-1,-1 1 1,0-1 0,1 1 0,0-1-1,0 1 1,0-1 0,3 6 0,-3-8-40,0-1 1,-1 0-1,1 0 1,0 0-1,0 0 1,0 0-1,0 0 1,-1 0-1,2 0 1,-1 0-1,0 0 1,0-1-1,0 1 1,0 0 0,0-1-1,1 1 1,-1-1-1,0 1 1,0-1-1,1 1 1,-1-1-1,0 0 1,1 0-1,-1 0 1,1 0-1,-1 0 1,0 0-1,1 0 1,1-1 0,2 0-2,-1 0 1,0-1 0,0 1 0,0-1-1,0 0 1,0 0 0,0-1-1,0 1 1,4-5 0,7-7 13,0-2 1,0 1-1,-2-2 0,0 0 0,-1-1 1,13-24-1,-3-1 20,28-79-1,-40 97-28,-2-2-1,0 1 1,-2-1-1,-1 0 1,-2 0-1,1-28 1,-3 53-12,-1 0 1,0 0 0,-1 0 0,1 0 0,0 0 0,-1 0-1,1 0 1,-1 0 0,1 0 0,-1 1 0,-1-5-1,1 6 0,1 0 1,0 0-1,0 0 0,0 0 0,0 0 0,0 0 1,0 0-1,-1 0 0,1 0 0,0-1 0,0 1 0,0 0 1,0 0-1,-1 0 0,1 0 0,0 0 0,0 0 0,0 0 1,0 0-1,-1 0 0,1 0 0,0 0 0,0 0 0,0 0 1,0 0-1,-1 1 0,1-1 0,0 0 0,0 0 0,0 0 1,0 0-1,0 0 0,-1 0 0,1 0 0,0 0 1,0 0-1,0 1 0,0-1 0,0 0 0,0 0 0,0 0 1,-1 0-1,-6 17-51,-4 25 50,1 0 1,3 0-1,1 1 0,0 77 0,7-112 12,-2-4-1,1 0 0,0 1-1,0-1 1,0 0 0,1 1 0,0-1-1,-1 0 1,2 0 0,-1 0-1,0 1 1,1-1 0,0-1-1,4 8 1,-6-10-6,0-1 0,1 1 1,-1-1-1,1 1 0,-1-1 0,1 1 0,-1-1 0,1 1 1,-1-1-1,1 0 0,-1 1 0,1-1 0,0 0 0,-1 1 1,1-1-1,-1 0 0,1 0 0,0 0 0,-1 0 0,1 0 1,0 0-1,-1 0 0,1 0 0,0 0 0,-1 0 1,1 0-1,0 0 0,-1 0 0,1 0 0,-1 0 0,1-1 1,0 1-1,-1 0 0,1 0 0,-1-1 0,1 1 0,0-1 1,19-22 105,-19 21-100,19-30 77,-2-2 1,-1 0-1,-2 0 1,18-61-1,-29 82-69,13-38 26,-3 1-1,8-58 1,-18 80-29,-2 0 1,0 0 0,-2 0 0,-1 0-1,-7-46 1,1 47-4,7 26-12,0 1 1,0 0-1,0 0 1,0 0-1,0 0 1,0 0-1,0-1 0,-1 1 1,1 0-1,0 0 1,0 0-1,0 0 1,0 0-1,0 0 1,0 0-1,0-1 0,0 1 1,-1 0-1,1 0 1,0 0-1,0 0 1,0 0-1,0 0 1,0 0-1,0 0 1,-1 0-1,1 0 0,0 0 1,0 0-1,0 0 1,0 0-1,0 0 1,-1 0-1,1 0 1,0 0-1,0 0 0,0 0 1,0 0-1,0 0 1,-1 0-1,1 0 1,0 0-1,0 0 1,0 0-1,0 0 0,0 0 1,-1 1-1,1-1 1,0 0-1,0 0 1,0 0-1,0 0 1,0 0-1,0 0 0,0 0 1,0 1-1,0-1 1,0 0-1,0 0 1,-1 0-1,1 0 1,0 0-1,0 1 1,0-1-1,0 0 0,0 0 1,0 0-1,0 0 1,0 1-1,-2 6-15,-1 0-1,1 0 1,0 0-1,0 0 1,0 9-1,-2 6-9,-14 68 80,4 2 0,4-1 0,4 178 0,9-223-5,3 0 0,2 0 0,24 81 0,-21-94-37,2 0 1,2-1-1,1 0 1,1-1-1,37 49 1,-30-50 3,-14-18-2,1 0 1,-2 1 0,0 1-1,0 0 1,13 29 0,-22-41 2,1 0 0,0 0 0,-1 0 0,1 0 0,-1 0 0,0 1 0,0-1 0,0 0 0,0 0 0,0 0 0,0 0 0,0 1 0,-1-1 0,1 0 0,-1 0 0,1 0 1,-1 0-1,0 0 0,0 0 0,0 0 0,0 0 0,0-1 0,-1 1 0,1 0 0,0-1 0,-1 1 0,1 0 0,-1-1 0,0 0 0,0 1 0,1-1 0,-1 0 0,0 0 0,0 0 0,0 0 1,0 0-1,-2 0 0,-3 1 52,0 0 1,1-1 0,-1 1 0,0-1 0,0-1 0,0 1 0,1-1-1,-1 0 1,0-1 0,-11-2 0,9 0-37,-1 0-1,1-1 1,0 0 0,1-1 0,-1 0 0,1 0-1,0-1 1,0 0 0,1 0 0,-1-1-1,2 0 1,-1 0 0,1-1 0,0 0-1,0 0 1,-7-14 0,3 3-28,0-1 0,2 0 1,0-1-1,1 1 0,1-1 0,-5-35 0,9 40 3,1 0 0,1 0 0,0 0 0,1 0 0,0 0 0,2 0 0,0 1 0,1-1-1,0 0 1,1 1 0,1 0 0,10-20 0,-4 15-269,0 0-1,2 0 1,0 1 0,1 1-1,1 1 1,1 0-1,33-27 1,-5 8-1735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1:10.021"/>
    </inkml:context>
    <inkml:brush xml:id="br0">
      <inkml:brushProperty name="width" value="0.05" units="cm"/>
      <inkml:brushProperty name="height" value="0.05" units="cm"/>
    </inkml:brush>
  </inkml:definitions>
  <inkml:trace contextRef="#ctx0" brushRef="#br0">0 941 21645,'3'12'1414,"4"-16"-251,7-20-21,15-47-198,-4-1 0,22-101 0,-36 129-799,106-453 494,-104 444-573,-5 38-37,-8 15-28,0 1-1,1-1 0,-1 0 0,1 0 1,-1 1-1,1-1 0,-1 0 0,0 1 1,1-1-1,-1 1 0,0-1 0,1 0 1,-1 1-1,0-1 0,0 1 0,0-1 1,1 1-1,-1-1 0,0 1 0,0-1 1,0 1-1,0-1 0,0 1 0,0-1 1,0 1-1,0 0 0,53 244-114,-3-10 188,-38-192-59,2 0 0,1-2 0,29 55 0,-41-90-14,-2-3 1,0 0 0,1 0 0,-1-1 0,1 1 0,0 0 0,-1 0-1,1-1 1,0 1 0,1-1 0,-1 0 0,0 0 0,1 0 0,-1 0-1,1 0 1,0 0 0,-1-1 0,4 2 0,-5-2-6,0-1-1,0 0 1,0 0 0,-1 0-1,1 0 1,0 0 0,0 0-1,0 0 1,0 0 0,0 0 0,0 0-1,-1-1 1,1 1 0,0 0-1,0 0 1,0-1 0,-1 1-1,1-1 1,0 1 0,0-1 0,-1 1-1,1-1 1,0 1 0,-1-1-1,1 1 1,-1-1 0,2-1-1,10-25-455,-12 27 443,13-49-1236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27:39.122"/>
    </inkml:context>
    <inkml:brush xml:id="br0">
      <inkml:brushProperty name="width" value="0.05" units="cm"/>
      <inkml:brushProperty name="height" value="0.05" units="cm"/>
    </inkml:brush>
  </inkml:definitions>
  <inkml:trace contextRef="#ctx0" brushRef="#br0">121 227 20044,'0'-1'146,"1"0"0,0 0-1,-1 0 1,1 0 0,-1 0-1,0 0 1,1 0-1,-1 0 1,0 0 0,0 0-1,1 0 1,-1 0 0,0 0-1,0 0 1,0 0 0,0 0-1,0 0 1,-1-1 0,1 1-1,0 0 1,0 0-1,-1 0 1,1 0 0,-1 0-1,1 0 1,-2-1 0,2 1-74,-1 1 1,0 0 0,0-1 0,0 1 0,0 0-1,0 0 1,0-1 0,0 1 0,0 0 0,0 0-1,0 0 1,0 0 0,-1 0 0,1 1-1,0-1 1,0 0 0,0 0 0,1 1 0,-1-1-1,0 1 1,0-1 0,0 1 0,0-1 0,0 1-1,0-1 1,0 1 0,1 0 0,-1-1-1,0 2 1,-4 2 3,1 0-1,1 0 0,-1 0 0,1 1 1,0-1-1,0 1 0,0 0 1,-3 6-1,-17 46 17,18-41-66,-3 7-11,2 0 0,0 0 0,2 1 0,-3 30 0,7-54-14,0 0-1,0 0 1,0 0-1,0 1 1,0-1-1,0 0 1,0 0-1,0 0 1,0 1-1,0-1 1,0 0-1,0 0 1,0 0-1,0 1 1,0-1-1,0 0 1,1 0-1,-1 0 1,0 0-1,0 1 1,0-1-1,0 0 1,0 0-1,0 0 1,0 0-1,1 0 1,-1 0-1,0 1 1,0-1-1,0 0 1,0 0-1,0 0 1,1 0 0,-1 0-1,0 0 1,0 0-1,0 0 1,9-2 12,11-13 13,34-38 51,-36 34-51,31-26 0,-48 43-26,1 1 0,0 0 0,-1-1 0,1 1 0,0 0 0,0 0-1,0 0 1,0 0 0,0 0 0,1 0 0,-1 1 0,0-1 0,0 1 0,3-1 0,-3 2-2,-1-1 1,0 0 0,0 1-1,0-1 1,0 1 0,-1 0-1,1-1 1,0 1 0,0 0-1,0-1 1,0 1 0,-1 0-1,1 0 1,0 0 0,-1 0-1,1 0 1,-1 0 0,1 0-1,-1 0 1,1 0 0,-1 0-1,1 0 1,-1 0 0,0 0-1,0 0 1,0 0 0,0 0-1,0 2 1,27 193-60,-9-54 87,-17-132-24,0-1 0,-1 1 0,0-1 0,-1 1 0,0 0-1,0-1 1,-1 1 0,0-1 0,-1 0 0,-4 12 0,4-15 44,0 0 1,0 0 0,0 0 0,-1 0 0,0-1 0,0 1-1,0-1 1,-1 0 0,1-1 0,-1 1 0,-1-1 0,1 0-1,0 0 1,-1 0 0,-9 4 0,14-7-28,-1-1 0,0 1 1,0 0-1,1 0 0,-1-1 0,0 1 1,0-1-1,0 0 0,0 1 0,0-1 1,0 0-1,0 0 0,0 0 0,0-1 1,0 1-1,0 0 0,1-1 0,-1 1 1,0-1-1,0 0 0,0 1 0,0-1 1,1 0-1,-1 0 0,0 0 0,1-1 1,-1 1-1,1 0 0,-1 0 0,1-1 1,0 1-1,0-1 0,-1 1 0,1-1 1,0 0-1,0 1 0,-1-3 1,-1-4-12,1 1 1,-1-1-1,1 1 1,1-1-1,-1 1 1,1-1-1,0 0 1,1-11-1,1-3-12,2 1 0,0-1-1,1 1 1,1 0 0,1 1 0,1-1-1,0 1 1,13-22 0,-4 11 0,2 1 0,1 0 0,2 2 0,29-33-1,-46 56 5,35-32-2,-38 35 2,1 1 0,-1 0-1,1-1 1,-1 1-1,1 0 1,0 0 0,-1 0-1,1 1 1,0-1-1,0 0 1,0 1 0,-1-1-1,1 1 1,0-1 0,0 1-1,0 0 1,0 0-1,0 0 1,0 0 0,0 0-1,3 1 1,-3 1-2,0-1 1,0 1-1,0 0 1,-1 0-1,1 0 1,-1 0-1,1 0 1,-1 0-1,0 0 1,1 0-1,-1 1 1,-1-1-1,1 0 1,0 1-1,0-1 1,-1 1-1,0-1 1,1 1-1,-1 3 1,0-3 1,1 1 0,0-1 0,-1 1 0,1-1 0,1 1 0,-1-1 0,3 6 0,-3-9 1,-1 1-1,0-1 0,1 0 1,-1 1-1,0-1 0,1 0 1,-1 1-1,1-1 0,-1 0 1,1 0-1,-1 0 0,1 1 1,-1-1-1,1 0 0,-1 0 1,1 0-1,-1 0 0,1 0 0,-1 0 1,1 0-1,-1 0 0,1 0 1,-1 0-1,1 0 0,-1 0 1,0 0-1,1-1 0,-1 1 1,1 0-1,-1 0 0,1 0 1,-1-1-1,1 1 0,-1 0 1,0-1-1,1 1 0,-1 0 1,0-1-1,1 1 0,-1 0 0,1-1 1,14-18 1,-15 18-2,71-131 20,-4 7 3,-55 111-15,-12 14-8,1 0-1,-1 0 1,0 0-1,0 0 1,0 0-1,1-1 1,-1 1-1,0 0 0,0 0 1,0 0-1,1 0 1,-1 0-1,0 0 1,0 0-1,0 0 0,1 0 1,-1 1-1,0-1 1,0 0-1,0 0 1,1 0-1,-1 0 1,0 0-1,0 0 0,0 0 1,1 0-1,-1 0 1,0 1-1,0-1 1,0 0-1,0 0 1,0 0-1,1 0 0,-1 1 1,0-1-1,0 0 1,0 0-1,0 0 1,0 1-1,1 3-7,0 0 0,0 0 0,0 0 0,-1 0 0,1 9-1,-1 7-14,-1-6 23,2 0-1,-1 0 1,2 0-1,0 0 1,0 0 0,2-1-1,5 18 1,-8-29 1,-1-1 1,1 1 0,-1-1-1,1 1 1,0-1-1,0 0 1,0 1-1,0-1 1,0 0 0,0 0-1,0 0 1,0 0-1,0 0 1,1 0 0,-1 0-1,0 0 1,1 0-1,-1 0 1,0-1-1,3 2 1,-3-2-1,1 0 1,-1 0-1,0 0 1,1-1-1,-1 1 1,0 0-1,1 0 1,-1-1-1,0 1 1,1-1-1,-1 1 0,0-1 1,1 0-1,-1 1 1,0-1-1,0 0 1,0 0-1,1-1 1,4-4 5,0-1 0,0 0 0,-1 0 0,0 0 0,0 0 0,3-9 0,8-15 22,-2 0-1,-1 0 0,-1-2 1,11-50-1,-22 80-26,-1 0 1,1 0 0,-1 0-1,1 0 1,-1 0-1,0 0 1,-1 0 0,1 0-1,0 0 1,-1 0-1,0 0 1,1 0 0,-1 0-1,0 0 1,-1 0-1,1 1 1,-3-5 0,4 6-4,-1 1 1,1-1 0,-1 1 0,1-1 0,0 1 0,-1 0 0,1-1 0,-1 1 0,1 0 0,-1-1 0,1 1 0,-1 0 0,1 0 0,-1-1 0,1 1 0,-1 0 0,0 0 0,1 0 0,-1 0 0,1 0 0,-1 0 0,1 0 0,-1 0 0,0 0 0,1 0 0,-1 0 0,1 0 0,-1 0 0,1 0 0,-1 1 0,1-1 0,-1 0 0,0 0 0,1 1-1,-1-1 1,1 0 0,0 1 0,-1-1 0,1 1 0,-1-1 0,1 0 0,0 1 0,-1-1 0,1 1 0,0-1 0,-1 1 0,1 0 0,-13 24-25,-2 16 18,2 1 0,2 1 1,-7 45-1,18-82 10,-1-1 0,1 0 0,0 1 0,0-1 0,0 0 0,1 0-1,0 1 1,0-1 0,2 5 0,-3-8-15,1-1 1,0 1-1,0-1 0,0 0 1,0 1-1,0-1 0,0 0 1,0 0-1,0 1 0,0-1 1,1 0-1,-1 0 0,0 0 1,1-1-1,-1 1 0,1 0 1,-1 0-1,1-1 0,-1 1 1,1-1-1,-1 0 0,1 1 1,0-1-1,-1 0 0,1 0 1,0 0-1,-1 0 0,1 0 1,-1 0-1,1 0 0,0-1 1,2 0-1,26-8-1408,4-7-2749</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1:10.395"/>
    </inkml:context>
    <inkml:brush xml:id="br0">
      <inkml:brushProperty name="width" value="0.05" units="cm"/>
      <inkml:brushProperty name="height" value="0.05" units="cm"/>
    </inkml:brush>
  </inkml:definitions>
  <inkml:trace contextRef="#ctx0" brushRef="#br0">5 329 18828,'-5'6'5265,"20"1"-4537,8-10-128,15-16-215,11-6-97,9-16-200,10-6-48,10-4-8,1 1 88,-4 7-576,-12 5-361,-18 13 1610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1:10.614"/>
    </inkml:context>
    <inkml:brush xml:id="br0">
      <inkml:brushProperty name="width" value="0.05" units="cm"/>
      <inkml:brushProperty name="height" value="0.05" units="cm"/>
    </inkml:brush>
  </inkml:definitions>
  <inkml:trace contextRef="#ctx0" brushRef="#br0">0 392 15531,'2'0'4409,"23"-4"-3000,-2-4-505,5-7 72,12-11-288,6-8-128,11-10-264,1-6-136,5-5-104,-2-1 0,-4 2-736,-4 8-336</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1:11.051"/>
    </inkml:context>
    <inkml:brush xml:id="br0">
      <inkml:brushProperty name="width" value="0.05" units="cm"/>
      <inkml:brushProperty name="height" value="0.05" units="cm"/>
    </inkml:brush>
  </inkml:definitions>
  <inkml:trace contextRef="#ctx0" brushRef="#br0">2 53 20332,'-1'-1'4352,"8"-7"-3252,-2 4-1003,1 1 0,0-1 1,0 1-1,0 1 0,0-1 0,1 1 0,-1 0 0,1 1 0,0-1 0,-1 1 1,11 0-1,38-4-49,-1-1-9,0 2 0,96 6 0,-143-2-43,0 1-1,-1 0 1,1 1-1,0 0 1,-1 0-1,12 5 0,-16-6 3,0 1 0,1-1-1,-1 1 1,0 0 0,0 0-1,0-1 1,0 1 0,0 1-1,0-1 1,-1 0-1,1 0 1,-1 1 0,1-1-1,-1 0 1,0 1 0,0 0-1,0-1 1,0 1 0,-1-1-1,1 4 1,1 8 1,-2 0 0,0 0 1,-1 0-1,0 0 0,-1 0 1,-1-1-1,0 1 0,0-1 0,-7 15 1,-9 18 47,-29 53 1,14-38-256,-3-1 0,-54 66 0,44-69-989</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1:12.509"/>
    </inkml:context>
    <inkml:brush xml:id="br0">
      <inkml:brushProperty name="width" value="0.05" units="cm"/>
      <inkml:brushProperty name="height" value="0.05" units="cm"/>
    </inkml:brush>
  </inkml:definitions>
  <inkml:trace contextRef="#ctx0" brushRef="#br0">10 388 22661,'12'97'475,"25"152"454,-27-201-826,2-1 0,2 0-1,21 47 1,-31-85-77,0 1 0,1 0 0,0-1 0,1 0 0,12 16 0,-17-25-16,-1 1 0,0-1-1,0 0 1,1 1 0,-1-1 0,0 0 0,0 1 0,1-1-1,-1 0 1,0 0 0,1 0 0,-1 1 0,0-1 0,1 0-1,-1 0 1,0 0 0,1 0 0,-1 1 0,0-1 0,1 0-1,-1 0 1,0 0 0,1 0 0,-1 0 0,1 0 0,-1 0-1,0 0 1,1 0 0,-1 0 0,1 0 0,-1-1-1,0 1 1,1 0 0,-1 0 0,1 0 0,4-17 413,-5-7-180,0 0 0,-2 0-1,-1 0 1,-7-34 0,-33-97 100,-9-2-219,38 124-77,0 0 0,-30-46 0,44 77-42,-1 1-1,0 0 1,0 0-1,0-1 1,1 1 0,-1 0-1,0-1 1,1 1-1,0-1 1,-1 1-1,1 0 1,0-1 0,-1-1-1,9-8-1,2 1-7,-4 1 6,-1 0-1,-1 0 1,0-1 0,5-17-1,0 3 28,-9 24-29,0 0 0,0 0 0,0 0 0,0 0 0,0 0 0,0 0 0,0 0 0,0 0 0,0 0 0,0 0 0,0 1 0,0-1 0,0 0 0,0 0 0,1 0 0,-1 0 0,0 0 0,0 0 0,0 0 0,0 0 0,0 0 0,0 0 0,0 0 0,0 0 0,0 0 0,0 0 0,0 0 0,1 0 0,-1 0 0,0 0 0,0 0 0,0 0 0,0 0 0,0 0-1,0 0 1,0 0 0,0 0 0,0 0 0,0 0 0,1 0 0,-1 0 0,0 0 0,0 0 0,0 0 0,0 0 0,0 0 0,0 0 0,0 0 0,0 0 0,0 0 0,0 0 0,0 0 0,0-1 0,0 1 0,1 0 0,-1 0 0,0 0 0,0 0 0,0 0 0,0 0 0,0 0 0,0 0 0,0 0 0,0 0 0,0 0 0,0-1 0,0 1 0,0 0 0,0 0 0,5 6-18,1 1 0,-1 0 0,0 0 0,-1 0 0,0 1 0,0-1 0,0 1 1,3 13-1,6 10 0,-4-12 24,20 40 38,-27-55-40,0 0 0,0 0-1,1-1 1,0 1 0,0-1 0,0 0 0,0 0 0,0 0 0,1 0-1,-1 0 1,5 2 0,-7-5 0,0 1-1,0-1 1,1 1-1,-1-1 1,0 0-1,0 0 1,0 0-1,0 0 1,0 0-1,1 0 1,-1 0-1,0 0 1,0 0-1,0 0 1,0-1-1,0 1 1,0 0-1,1-1 1,-1 1-1,0-1 1,0 1-1,0-1 1,0 0-1,-1 1 1,1-1-1,0 0 1,0 0-1,0 0 1,0 1-1,-1-1 1,1 0-1,0-1 1,3-4 24,-1 0 1,0 0-1,0 0 0,2-7 1,-3 10-19,11-35 114,-2-1-1,13-78 1,-7-79 0,-16 176-128,-3-35 0,7 77-54,-1 0 0,1 24 0,-2-9 21,4 27 17,21 154 6,-20-174 21,2-1-1,29 80 1,-36-115-4,1 0 1,0 0 0,0-1-1,0 1 1,1-1 0,0 0-1,7 8 1,-10-14-2,-1 0 0,0 0 0,0 0 1,1 0-1,-1 0 0,0 0 0,1-1 0,-1 1 1,1 0-1,-1-1 0,1 1 0,0-1 0,-1 1 1,1-1-1,-1 0 0,1 0 0,2 0 0,-2 0 2,0-1 0,0 1 0,0-1 0,0 0 0,0 0 0,0 1-1,0-2 1,-1 1 0,1 0 0,0 0 0,0 0 0,-1-1 0,1 1 0,-1-1 0,1 0-1,1-2 1,0-1-33,1 0 0,-1 0 0,-1 0 0,1-1 0,-1 1 0,0-1 0,0 1 0,0-1 1,-1 0-1,1-9 0,2-29-878</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1:12.850"/>
    </inkml:context>
    <inkml:brush xml:id="br0">
      <inkml:brushProperty name="width" value="0.05" units="cm"/>
      <inkml:brushProperty name="height" value="0.05" units="cm"/>
    </inkml:brush>
  </inkml:definitions>
  <inkml:trace contextRef="#ctx0" brushRef="#br0">12 0 21541,'-5'26'1108,"-1"52"1,6-69-977,0 1 0,0-1 0,2 1-1,-1 0 1,1-1 0,0 0 0,1 1 0,6 12 0,-9-21-127,0-1 0,0 1 0,0 0 0,1-1 0,-1 1 0,0-1 0,0 1-1,1-1 1,-1 1 0,0-1 0,1 1 0,-1-1 0,1 1 0,-1-1 0,1 0 0,-1 1-1,1-1 1,-1 1 0,1-1 0,-1 0 0,1 0 0,-1 1 0,1-1 0,0 0-1,-1 0 1,1 0 0,-1 0 0,1 1 0,0-1 0,-1 0 0,1 0 0,0 0 0,-1-1-1,1 1 1,-1 0 0,1 0 0,0 0 0,-1 0 0,1 0 0,-1-1 0,1 1 0,-1 0-1,1 0 1,0-1 0,-1 1 0,1-1 0,-1 1 0,0 0 0,1-1 0,-1 1 0,1-1-1,-1 1 1,0-1 0,1 1 0,-1-1 0,1 0 0,3-6 33,1 0 0,-1 1 0,5-12 0,-6 11-22,7-13 24,17-32 15,-25 48-49,1 0 0,0 0-1,0 0 1,0 1 0,0-1-1,1 1 1,-1 0 0,1 0-1,4-3 1,-7 5-5,1 1 0,-1-1 0,0 1 0,0 0 0,0-1 0,0 1-1,0 0 1,0 0 0,0 0 0,0 0 0,1 0 0,-1 0 0,0 0 0,0 0 0,0 0 0,0 0-1,0 1 1,0-1 0,0 0 0,0 1 0,0-1 0,0 1 0,0 0 0,0-1 0,0 1 0,0-1-1,0 1 1,0 0 0,0 0 0,-1 0 0,1 0 0,0-1 0,0 3 0,4 3-3,-1 0 1,-1 0-1,7 14 0,-8-14 7,16 47 32,-13-38 5,12 30-1,-17-45-41,0 0 0,0 1 0,0-1-1,0 1 1,0-1 0,0 0 0,0 1-1,0-1 1,1 0 0,-1 1 0,0-1-1,0 1 1,0-1 0,1 0 0,-1 1-1,0-1 1,0 0 0,1 0 0,-1 1-1,0-1 1,1 0 0,-1 0 0,0 1-1,1-1 1,-1 0 0,1 0 0,-1 0-1,0 0 1,1 0 0,-1 1 0,1-1-1,-1 0 1,0 0 0,1 0-1,-1 0 1,1 0 0,-1 0 0,0 0-1,1 0 1,-1 0 0,1-1 0,-1 1-1,0 0 1,1 0 0,-1 0 0,0 0-1,1-1 1,-1 1 0,1 0 0,-1 0-1,0 0 1,0-1 0,1 1 0,-1 0-1,0-1 1,1 1 0,-1 0 0,0-1-1,0 1 1,0 0 0,1-1 0,-1 1-1,0 0 1,0-2 0,13-30-531,-12 28 376,12-37-887</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1:13.164"/>
    </inkml:context>
    <inkml:brush xml:id="br0">
      <inkml:brushProperty name="width" value="0.05" units="cm"/>
      <inkml:brushProperty name="height" value="0.05" units="cm"/>
    </inkml:brush>
  </inkml:definitions>
  <inkml:trace contextRef="#ctx0" brushRef="#br0">32 226 16996,'-4'11'645,"-2"8"104,1-1 1,0 1-1,1 0 1,1 0 0,1 0-1,0 29 1,2-45-706,0-1 1,0 1 0,1 0 0,-1 0 0,1-1 0,0 1 0,0 0 0,0-1 0,0 1 0,0-1 0,1 1 0,1 1 0,-3-3-39,1-1 1,-1 0-1,1 1 1,-1-1-1,1 0 0,-1 1 1,1-1-1,-1 0 1,1 0-1,0 0 1,-1 0-1,1 0 1,-1 1-1,1-1 1,0 0-1,-1 0 1,1 0-1,-1-1 1,1 1-1,0 0 0,-1 0 1,1 0-1,-1 0 1,1 0-1,-1-1 1,1 1-1,0 0 1,-1-1-1,1 1 1,-1 0-1,0-1 1,1 1-1,-1 0 1,1-1-1,-1 1 0,1-1 1,-1 1-1,0-1 1,1 1-1,-1-2 1,19-24 148,-7 2-87,-2 0 1,-1 0-1,-1-1 1,0-1-1,-2 1 1,-2-1-1,0 0 0,-1 0 1,-2 0-1,-1 0 1,-4-44-1,3 65-26,0 1 1,1-1-1,-2 1 0,1 0 0,0-1 0,-1 1 1,0 0-1,0 0 0,0 0 0,-4-6 0,6 10-35,-1 0-1,1 0 0,0 0 1,0-1-1,0 1 0,0 0 1,0 0-1,-1 0 0,1 0 1,0 0-1,0 0 0,0 0 1,0-1-1,-1 1 0,1 0 1,0 0-1,0 0 0,0 0 1,-1 0-1,1 0 1,0 0-1,0 0 0,0 0 1,-1 0-1,1 0 0,0 0 1,0 0-1,0 0 0,-1 0 1,1 0-1,0 1 0,0-1 1,0 0-1,-1 0 0,1 0 1,0 0-1,0 0 0,0 0 1,0 0-1,-1 1 0,1-1 1,-5 11 89,-1 18-93,6-26 10,-3 15-8,1 0 0,1 0 0,1 0 0,2 19 0,-1-29-4,0 1 0,1-1 1,0 0-1,0 0 1,1 0-1,-1 0 0,2 0 1,-1 0-1,1-1 1,9 12-1,-12-17-25,0-1 1,0 1-1,0-1 1,1 1-1,-1-1 0,0 0 1,1 0-1,-1 0 0,1 1 1,0-1-1,-1-1 0,1 1 1,0 0-1,-1 0 0,1-1 1,0 1-1,0-1 0,2 1 1,-2-1-36,0 0 1,-1-1 0,1 1-1,0 0 1,-1-1 0,1 0-1,0 1 1,-1-1 0,1 0-1,-1 0 1,1 0 0,-1 0-1,0 0 1,1 0 0,-1 0-1,0 0 1,0-1 0,2-2-1,19-28-958</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1:13.621"/>
    </inkml:context>
    <inkml:brush xml:id="br0">
      <inkml:brushProperty name="width" value="0.05" units="cm"/>
      <inkml:brushProperty name="height" value="0.05" units="cm"/>
    </inkml:brush>
  </inkml:definitions>
  <inkml:trace contextRef="#ctx0" brushRef="#br0">4 1 11002,'-1'59'4343,"-1"162"3225,4-173-6903,2-1 0,15 72 0,-16-107-616,0 0 1,2 0-1,-1 0 1,1-1-1,1 1 1,0-1-1,15 19 1,-18-25-46,1-1-1,0 1 1,0-1 0,0 0 0,0 0 0,1-1-1,0 1 1,-1-1 0,1 0 0,0-1 0,1 1-1,-1-1 1,0 0 0,1 0 0,-1 0 0,1-1-1,0 0 1,11 1 0,-15-2 189,-3-4-62,0 0 0,0 1 0,0-1 0,0 0 0,0 1 0,-1-1-1,0 1 1,0-1 0,0 1 0,0 0 0,-3-4 0,-4-7 68,1 1-183,1 1 1,1-2-1,0 1 0,1-1 1,1 0-1,0 0 0,0 0 0,2 0 1,0-1-1,0 1 0,2-23 1,1 16-28,1 1 0,1-1 0,1 1 0,1 0 0,1 0 0,0 1 0,15-30 0,-9 24 4,29-46-1,-37 66 5,0-1 0,0 1 0,0 0 0,1 0 1,0 0-1,0 1 0,0 0 0,0 0 0,1 0 0,-1 0 0,1 1 0,0 0 0,12-4 0,-16 6-4,-1 1 0,1-1-1,0 1 1,-1 0 0,1-1 0,0 1-1,0 0 1,-1 0 0,1 0 0,0 0-1,0 1 1,-1-1 0,1 0 0,0 1-1,0-1 1,-1 1 0,1 0 0,-1 0-1,1-1 1,-1 1 0,3 2 0,-2-1 1,-1-1 1,1 1-1,-1 0 0,0 0 1,0 0-1,1 0 1,-1 0-1,-1 1 1,1-1-1,0 0 1,0 0-1,-1 1 0,0-1 1,1 3-1,-1 2 9,1-1-1,-1 1 1,-1 0-1,0-1 1,1 1-1,-2-1 0,1 1 1,-1-1-1,0 1 1,-4 7-1,-3 1 15,0 0 0,0-1 0,-2 0-1,0-1 1,0 0 0,-1-1 0,-16 13 0,27-24-17,1-1 0,-1 1 0,0 0 0,0-1 0,0 1 0,0-1 0,1 1 0,-1-1 0,0 1 0,0-1 0,0 0 0,0 1 0,0-1 0,0 0 0,0 0 0,0 0 0,0 0 0,0 0 0,0 0 0,0 0 0,0 0 0,-2-1 0,2 1-34,1-1 0,-1 0-1,0 1 1,1-1 0,-1 0-1,1 1 1,-1-1 0,1 0-1,0 0 1,-1 0 0,1 1-1,0-1 1,-1 0 0,1 0 0,0 0-1,0 0 1,0 0 0,0 1-1,0-1 1,0-1 0,0-6-427,1-1 1,0 1 0,0 0-1,3-9 1,9-25-2311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1:14.171"/>
    </inkml:context>
    <inkml:brush xml:id="br0">
      <inkml:brushProperty name="width" value="0.05" units="cm"/>
      <inkml:brushProperty name="height" value="0.05" units="cm"/>
    </inkml:brush>
  </inkml:definitions>
  <inkml:trace contextRef="#ctx0" brushRef="#br0">60 587 18828,'-10'20'557,"0"1"-1,2 0 1,1 0 0,1 1-1,0 0 1,2 0 0,0 0-1,2 1 1,0 0 0,2-1-1,2 28 1,-2-49-537,0 1-1,1 0 0,-1 0 1,1-1-1,-1 1 0,1 0 1,-1 0-1,1-1 1,0 1-1,2 2 0,-3-4-11,0 1 0,1-1 0,-1 0 0,1 1 0,-1-1 0,0 0 0,1 1 0,-1-1-1,1 0 1,-1 0 0,1 0 0,-1 1 0,0-1 0,1 0 0,-1 0 0,1 0 0,-1 0 0,1 0-1,-1 0 1,1 0 0,-1 0 0,1 0 0,-1 0 0,1 0 0,0 0 0,1-1 16,0-1 0,0 1-1,0 0 1,0-1 0,0 1 0,-1-1 0,1 1 0,0-1 0,-1 0 0,1 0 0,-1 1 0,0-1 0,0 0 0,0 0 0,1-3 0,6-14 55,0 0 0,-2-1 1,-1 0-1,0 0 1,-2 0-1,0 0 0,-1 0 1,-1-1-1,-1 1 1,-3-31-1,2 43-64,-1-1-1,0 1 1,-5-14-1,6 19-9,0 1-1,-1-1 0,1 0 0,-1 1 0,1-1 1,-1 1-1,0 0 0,0-1 0,0 1 1,0 0-1,0 0 0,-1 0 0,-3-2 1,5 3-6,1 1 0,-1 0 0,1-1 0,-1 1 0,1 0 1,-1 0-1,1 0 0,-1 0 0,0-1 0,1 1 0,-1 0 1,1 0-1,-1 0 0,1 0 0,-1 0 0,1 0 0,-1 0 1,0 0-1,1 1 0,-1-1 0,1 0 0,-1 0 0,1 0 1,-1 0-1,1 1 0,-1-1 0,1 0 0,-1 1 0,1-1 1,0 0-1,-1 1 0,1-1 0,-1 1 0,1-1 0,0 0 1,-1 1-1,1-1 0,0 1 0,0-1 0,-1 1 0,1-1 1,0 1-1,0-1 0,0 1 0,-1 0 0,1 0 0,-3 27-39,3-26 38,0 16-15,1 0 1,0-1-1,6 25 0,-5-33 18,0 0-1,1 0 1,0-1 0,0 1-1,1-1 1,0 0 0,0 0-1,8 10 1,-11-17-2,0 0 1,0 0-1,0 1 1,0-1-1,0 0 1,0-1-1,0 1 1,0 0-1,1 0 1,-1 0-1,0-1 1,0 1-1,1-1 1,-1 1-1,0-1 1,1 1-1,-1-1 1,1 0-1,-1 1 1,0-1-1,1 0 1,-1 0-1,1 0 1,-1 0-1,1-1 1,-1 1-1,0 0 1,1-1-1,-1 1 1,1 0-1,-1-1 1,0 0-1,1 1 1,-1-1-1,0 0 1,0 0-1,0 1 1,0-1-1,0 0 1,0 0-1,2-2 1,4-5 5,0 0 1,0-1-1,-1 1 1,8-15-1,-9 15 3,4-6 7,137-238-49,-124 209 16,-2 0 1,-3-2-1,-1 0 0,11-50 0,-19 55 29,15-78 80,-23 116-31,1 6-16,-2 9-29,1 0 0,-2 0 0,-4 23 0,-1 2 8,2-11 8,-3 25 60,1 1 0,1 71 1,6-110-81,1 0-1,0 0 1,1-1 0,0 1 0,2 0 0,-1-1 0,1 1 0,1-1-1,1-1 1,0 1 0,0-1 0,1 1 0,1-2 0,10 13 0,-17-22-17,0 0 0,1 0 0,-1 0 1,1-1-1,0 1 0,-1 0 0,1-1 0,0 0 1,0 1-1,0-1 0,0 0 0,0 0 0,0 0 1,0 0-1,1 0 0,-1-1 0,0 1 1,0-1-1,1 1 0,-1-1 0,0 0 0,1 0 1,-1 0-1,0 0 0,1-1 0,-1 1 1,0 0-1,0-1 0,3-1 0,31-16-563</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1:15.159"/>
    </inkml:context>
    <inkml:brush xml:id="br0">
      <inkml:brushProperty name="width" value="0.05" units="cm"/>
      <inkml:brushProperty name="height" value="0.05" units="cm"/>
    </inkml:brush>
  </inkml:definitions>
  <inkml:trace contextRef="#ctx0" brushRef="#br0">131 418 12147,'3'-6'235,"3"-7"1047,0 0 0,-1 0 0,0 0 0,-1-1 0,-1 1 0,0-1 0,1-22 0,-4 34-1155,0 0 1,0 1-1,0-1 0,0 0 0,0 1 0,-1-1 1,1 0-1,-1 1 0,1-1 0,-1 0 0,0 1 1,0-1-1,0 1 0,0 0 0,0-1 0,0 1 1,0-1-1,0 1 0,0 0 0,0 0 0,-2-1 1,0 1-37,1-1 0,0 2 0,0-1 0,-1 0 0,1 0 0,0 1 0,-1-1 0,1 1 0,-1 0 0,1 0 0,-1 0 0,1 0 0,-4 0 1,1 1-47,-1 0 0,1 0 0,0 1 0,0-1 0,0 1 0,0 0 0,0 1 0,1-1 1,-1 1-1,1 0 0,-1 0 0,1 0 0,-5 6 0,3-2-37,1 1-1,0 0 1,1 0-1,0 0 1,1 0-1,-1 1 1,1 0-1,1-1 1,0 1-1,0 0 1,0 14-1,0-2-7,2 1 0,0-1 0,7 40 0,7 1 10,-12-57-8,0 1 0,0-1 0,1 0 0,-1 0 1,1 0-1,0 0 0,0-1 0,8 9 0,-10-12 3,0 0 0,-1-1 0,1 1 0,0 0-1,0-1 1,-1 1 0,1 0 0,0-1 0,0 1 0,0-1 0,0 1 0,0-1 0,0 0 0,0 1 0,0-1-1,0 0 1,0 0 0,0 0 0,0 0 0,0 0 0,1 0 0,-1 0 0,0 0 0,0 0 0,0 0 0,0 0-1,0-1 1,0 1 0,0 0 0,0-1 0,0 1 0,0-1 0,0 1 0,-1-1 0,1 0 0,0 1 0,0-1 0,0 0-1,-1 1 1,1-1 0,1-2 0,1-1 33,-1 0-1,1 0 1,-1 0-1,0-1 1,0 1-1,0-1 1,0 1-1,0-7 1,3-17 26,-2 0 1,-1 0-1,-2-1 1,0 1-1,-2 0 1,-1-1-1,-2 1 1,0 0-1,-2 1 1,-12-33-1,-6 15 146,24 48-241,1-3 30,0 1 0,0-1 0,0 1 0,1-1 0,-1 1 0,0-1 0,0 1 0,0-1 0,0 1 0,0-1 0,0 1 0,1-1 0,-1 0 0,0 1 0,0-1 0,1 1 0,-1-1 0,0 0 0,1 1 0,-1-1 0,0 0 0,1 0 0,-1 1 0,0-1 0,1 0 0,-1 0 0,1 1 0,-1-1 0,1 0 0,-1 0 0,1 0 0,0 2 1,1 0 0,-1-1 0,1 0-1,0 1 1,-1-1 0,1 0 0,0 0 0,0 0-1,0 0 1,0 0 0,0 0 0,0-1 0,0 1-1,0-1 1,0 1 0,0-1 0,0 0 0,0 1-1,0-1 1,0-1 0,1 1 0,-1 0-1,0 0 1,0-1 0,0 1 0,0-1 0,0 1-1,0-1 1,0 0 0,0 0 0,0 0 0,1-2-1,14-7 6,0 0 0,1 1-1,35-14 1,-49 22-8,0-1 1,1 1-1,-1 0 1,1 0-1,-1 0 1,0 0 0,1 1-1,0 0 1,-1 0-1,1 0 1,-1 1 0,1-1-1,-1 1 1,0 0-1,1 0 1,-1 1-1,0-1 1,0 1 0,1 0-1,-1 0 1,-1 0-1,1 1 1,4 2-1,-5-1-2,0 0-1,0 0 0,0 0 0,-1 0 0,1 0 1,-1 0-1,0 1 0,-1-1 0,1 1 0,-1-1 1,1 1-1,-1 5 0,2 10 4,0 32 1,-3-26 15,1-16-35,1 15 153,-3-42 68,-3-77 42,-27-159-1,25 240-162,13 24-1732,19 28-136</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1:15.771"/>
    </inkml:context>
    <inkml:brush xml:id="br0">
      <inkml:brushProperty name="width" value="0.05" units="cm"/>
      <inkml:brushProperty name="height" value="0.05" units="cm"/>
    </inkml:brush>
  </inkml:definitions>
  <inkml:trace contextRef="#ctx0" brushRef="#br0">269 175 21525,'-6'-2'118,"-1"2"1,1-1 0,0 1-1,0 0 1,-1 0 0,1 0 0,0 1-1,0 0 1,-1 0 0,1 1-1,0 0 1,0 0 0,1 0-1,-7 4 1,4-1-48,0 0 0,0 1 0,1 0 0,0 1 0,0 0 0,1 0 0,-1 0 0,-7 13 0,1 1 2,1-1 1,1 2 0,1 0-1,1 0 1,1 1-1,1-1 1,-5 30 0,5-11 73,2-1-1,2 1 1,2 57 0,1-83-101,1-1 0,1 1 0,6 27 0,-7-39-38,0-1 0,-1 1 0,1-1 0,0 1 0,0-1 0,0 1 1,0-1-1,1 0 0,-1 0 0,1 0 0,-1 0 0,1 0 1,0 0-1,0 0 0,0 0 0,0 0 0,0-1 0,0 1 0,0-1 1,0 0-1,1 0 0,-1 1 0,1-1 0,-1-1 0,1 1 1,-1 0-1,1-1 0,-1 1 0,5-1 0,-2 0 10,0-1 0,-1 0-1,1 0 1,-1 0 0,1 0 0,-1-1-1,0 0 1,1 0 0,-1 0 0,0-1-1,0 1 1,0-1 0,-1 0 0,1 0-1,-1 0 1,5-5 0,2-4 111,-1 0 0,0 0 1,13-26-1,-9 11 134,-1 0 1,-1-1 0,14-55-1,-14 27 128,6-60-1,-12 66-169,-2-53-1,-4 81-131,-1 0-1,-1 0 0,0 1 1,-14-42-1,15 57-62,0-1 1,-1 1-1,0 0 1,0 0-1,0 0 0,-6-7 1,8 12-22,0-1-1,-1 1 1,1 0-1,0 0 1,-1-1 0,1 1-1,-1 0 1,1 0 0,-1 0-1,1 1 1,-1-1 0,0 0-1,1 1 1,-1-1-1,0 1 1,1-1 0,-1 1-1,0 0 1,0 0 0,0-1-1,1 1 1,-1 1 0,0-1-1,0 0 1,0 0-1,1 1 1,-1-1 0,0 1-1,-2 1 1,-4 2-20,1 0 1,-1 1-1,1 0 0,0 1 0,1-1 1,0 1-1,0 1 0,0-1 0,-5 9 1,-9 12-242,-15 29 0,12-12-571,0-3-538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27:39.850"/>
    </inkml:context>
    <inkml:brush xml:id="br0">
      <inkml:brushProperty name="width" value="0.05" units="cm"/>
      <inkml:brushProperty name="height" value="0.05" units="cm"/>
    </inkml:brush>
  </inkml:definitions>
  <inkml:trace contextRef="#ctx0" brushRef="#br0">153 112 11763,'27'-110'12878,"-27"108"-11691,-3 4-284,0 1-816,0 0 0,0-1 0,0 1 0,0 0 0,1 1 0,0-1 0,-1 0 0,1 1-1,0-1 1,1 1 0,-3 7 0,-15 52-42,13-40 6,4-14-47,-32 137 20,32-129-20,0 0 0,1 0 0,0 0-1,1 0 1,2 1 0,4 28 0,-3-38-3,1 0 1,-1 1-1,1-2 0,1 1 1,-1 0-1,1-1 1,1 0-1,-1 0 1,8 6-1,-6-5 2,0 0 0,0 0 0,-1 1 0,10 18 0,-14-23 13,-1-1-1,0 1 1,0-1-1,0 1 1,-1 0 0,1 0-1,-1-1 1,0 1-1,0 0 1,0-1-1,0 1 1,-1 0 0,1 0-1,-1-1 1,0 1-1,0-1 1,0 1-1,-3 4 1,3-6 22,0 0 0,0 1 0,0-1 0,0 0 0,0 0 0,0-1 0,-1 1-1,1 0 1,-1 0 0,1-1 0,-1 1 0,1-1 0,-1 1 0,0-1 0,0 0 0,0 1 0,0-1 0,0 0 0,0 0 0,0-1-1,0 1 1,-1 0 0,1-1 0,0 1 0,0-1 0,-1 0 0,1 0 0,0 1 0,0-2 0,-1 1 0,1 0 0,0 0 0,0-1-1,-1 1 1,1-1 0,0 0 0,0 0 0,0 1 0,-2-3 0,-3 0-8,0-1 0,0-1-1,1 1 1,0-1 0,0 0 0,0 0-1,1-1 1,0 0 0,0 0 0,-7-10-1,8 8-40,-1 0-1,1 0 0,1-1 0,-1 1 0,2-1 1,-1 0-1,1 0 0,0 0 0,1 0 0,0 0 0,1 0 1,0 0-1,0 0 0,1 0 0,0 0 0,0 0 1,1 0-1,0 0 0,1 0 0,0 1 0,0-1 1,1 1-1,0 0 0,1 0 0,0 0 0,0 1 0,11-14 1,100-96-3395,-72 75 1237</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1:16.484"/>
    </inkml:context>
    <inkml:brush xml:id="br0">
      <inkml:brushProperty name="width" value="0.05" units="cm"/>
      <inkml:brushProperty name="height" value="0.05" units="cm"/>
    </inkml:brush>
  </inkml:definitions>
  <inkml:trace contextRef="#ctx0" brushRef="#br0">47 648 20540,'-1'0'87,"0"-1"0,0 1-1,0 0 1,0 0 0,0-1 0,0 1-1,0 0 1,0 0 0,0 0-1,0 0 1,0 0 0,0 0-1,0 1 1,0-1 0,0 0 0,0 0-1,0 1 1,0-1 0,0 1-1,0-1 1,0 1 0,0-1-1,1 1 1,-1-1 0,0 1 0,0 0-1,1 0 1,-1-1 0,0 1-1,1 0 1,-1 0 0,0 0-1,1 0 1,-1 0 0,1-1-1,-1 3 1,-1 2-41,0 1 0,0 0 1,0-1-1,1 1 0,-1 8 0,0 6 40,1 0 0,0 1 0,2-1 0,3 24-1,-2-34-66,-1 0 0,2-1-1,-1 1 1,1 0-1,1-1 1,0 0-1,0 0 1,0 0-1,2 0 1,8 12 0,-12-19-9,-1 0 1,0-1-1,1 1 1,-1 0-1,1-1 1,0 1-1,0-1 0,-1 1 1,1-1-1,0 0 1,0 0-1,0 0 1,1 0-1,-1 0 1,0 0-1,0-1 1,0 1-1,1-1 1,-1 1-1,0-1 1,0 0-1,1 0 1,-1 0-1,0 0 1,1 0-1,-1-1 1,0 1-1,0-1 1,1 1-1,-1-1 1,0 0-1,0 0 1,3-1-1,2-3 46,0-1-1,0 1 1,-1-1 0,0 0-1,0-1 1,-1 0-1,9-11 1,3-10 5,-1 0-1,-1-1 1,-1 0 0,-2-2 0,0 1-1,7-37 1,-6 7-31,-3 0 0,5-84 0,-12 79 103,-2-1 1,-3 1-1,-20-121 0,22 185-111,0 1-1,-1-1 0,1 0 0,0 0 1,0 1-1,0-1 0,0 0 1,0 1-1,-1-1 0,1 0 0,0 1 1,-1-1-1,1 0 0,0 1 0,-1-1 1,1 1-1,-1-1 0,1 0 1,-1 0-1,-5 11 42,1 22-124,3 31 57,3-1 0,3 0-1,2 0 1,3-1-1,27 97 1,-29-138 12,16 36-1,-21-50-3,2 0-1,-1 0 0,1 0 1,0-1-1,0 1 0,0-1 1,1 0-1,-1 0 0,1-1 0,6 5 1,-9-8 9,-1 0 0,1-1 1,-1 1-1,1 0 0,-1-1 1,1 1-1,0 0 0,-1-1 1,1 0-1,0 1 0,0-1 1,-1 0-1,1 0 0,0 0 1,0 0-1,-1 0 0,1-1 0,0 1 1,-1 0-1,1-1 0,0 0 1,-1 1-1,1-1 0,0 0 1,-1 1-1,1-1 0,-1 0 1,0 0-1,1 0 0,-1-1 1,0 1-1,1 0 0,-1 0 1,0-1-1,0 1 0,1-2 1,5-7 52,-1-1 1,0 1 0,-1-1 0,6-14-1,-4 8-89,2-5 51,9-31 0,-17 51-24,3 8-86,-2 0 78,1 0-1,-1 1 1,0 0-1,-1-1 1,0 1 0,0 0-1,0 0 1,-1-1-1,0 1 1,0 0-1,-1 8 1,0 17 77,1-31-251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1:18.197"/>
    </inkml:context>
    <inkml:brush xml:id="br0">
      <inkml:brushProperty name="width" value="0.05" units="cm"/>
      <inkml:brushProperty name="height" value="0.05" units="cm"/>
    </inkml:brush>
  </inkml:definitions>
  <inkml:trace contextRef="#ctx0" brushRef="#br0">1 899 14027,'0'8'798,"0"0"0,0 1 0,0-1 0,3 12 0,-3-19-689,0 0-1,1 0 1,-1 0-1,0 0 1,1 0-1,-1 0 1,0 0-1,1 0 1,0 0 0,-1 0-1,1 0 1,-1 0-1,1 0 1,0-1-1,0 1 1,0 0-1,-1 0 1,3 0-1,-2-1-50,0 0-1,0 1 1,0-1-1,0 0 1,0 0-1,0 0 1,0-1-1,0 1 1,0 0-1,1 0 1,-1-1-1,0 1 1,0 0-1,0-1 1,0 1-1,0-1 1,0 1-1,-1-1 1,1 0-1,0 1 1,0-1-1,1-1 1,3-2 111,-1-1 1,0 1-1,1-1 1,-2 0-1,1 0 1,-1 0 0,1-1-1,2-7 1,17-51 792,-17 47-720,34-114 801,46-264 0,-81 360-932,-2 1 1,-2-50 0,-2 70-54,0 0 0,-2-1 0,1 1-1,-2 0 1,1 1 0,-2-1 0,0 1 0,-11-22 0,15 33-9,1 0-58,-5 4-213,3 0 215,1 1-1,-1-1 1,0 1-1,1-1 1,-1 1-1,1 0 0,0-1 1,-1 1-1,2 0 1,-1 0-1,-1 5 0,-4 43-22,4-27 27,-2 11 18,2 0 1,2 0-1,1 1 0,1-1 0,12 57 0,-10-73-15,1-1 0,1 0 0,0 0 0,2 0 1,0-1-1,1 0 0,0 0 0,1-1 0,1 0 0,1-1 0,0 0 0,15 13 0,-25-26 0,1 1-1,0-1 0,0 0 1,0 0-1,1 0 0,-1 0 0,0-1 1,1 1-1,-1-1 0,1 0 1,-1 0-1,1 0 0,6 1 0,-8-2 7,1 0 0,-1-1 0,1 1 0,-1 0 0,1-1 0,-1 1 0,1-1 0,-1 0 0,1 0 0,-1 0 0,0 0 0,0 0 0,1-1 0,-1 1 0,0-1 0,0 1 0,0-1 0,-1 0 0,1 0 0,3-3 0,2-6 57,0 0 0,-1-1-1,0 1 1,-1-1-1,0 0 1,-1-1 0,6-23-1,9-95 198,-19 125-255,6-52 116,-3 0 1,-8-99-1,1 141 101,-1 23-167,-3 30-108,7-33 58,-7 41-20,2 0-1,0 60 1,6-87 19,1 0-1,1 0 1,0 0 0,1 0 0,1-1 0,1 0 0,1 1 0,0-2 0,8 17-1,-12-29-1,0-1 0,0 0 0,0-1-1,0 1 1,0 0 0,1 0-1,-1-1 1,1 1 0,5 3 0,-7-6-1,0 1 0,-1-1 1,1 0-1,0 1 1,0-1-1,0 0 1,0 1-1,0-1 1,0 0-1,0 0 1,0 0-1,0 0 1,0 0-1,0 0 1,0 0-1,-1 0 1,1 0-1,0-1 1,0 1-1,0 0 1,0-1-1,0 1 0,0 0 1,0-1-1,-1 1 1,1-1-1,0 1 1,0-1-1,-1 0 1,1 1-1,0-1 1,-1 0-1,1 0 1,0 1-1,-1-1 1,1 0-1,-1 0 1,1-1-1,2-4-78,0 1 0,-1-1 0,0 0 0,0 0 1,0 0-1,-1 0 0,0 0 0,1-10 0,0-33-1371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1:18.352"/>
    </inkml:context>
    <inkml:brush xml:id="br0">
      <inkml:brushProperty name="width" value="0.05" units="cm"/>
      <inkml:brushProperty name="height" value="0.05" units="cm"/>
    </inkml:brush>
  </inkml:definitions>
  <inkml:trace contextRef="#ctx0" brushRef="#br0">54 0 20932,'-5'9'849,"0"4"431,-2 4-584,-3 2-184,0 3-8,3-2-232,-3-2-136,10-5-96,10-3-408,7-10-880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1:18.746"/>
    </inkml:context>
    <inkml:brush xml:id="br0">
      <inkml:brushProperty name="width" value="0.05" units="cm"/>
      <inkml:brushProperty name="height" value="0.05" units="cm"/>
    </inkml:brush>
  </inkml:definitions>
  <inkml:trace contextRef="#ctx0" brushRef="#br0">42 0 18652,'-1'59'1029,"0"-14"77,5 52 1,-2-82-890,0 0 0,1-1 0,1 1 0,0-1-1,1 0 1,0 0 0,12 20 0,81 110-23,-20-33-185,-71-100 142,0 0 0,-1 0-1,-1 1 1,0 0 0,0 0 0,-2 0 0,1 0 0,-1 1 0,-1-1 0,0 1 0,-1 0-1,-1 0 1,-1 23 0,0-33-80,1-1 0,-1 0 0,1 0 0,-1 0 0,0 0 0,0 0-1,0 0 1,0 0 0,0 0 0,-1-1 0,1 1 0,-1 0 0,1-1 0,-1 1 0,1-1 0,-1 1-1,0-1 1,0 0 0,1 0 0,-1 0 0,0 0 0,0 0 0,0 0 0,0 0 0,-1-1 0,1 1-1,0-1 1,0 1 0,0-1 0,-5 0 0,-4 1 41,0-1-1,0-1 1,-1 1-1,-18-5 0,20 3-90,0 0-1,0-1 1,0 0-1,0-1 0,1 0 1,-1 0-1,1-1 1,0-1-1,1 1 0,-1-1 1,1-1-1,0 1 1,-8-10-1,11 9-37,0 1 0,0-2 0,0 1 0,1 0 0,0-1 0,0 0 0,1 0 0,0 0 0,1 0 1,0 0-1,0-1 0,0 1 0,1-1 0,1 1 0,-1-1 0,2-10 0,0 8-181,1 1 0,-1-1 0,2 1 0,0-1 1,0 1-1,1 0 0,5-9 0,3-4-1320,26-37-1,0 7-337</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1:19.444"/>
    </inkml:context>
    <inkml:brush xml:id="br0">
      <inkml:brushProperty name="width" value="0.05" units="cm"/>
      <inkml:brushProperty name="height" value="0.05" units="cm"/>
    </inkml:brush>
  </inkml:definitions>
  <inkml:trace contextRef="#ctx0" brushRef="#br0">170 629 18972,'-1'0'122,"1"-1"0,-1 0-1,0 0 1,0 1 0,0-1 0,1 0 0,-1 1-1,0-1 1,0 1 0,0-1 0,0 1 0,0 0-1,0-1 1,0 1 0,0 0 0,0 0 0,0 0-1,0 0 1,0 0 0,0 0 0,0 0-1,-1 0 1,1 0 0,0 0 0,0 0 0,0 1-1,0-1 1,0 0 0,0 1 0,0-1 0,1 1-1,-2 0 1,-3 2 47,1 0 1,0 1-1,0 0 0,1-1 0,-5 7 0,2-3-153,-6 6 61,1 1 0,1 0 0,0 1-1,1 0 1,1 1 0,0 0 0,1 0-1,1 0 1,1 1 0,0 0-1,1 0 1,1 1 0,0-1 0,1 1-1,1-1 1,1 1 0,1-1-1,3 28 1,-3-40-69,0-1 0,1 1 0,-1-1 0,1 1 0,0-1 0,0 1 0,0-1 0,6 7 0,-7-9-5,0-1 1,0 1-1,1-1 0,-1 0 0,1 0 1,-1 1-1,1-1 0,-1 0 0,1 0 1,0 0-1,-1-1 0,1 1 0,0 0 1,0-1-1,0 1 0,-1-1 0,1 1 1,0-1-1,0 0 0,0 0 1,0 0-1,0 0 0,0 0 0,0 0 1,0-1-1,2 0 0,1-1 6,0 0 0,0-1 1,0 1-1,-1-1 0,1 0 0,-1 0 0,1-1 0,-1 0 0,0 1 0,-1-1 0,1-1 1,-1 1-1,1 0 0,-1-1 0,-1 0 0,1 1 0,0-1 0,2-8 0,3-9 33,0-1-1,-2 1 1,4-26-1,-3 12 31,-3-1 0,0 0 1,-3-38-1,-1 56-12,-2 1 1,0 0-1,-1 0 0,0-1 1,-2 2-1,0-1 0,-1 1 1,-9-18-1,-5 3 147,20 31-201,-1 1-1,1 0 1,0-1 0,0 1 0,0 0 0,-1-1 0,1 1 0,0 0 0,-1-1-1,1 1 1,0 0 0,-1 0 0,1-1 0,0 1 0,-1 0 0,1 0-1,0 0 1,-1 0 0,1-1 0,-1 1 0,1 0 0,0 0 0,-1 0-1,1 0 1,-1 0 0,1 0 0,-1 0 0,1 0 0,0 0 0,-1 0-1,1 0 1,-1 0 0,1 1 0,-1-1 0,-6 14 57,3 20-74,4-33 12,-1 34-22,6 55 0,-3-76 28,0 0 1,1 0-1,0 0 0,1 0 0,1-1 0,10 23 0,-12-32-4,0 1-1,0-1 0,0 0 0,0 0 0,0 0 0,1 0 0,0-1 0,0 1 0,0-1 0,8 5 0,-10-7 1,1 0 1,-1 0-1,1 0 0,-1 0 1,1 0-1,0 0 1,-1-1-1,1 1 1,0-1-1,0 0 0,-1 0 1,1 0-1,0 0 1,-1-1-1,1 1 0,0-1 1,-1 1-1,1-1 1,0 0-1,-1 0 0,5-3 1,-1 0 12,0 0 0,0-1 0,0 0 1,-1 0-1,1-1 0,-1 1 0,-1-1 0,1 0 1,-1 0-1,0-1 0,-1 0 0,6-13 0,1-4 22,-2-1 0,7-38 0,-5 11 2,4-95 0,-12-57 4,-2 40-12,0 142-27,0 18-10,-3 4 0,1 0 1,-1 0-1,0 1 1,0-1-1,0 1 1,0-1-1,0 1 1,0 0-1,1 0 1,-1 0-1,0 1 1,1-1-1,-1 1 1,-3 2-1,1 2 9,0-1 0,0 0-1,0 1 1,-5 9 0,9-12-3,-1-2 39,3-5-27,-2-1 0,1 1-1,0-1 1,-1 1 0,-2-8 0,2 8-12,0 0 1,0-1-1,1 1 1,-1-1-1,1-6 0,0 10-15,-1 3-91,1-1 39,-1 1 0,0-1 0,0 0 0,0 0 0,0 0 0,0 1 0,0-1 0,0 0 0,0 0 0,0 0 0,-3 1 0,1 0-1405</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1:20.603"/>
    </inkml:context>
    <inkml:brush xml:id="br0">
      <inkml:brushProperty name="width" value="0.05" units="cm"/>
      <inkml:brushProperty name="height" value="0.05" units="cm"/>
    </inkml:brush>
  </inkml:definitions>
  <inkml:trace contextRef="#ctx0" brushRef="#br0">12 1 10858,'0'0'9553,"-2"4"-8857,1 3-560,0 0 1,0 0-1,0 0 0,1 1 0,0-1 1,1 0-1,0 7 0,13 59 595,-5-32-398,27 143 630,20 114 577,-21 2-188,-30-120-614,-5-176-423,-1-5-257,0 1 0,0-1 0,0 0 0,0 0 0,0 0 0,0 0 0,0 0 0,0 0 0,0 0 0,1 0 0,-1 0 0,0 0 0,1-1 0,-1-1 1,-7-18 98,1-1 0,-8-41 0,14 57-148,-24-134 0,-9-162-1,21-147-73,12 430 65,1-25-26,0 42 10,1-1-1,-1 1 1,0-1 0,1 1 0,-1-1 0,1 1 0,0 0-1,0-1 1,0 1 0,0 0 0,0 0 0,1 0 0,1-3 0,-2 5-1,0-1 1,0 0 0,0 1 0,0-1 0,0 1 0,0-1 0,0 1-1,0-1 1,0 1 0,0 0 0,1-1 0,-1 1 0,0 0 0,0 0-1,0 0 1,0 0 0,0 0 0,1 0 0,-1 0 0,0 0 0,0 1-1,0-1 1,0 0 0,0 1 0,0-1 0,0 1 0,1-1 0,-1 1-1,1 1 1,29 22-169,-20-13 168,-1 1 0,1 0 0,-2 0 0,0 1 0,0 0 0,-1 0 0,-1 1 0,0 0 0,-1 1 1,8 27-1,-12-34 17,0 1 1,-1-1 0,0 1 0,-1-1 0,1 1 0,-1-1 0,-1 0 0,0 1 0,0-1 0,-1 1-1,0-1 1,0 0 0,-1 0 0,0 0 0,0 0 0,-1-1 0,0 1 0,0-1 0,-1 0 0,0 0 0,-9 9-1,8-9 11,-1-1-1,0-1 0,0 1 1,0-1-1,0 0 1,-1-1-1,-16 7 0,20-9-8,-1 0 1,0-1-1,0 1 0,0-1 0,0 0 0,0-1 0,0 1 0,0-1 1,-1 0-1,1 0 0,0-1 0,0 0 0,0 1 0,0-2 1,-6-1-1,10 3-53,0 0 1,1 0-1,-1-1 0,0 1 1,0 0-1,0-1 1,0 1-1,0-1 1,1 1-1,-1-1 1,0 1-1,0-1 0,1 1 1,-1-1-1,0 0 1,1 1-1,-1-1 1,0 0-1,1 0 0,-1 1 1,1-1-1,0 0 1,-1 0-1,1 0 1,0 0-1,-1 0 0,1 0 1,0 1-1,0-1 1,0 0-1,0 0 1,0 0-1,0 0 0,0 0 1,0-2-1,4-18-1616</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1:21.132"/>
    </inkml:context>
    <inkml:brush xml:id="br0">
      <inkml:brushProperty name="width" value="0.05" units="cm"/>
      <inkml:brushProperty name="height" value="0.05" units="cm"/>
    </inkml:brush>
  </inkml:definitions>
  <inkml:trace contextRef="#ctx0" brushRef="#br0">81 802 19044,'-4'4'262,"-1"0"-1,2 1 0,-1-1 1,0 1-1,1 0 1,0 0-1,0 0 1,1 0-1,-1 1 0,-2 7 1,0 6-108,-6 35 0,7-31 149,3-15-247,-7 37 400,-5 65 1,13-106-422,0 1 0,1-1 0,-1 0 0,1 0 0,0 1 0,0-1 0,0 0 0,1 0 0,2 6 0,-3-9-24,-1 0 0,0-1 0,1 1 0,-1-1 0,1 1 0,-1 0 0,1-1 0,-1 1-1,1-1 1,-1 0 0,1 1 0,-1-1 0,1 1 0,0-1 0,-1 0 0,1 1 0,0-1 0,-1 0 0,1 0-1,0 0 1,-1 1 0,1-1 0,1 0 0,-1-1 8,1 1-1,-1-1 0,1 1 1,-1-1-1,0 1 1,0-1-1,1 0 0,-1 0 1,0 0-1,0 0 1,0 0-1,0 0 1,0 0-1,0 0 0,0 0 1,1-2-1,5-7 73,-1 0-1,0-1 0,-1 0 0,0 1 1,4-14-1,15-62 211,-21 74-272,5-22 24,-1 0-1,-2 0 0,1-37 1,-5 60-24,-1-1 0,-1 1 1,0-1-1,0 1 0,-1 0 0,0-1 0,-1 1 1,0 0-1,-1 1 0,0-1 0,-1 1 1,-11-19-1,15 27-15,0 1-1,0 0 1,0-1 0,0 1 0,0 0-1,0 0 1,0 0 0,0 0 0,-1 0-1,1 0 1,0 0 0,-1 0 0,1 0-1,-1 1 1,1-1 0,-3 0 0,3 1-9,1 0 0,-1 0 0,0 0 1,1 0-1,-1 0 0,0 1 0,1-1 1,-1 0-1,0 0 0,1 1 0,-1-1 1,1 1-1,-1-1 0,1 0 0,-1 1 1,1-1-1,-1 1 0,1-1 0,-1 1 1,1-1-1,0 1 0,-1 0 0,1-1 1,0 1-1,-1 1 0,-1 3 1,0 1 0,1 0-1,0-1 1,0 1 0,0 0 0,1 11 0,0 0-13,1 0 0,1 0 1,1-1-1,6 22 0,-8-33 9,0 1 0,1-1-1,0 0 1,1-1-1,-1 1 1,1 0 0,-1 0-1,2-1 1,-1 0 0,0 0-1,1 0 1,0 0-1,0 0 1,0-1 0,0 1-1,0-1 1,8 4 0,-9-6 2,0 0 0,0 0 0,0 0 0,0 0 0,0-1 0,0 1 0,0-1 0,0 0 0,0 0 0,0 0 0,0 0 0,0-1 0,0 1 0,5-2 0,-2 0 15,-1 0 0,0-1 0,0 0 0,0 1-1,0-2 1,-1 1 0,7-6 0,2-4 60,0-1 1,-1 0 0,19-29-1,-7 5 58,-3-2-1,-1 0 0,-2-1 1,-2-1-1,18-69 1,-26 77-49,-2 0 0,-1 0 0,1-67 0,-6 81-64,-1 0-1,-1 0 1,-1 0 0,-1 0 0,-1 0 0,0 1 0,-15-35 0,17 47-21,-1 0 1,0 1-1,0-1 1,0 1-1,-1 0 1,-10-10-1,14 15-4,0 0-1,0 0 1,0 0-1,-1 0 1,1 0-1,0 0 1,-1 0-1,1 0 1,-1 1-1,1-1 1,-1 0-1,1 1 1,-1 0-1,0-1 1,1 1-1,-1 0 1,1 0-1,-1 0 1,0 0-1,1 0 1,-1 0-1,1 0 1,-1 0-1,0 1 1,1-1-1,-1 1 1,1-1-1,-1 1 1,1 0-1,-1-1 1,1 1-1,-1 0 1,1 0-1,-2 1 1,-2 5-11,-1-1-1,1 1 1,0 0 0,1 0 0,-1 0 0,1 0 0,1 1 0,0 0 0,0 0-1,-3 13 1,-9 36-5,2 1 0,3 0 0,2 0 0,3 1 1,2-1-1,9 96 0,-5-134 19,2-1 0,1 1 1,0-1-1,1 0 0,1 0 1,17 37-1,-20-50 2,1 1-1,0-1 0,0 1 0,1-1 1,0 0-1,0-1 0,0 1 1,0-1-1,1 0 0,0 0 1,0-1-1,1 0 0,-1 0 1,1 0-1,0-1 0,0 0 0,0 0 1,0-1-1,0 0 0,1 0 1,8 1-1,-2-3-103,0 1 0,0-2 0,0 0 1,0-1-1,0 0 0,0-1 0,24-8 0,35-16 663</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1:26.476"/>
    </inkml:context>
    <inkml:brush xml:id="br0">
      <inkml:brushProperty name="width" value="0.05" units="cm"/>
      <inkml:brushProperty name="height" value="0.05" units="cm"/>
    </inkml:brush>
  </inkml:definitions>
  <inkml:trace contextRef="#ctx0" brushRef="#br0">1103 41 10578,'-23'-4'2604,"-46"-3"-1,52 7-1943,-1-2-1,1 0 1,0 0-1,-33-11 1,42 11-539,0-1 1,0 2-1,0-1 1,0 1-1,0 0 1,0 1-1,0 0 1,-1 0-1,1 1 1,0 0-1,0 0 1,0 1-1,0 0 1,0 1-1,-13 5 1,-5 5 162,1 0 1,1 2-1,-26 20 1,-256 225 1204,271-227-1421,19-19-11,-73 75 102,76-75-113,1 1 0,1 0 1,1 1-1,-14 27 0,1 6 73,3 0-1,2 1 1,-12 53-1,25-78-116,0 0 0,2 0 0,0 1 0,2 0 0,1-1 0,1 1 0,1-1 0,8 37 0,-5-39-2,2 0 0,0 0 0,2 0-1,18 33 1,-19-42-10,1-1 0,0 0 0,1-1 0,1 0 0,0 0 0,0-1 0,25 18 0,-13-14 11,0-1 0,1-1 0,0-2 0,1 0 0,0-2 0,1 0 0,0-2 0,30 5 0,8-3 20,2-2 0,78-2 0,-123-5-24,0-1 0,0 0 0,0-2 0,0 0 0,0-1 0,-1-2 0,0 0 0,0-1 0,0-1 0,-1 0 0,0-2 0,23-15 0,9-13-3,64-60-1,39-54 2,-142 140 5,54-56-9,-3-3 0,98-145 0,-148 196 14,-2 0 1,-1-1-1,0-1 0,9-32 0,-14 39-4,-2-1-1,0-1 1,-1 1-1,-1 0 0,0 0 1,-1-1-1,-3-23 0,-1 15 5,-2 0-1,0 1 0,-2-1 1,0 1-1,-2 0 1,-18-32-1,12 29 41,0 2 0,-2 0 0,0 0 0,-2 2 1,-25-23-1,32 35 44,0 1 1,-1 0 0,0 1-1,0 1 1,-1 0-1,-1 2 1,1-1 0,-1 2-1,0 0 1,0 0 0,0 2-1,-1 0 1,1 1 0,-1 1-1,-18 0 1,0 2-31,-1 2-1,1 1 1,0 2 0,0 1 0,1 2 0,-38 14-1,36-8-177,1 1 0,0 1 0,-33 24 0,-23 23-600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1:32.284"/>
    </inkml:context>
    <inkml:brush xml:id="br0">
      <inkml:brushProperty name="width" value="0.05" units="cm"/>
      <inkml:brushProperty name="height" value="0.05" units="cm"/>
    </inkml:brush>
  </inkml:definitions>
  <inkml:trace contextRef="#ctx0" brushRef="#br0">0 43 21669,'8'6'517,"5"1"-502,0 0 0,1-1 0,0-1 0,0 0 0,22 4 0,85 13 4,-98-18-7,346 27 429,-186-21-184,121 20 289,199 9-63,-95-57-431,-4-29-15,-258 28-22,533-19 490,-297 25-288,-1-24-249,-271 20 249,0 6 1,1 4-1,185 13 0,-110 15-63,223 10-105,6-69-13,-133 6-15,-210 28-13,140 9 1,-69 12-2,-68-6-4,1-4 1,102-2-1,-84-17-4,-64 7 122,53-2 0,-75 8 116,-1 0-1,1 1 0,-1 0 1,1 0-1,-1 0 1,7 4-1,-6-2-221,0-1 0,1 0-1,-1 0 1,1-1 0,9 1-1,-16-3-94,0 0-1,0 0 0,0 0 0,0 0 0,1-1 1,-1 1-1,0-1 0,0 1 0,0-1 0,-1 0 1,1 1-1,0-1 0,0 0 0,0 0 0,-1 0 0,1-1 1,0 1-1,-1 0 0,1-1 0,-1 1 0,1-1 1,-1 1-1,0-1 0,0 0 0,0 0 0,1-1 1,10-22-1557</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1:58.296"/>
    </inkml:context>
    <inkml:brush xml:id="br0">
      <inkml:brushProperty name="width" value="0.05" units="cm"/>
      <inkml:brushProperty name="height" value="0.05" units="cm"/>
    </inkml:brush>
  </inkml:definitions>
  <inkml:trace contextRef="#ctx0" brushRef="#br0">213 1291 15227,'5'2'29,"-1"-1"1,1 0-1,-1 0 0,1 0 0,-1-1 0,1 1 0,-1-1 1,1 0-1,-1 0 0,1-1 0,-1 0 0,1 1 0,-1-2 1,6-1-1,9-4 25,-1 0 1,19-12 0,-1 1 239,-28 16-27,0-1-1,0 2 0,1-1 0,-1 1 0,1 0 0,-1 1 1,1 0-1,0 0 0,-1 1 0,1 0 0,14 4 1,35 3-237,81-11 227,-96 0 145,0 2 0,0 1 1,83 14-1,-32 2-165,1-3 1,1-5-1,121-4 0,-10-9 245,249-2 145,69 39-367,-184-32 88,-111-5 261,-226 5-607,396-6 34,108-6 17,-421 12-38,377 5 19,-271 1-34,57-1 3,-122-10 29,-10-1 120,177 13-1,-187 7 280,43 4-369,-123-16-60,0-2 0,1-1 0,38-6 0,150-38 46,-66 13-47,198-49 9,-278 63-5,212-63 3,-238 65-2,-2-1 0,73-42-1,-101 50-3,0-1-1,-1 0 1,0-1-1,0-1 1,-2 0-1,1 0 0,-1-2 1,-1 1-1,-1-1 1,17-28-1,-23 33 0,0 0 0,0 0 0,0 0-1,-1 0 1,-1-1 0,1 1 0,-2-1 0,1 0 0,-1 1 0,-1-1-1,0 0 1,0 0 0,-1 1 0,0-1 0,0 0 0,-2 1-1,1-1 1,-1 1 0,0 0 0,-9-18 0,5 15 3,0 0-1,-1 0 1,-1 1 0,0 0 0,-1 1 0,1 0-1,-2 0 1,-14-10 0,4 5-3,-2 1 0,0 1 0,-36-14 0,45 21 0,-29-13-7,0 2 0,-90-22 0,-221-21-52,163 30-44,-443-40-307,10 2-9,183 16 198,249 32 209,-427-26-56,20 65 148,0-1-26,-299 38 15,796-45-126,-256 30 391,5 25-54,105 2-283,48-3 2,49-15 2,119-40-1,1 2-1,-1 1 0,2 1 0,-53 34 1,62-33-4,0 1 1,1 1-1,0 1 1,2 1-1,0 0 1,-26 38-1,26-31-6,-7 12 31,-25 44 0,44-70-10,1 0 0,-1 1 0,2-1 0,0 1 0,0 0 0,2 0 0,-1 1 0,0 17 0,23 320 4,-18-336-15,-2-4-42,2-1-1,-1 0 1,1 1-1,1-1 1,0 0-1,0 0 1,1 0-1,8 15 1,10 3-706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27:40.566"/>
    </inkml:context>
    <inkml:brush xml:id="br0">
      <inkml:brushProperty name="width" value="0.05" units="cm"/>
      <inkml:brushProperty name="height" value="0.05" units="cm"/>
    </inkml:brush>
  </inkml:definitions>
  <inkml:trace contextRef="#ctx0" brushRef="#br0">72 527 21004,'-4'7'2449,"-7"11"-2050,1 1 0,0 0-1,2 1 1,0 0 0,1 0 0,-5 26-1,11-44-391,1 1-1,0 0 0,0 0 1,0 0-1,0 0 1,1 0-1,-1-1 0,1 1 1,-1 0-1,2 2 0,-2-4-4,1 0 0,-1 0-1,0-1 1,1 1 0,-1 0 0,1-1-1,-1 1 1,1 0 0,-1-1-1,1 1 1,0-1 0,-1 1-1,1-1 1,0 1 0,-1-1-1,1 1 1,0-1 0,0 0 0,-1 0-1,1 1 1,0-1 0,0 0-1,-1 0 1,1 0 0,0 0-1,0 0 1,0 1 0,0-2-1,-1 1 1,1 0 0,0 0-1,0 0 1,0 0 0,-1 0 0,1-1-1,0 1 1,0 0 0,1-2-1,9-4 11,0 0-1,0-1 1,0-1-1,-1 0 1,0 0-1,12-14 0,-14 13-5,1 1 0,1-1 0,-1 1 0,1 1 0,0 0 0,1 0 0,15-6 0,-25 12-6,0 1-1,0-1 0,0 1 1,1-1-1,-1 1 0,0-1 0,0 1 1,1 0-1,-1 0 0,0-1 1,1 1-1,-1 0 0,0 0 1,1 0-1,-1 1 0,0-1 0,1 0 1,-1 0-1,0 1 0,1-1 1,-1 1-1,0-1 0,0 1 1,0-1-1,1 1 0,-1 0 1,0 0-1,0-1 0,0 1 0,0 0 1,0 0-1,1 2 0,0 0-5,-1 1 1,0 0-1,1 0 0,-1 0 0,0 0 0,-1 0 0,1 0 0,-1 7 0,3 2 10,-3-13-4,0 1 1,0-1-1,1 0 1,-1 0-1,0 0 1,0 0-1,0 0 0,0 0 1,0 0-1,0 0 1,0 0-1,1 0 1,-1 0-1,0 0 1,0 0-1,0 0 0,0 0 1,0 0-1,0 0 1,0 0-1,1 0 1,-1 0-1,0 0 1,0 0-1,0 0 0,0 0 1,0 0-1,0 0 1,1 0-1,-1 0 1,0 0-1,0 0 1,0 0-1,0 0 1,0 0-1,0-1 0,0 1 1,0 0-1,0 0 1,1 0-1,-1 0 1,0 0-1,0 0 1,0 0-1,0 0 0,0-1 1,0 1-1,12-25 33,20-68-25,83-227 17,-111 310-25,80-192 20,-74 187 21,-10 14-40,0 1 1,0 0-1,0 0 1,0 0-1,1 0 1,-1 0-1,0 0 1,0 0-1,0 0 0,0 0 1,0 0-1,0 0 1,0 0-1,0 0 1,0 0-1,1 0 1,-1 0-1,0 0 1,0 0-1,0 0 1,0 0-1,0 0 1,0 0-1,0 0 1,0 0-1,1 0 1,-1 0-1,0 0 1,0 0-1,0 0 1,0 0-1,0 0 1,0 0-1,0 0 1,0 1-1,0-1 0,0 0 1,0 0-1,1 0 1,-1 0-1,0 0 1,0 0-1,0 0 1,0 0-1,0 0 1,0 0-1,0 1 1,0-1-1,0 0 1,0 0-1,0 0 1,0 0-1,0 0 1,0 0-1,0 0 1,0 0-1,0 1 1,0-1-1,0 0 1,0 0-1,-2 26 144,-13 57 155,-28 183 603,36-203-698,3 1 1,5 76-1,-1-133-198,0 0-2,1-1 0,-1 0 0,1 0 1,0 1-1,0-1 0,1 0 0,0 0 0,3 6 0,-5-11-4,0-1 0,0 1 0,0-1 0,0 0-1,1 1 1,-1-1 0,0 1 0,0-1-1,1 1 1,-1-1 0,0 0 0,1 1-1,-1-1 1,0 0 0,1 1 0,-1-1-1,0 0 1,1 0 0,-1 1 0,1-1-1,-1 0 1,1 0 0,-1 0 0,0 0-1,1 1 1,-1-1 0,1 0 0,-1 0 0,1 0-1,-1 0 1,1 0 0,-1 0 0,1 0-1,-1 0 1,1 0 0,-1 0 0,0-1-1,1 1 1,-1 0 0,1 0 0,-1 0-1,1 0 1,-1-1 0,0 1 0,1 0-1,-1 0 1,1-1 0,-1 1 0,0 0-1,1-1 1,-1 0 0,16-24 49,-9 4-25,0 1-1,-1-1 1,4-31 0,4-67 52,-12 101-65,-2 15-19,3 23-59,1 16 26,-3-16 35,1-1 0,7 31 0,-8-46 6,0-1 0,0 1 0,0-1 0,1 1 0,-1-1 1,1 0-1,0 1 0,0-1 0,0 0 0,0 0 0,0 0 0,1-1 0,-1 1 0,1-1 0,0 1 0,0-1 0,0 0 0,0 0 0,6 3 0,-6-4 0,1 0-1,-1 0 1,1-1 0,-1 1-1,1-1 1,-1 0 0,1 0-1,-1-1 1,1 1 0,0 0-1,-1-1 1,0 0 0,1 0-1,-1 0 1,1 0 0,4-4-1,3-1 6,1 0-1,-2-2 0,14-10 0,-3 1 7,-2-2-1,0 0 1,0-1-1,26-38 1,-37 46-5,0-1 0,-1 1 1,0-2-1,-1 1 1,-1 0-1,0-1 0,0 0 1,-2-1-1,0 1 0,2-17 1,-5 26 29,-3 9 3,-4 10-11,1 1 0,0 0 0,1 0-1,-5 28 1,2-11 27,-17 87 145,22-101-174,2-1-1,0 1 1,1 0 0,4 32 0,-4-48-24,0 1-1,1-1 1,-1 0-1,1 1 1,0-1-1,0 0 1,0 1-1,0-1 1,0 0-1,0 0 1,0 0-1,1 0 1,-1 0-1,1 0 1,0-1-1,-1 1 1,1 0-1,0-1 1,2 2-1,-1-2-19,0 1 0,0-1 0,0 0 1,0-1-1,1 1 0,-1-1 0,0 1 0,0-1 0,1 0 1,-1 0-1,0 0 0,0-1 0,1 1 0,5-2 0,43-17-1155</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2:14.648"/>
    </inkml:context>
    <inkml:brush xml:id="br0">
      <inkml:brushProperty name="width" value="0.05" units="cm"/>
      <inkml:brushProperty name="height" value="0.05" units="cm"/>
    </inkml:brush>
  </inkml:definitions>
  <inkml:trace contextRef="#ctx0" brushRef="#br0">1278 30 3481,'0'0'2686,"-23"0"1092,-24 1-2086,21-15 3665,-11 2-4734,27 8 181,3 3-294,-6 3-397,-93 3 621,103-6-677,-1 1 1,0 0-1,0 0 1,0 0-1,0 1 1,1 0-1,-1-1 1,0 1-1,-6 3 1,7-3-48,1 0-1,0 0 1,0-1 0,0 1 0,-1 0 0,1-1-1,0 0 1,-1 0 0,1 0 0,-4 0-1,-3 3 41,-70 25 582,1 3 1,-142 82-1,202-103-556,1 1 0,1 1 0,0 1-1,1 0 1,0 1 0,1 0-1,-18 25 1,23-29-74,-1 0-1,1 0 1,-2-1 0,1-1 0,-1 0-1,-21 12 1,17-11 46,0 1 0,0 1 0,-14 13 0,19-13 65,1 0-1,0 0 1,0 1-1,1 0 1,1 1-1,0 0 1,-8 23-1,0 7-85,-9 51 0,-7 24 29,-2-19 331,-27 139 0,59-230-367,0 1-1,0 0 0,0 0 0,1 0 1,1 0-1,-1 0 0,2 0 1,-1 0-1,1-1 0,0 1 0,1 0 1,0-1-1,8 16 0,-5-14-19,1 0 0,0 0 1,1-1-1,0 0 0,0 0 0,0-1 0,1 0 0,1-1 0,18 12 0,-8-6 5,0-2 0,0-1 0,1 0 0,0-1 0,1-2 0,0 0 0,0-1 0,1-1 0,-1-1 0,1-1 0,25-1 0,1-3 4,-1-2 1,0-2-1,63-14 0,139-56 43,-208 58-42,-2-2-1,0-2 0,-1-1 1,-1-2-1,-1-2 0,-1-1 1,51-52-1,-78 69 0,1 0-1,-1-1 1,-1-1-1,0 1 1,-1-1-1,0 0 1,-1-1-1,0 0 1,-1 0-1,4-16 1,1-10 21,-3-1 0,4-49 0,-9 43 47,-3-1-1,-1 1 1,-2-1-1,-15-61 1,15 89-72,0 2 1,-2-1-1,0 1 0,-1 0 0,0 0 1,-14-22-1,5 16 50,0 0 0,-2 1 0,-29-29 0,3 3 83,28 29-60,-1 1 0,-1 0-1,-28-22 1,41 36-102,-1 0 1,0 1-1,0 0 0,0 0 0,0 0 0,-1 0 0,1 1 0,-1 0 0,1 1 0,-1-1 0,0 1 0,0 1 1,1-1-1,-1 1 0,0 0 0,0 1 0,-8 1 0,-13 4-646</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2:17.980"/>
    </inkml:context>
    <inkml:brush xml:id="br0">
      <inkml:brushProperty name="width" value="0.05" units="cm"/>
      <inkml:brushProperty name="height" value="0.05" units="cm"/>
    </inkml:brush>
  </inkml:definitions>
  <inkml:trace contextRef="#ctx0" brushRef="#br0">607 14 13403,'-19'-5'614,"0"2"1,-1 0 0,1 1-1,-1 1 1,1 1 0,-31 4-1,36-2-420,1 1-1,0 0 1,-1 1 0,1 1-1,1 0 1,-1 0-1,1 2 1,0-1 0,1 2-1,-14 10 1,4 0-119,0 1 0,1 1-1,2 1 1,0 0 0,1 2 0,1 0 0,1 1 0,2 0 0,0 1 0,-17 50-1,10-11 28,3 1 0,2 1 0,-7 90 0,14-74-79,4-1 0,4 1 0,3 0 0,21 129 0,-10-142-9,2-1-1,3 0 1,4-1-1,2-2 0,56 106 1,-62-138 0,43 72-2,-56-96-3,1 0-1,0-1 1,0 0 0,0-1-1,1 0 1,0 0 0,0 0-1,19 10 1,-23-15-1,1-1 1,-1 1-1,1 0 1,0-1-1,-1 0 0,1 0 1,0-1-1,0 1 1,0-1-1,0 0 0,0-1 1,-1 1-1,1-1 1,0 0-1,0 0 0,-1 0 1,1-1-1,0 1 1,-1-1-1,1 0 0,-1-1 1,5-2-1,8-7 9,-1 0 0,-1-1 0,0 0 1,15-19-1,6-10 4,-1-1 0,-2-2 1,-3-1-1,49-98 0,-40 56 17,56-185 0,-70 178 53,19-144-1,-37 179 94,-3-1 1,-3 1 0,-9-94-1,5 136-21,0 0 1,0 0-1,-2 0 0,0 0 0,-1 1 0,-1 0 1,-1 0-1,-12-20 0,13 26-6,-1 0 0,-1 1 0,0 0 0,0 0 1,0 1-1,-2 0 0,1 1 0,-1 0 0,0 0 0,0 2 0,-24-11 0,11 7-99,-2 1 0,1 1-1,-1 1 1,-1 1 0,1 2 0,-1 1-1,0 0 1,0 2 0,0 2-1,-31 3 1,50-3-254,1 0 0,-1 1-1,1 0 1,-1 0 0,1 1-1,0-1 1,0 2 0,0-1 0,0 1-1,1 0 1,-11 8 0,15-9-98,-1 0 0,1 1 0,0-1 0,0 1 0,0 0 0,0-1 1,-1 7-1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3:59.404"/>
    </inkml:context>
    <inkml:brush xml:id="br0">
      <inkml:brushProperty name="width" value="0.05" units="cm"/>
      <inkml:brushProperty name="height" value="0.05" units="cm"/>
    </inkml:brush>
  </inkml:definitions>
  <inkml:trace contextRef="#ctx0" brushRef="#br0">145 608 4385,'-9'1'8327,"-7"2"-5012,19 4-2551,7 5-651,15 24-49,-19-27 18,0-4 63,6-1 50,78 30 1087,-58-24-1083,1-2 0,0-1 1,0-1-1,0-2 0,1-2 0,-1-1 0,40-3 1,113-2 1651,-9 1-1890,245-40 259,-119 41 158,-110 5-369,166-16 8,-3-30 67,-291 33 116,1 3-1,118 2 1,-32 14-165,175 32-1,-171-20-22,275 3-1,-211-11-7,34 0 0,-72-24 0,-82 4 2,175 9 0,-23 4-6,1-21 4,-31 2 0,-90 7-13,218-1 41,88 18-62,-92-20 61,-214 5-25,41-4 13,-148 5-16,-1-1 0,0-2-1,0 0 1,0-1 0,24-12-1,-5 2 14,-29 12-15,0-1 1,0 0-1,-1-1 1,16-10-1,-22 12 1,0 0 0,-1 0-1,0-1 1,0 1 0,8-11 0,-11 13 3,-1-1 1,-1 1-1,1-1 1,0 1 0,-1-1-1,0 0 1,0 1-1,0-1 1,0 0 0,-1 0-1,1 0 1,-1 1 0,0-1-1,-1-6 1,2-66 51,-2 68-40,0 0 0,-1 0-1,1 0 1,-2 0 0,1 1 0,-1-1-1,0 1 1,-7-13 0,-30-34 152,35 48-166,-1 1 0,1 0 0,-1 0 1,0 0-1,0 1 0,-1 0 0,1 0 0,-1 0 0,0 1 0,-11-3 0,-9-6 10,-5-3 23,0 3-1,0 0 1,-1 2 0,-1 2 0,-58-8 0,-176 1-42,118 10 85,20-2-76,1-6 0,-161-37 0,223 35-4,-1 3 0,0 3-1,0 2 1,-133 7 0,-357 6 69,3 1-90,-183-2 61,4-18-22,596 22-37,-157 31 0,148-18 30,0-6 1,-270-7-1,-307-19 7,363 27-17,195-9 0,51-6 26,71-4-10,0 3 0,0 2 0,0 1 0,-43 11 0,80-13-22,0 1 0,0 0 0,0 0 0,0 1-1,1-1 1,-1 1 0,1 1 0,-9 7 0,-1 3 0,-22 27-1,7-5-15,11-17 20,2 1 10,-1-2 1,-33 26-1,34-33-11,1 2-1,1-1 1,0 2 0,1 0-1,1 1 1,-14 20 0,24-31-13,1 0 0,0 0 1,0 1-1,0-1 1,1 1-1,0-1 0,0 1 1,0 0-1,1 0 1,0 0-1,0 0 0,0 0 1,1 0-1,0 0 1,0 0-1,0 0 0,1 0 1,0 0-1,0 0 1,1-1-1,-1 1 0,1 0 1,0 0-1,1-1 1,0 0-1,0 1 0,3 4 1,30 33-804</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4:12.368"/>
    </inkml:context>
    <inkml:brush xml:id="br0">
      <inkml:brushProperty name="width" value="0.05" units="cm"/>
      <inkml:brushProperty name="height" value="0.05" units="cm"/>
    </inkml:brush>
  </inkml:definitions>
  <inkml:trace contextRef="#ctx0" brushRef="#br0">8 100 8042,'-7'-3'6322,"7"0"-3281,18-8-1650,-6 6-803,22-13-551,-26 14-18,0 0-1,0 0 1,16-4-1,2 0-1,-12 2 179,1 0 0,0 2 0,0 0 0,0 0 0,0 1 0,1 1 0,27 0 1,68 3 2,79 6-185,-129-3-1,-41-4-9,-1 1 0,1 1 0,22 6 0,-3 0 6,0-2 0,74 2 1,3 0 313,-95-6-170,38 5-3,103 25 0,-126-24-139,1-1 1,72 2-1,-2 0-9,-52-1 5,0-3-1,0-2 1,107-8 0,-111 0-7,1 3 0,58 4 1,105 20 3,-115-11-6,200 3 6,-115-8-2,-139-4-3,347 27 8,-220-10-8,195-3 0,325 2 8,-613-15-6,153-14 1,77-33 1,-107 13-5,-14-3 0,42-6 10,-38 33-9,-29 2 0,222-22 16,-270 16-15,169-8 4,-106 14 3710,-190 7-2539,10-2-1170,-19 3 77,-36 11 0,47-7-818,5 1-599</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4:20.619"/>
    </inkml:context>
    <inkml:brush xml:id="br0">
      <inkml:brushProperty name="width" value="0.05" units="cm"/>
      <inkml:brushProperty name="height" value="0.05" units="cm"/>
    </inkml:brush>
  </inkml:definitions>
  <inkml:trace contextRef="#ctx0" brushRef="#br0">0 93 10810,'2'7'1009,"3"0"-1004,-1 0 0,2 0 1,-1 0-1,1-1 0,8 8 1,-11-12-5,-1 0 1,1-1-1,-1 1 1,1-1 0,0 1-1,-1-1 1,1 0 0,0 0-1,0 0 1,0-1-1,0 1 1,0-1 0,0 1-1,0-1 1,4 0 0,41-7 50,-38 5-37,4-2 199,0 2-1,0 0 1,0 0-1,1 1 1,-1 1 0,0 1-1,1 0 1,-1 0 0,17 5-1,-9 0 121,173 41 832,-158-41-1148,0-1 0,0-2 0,55-2-1,116-20 43,57-2 16,314 9 713,-483 6-572,174-33-1,-171 21-176,153-8-1,76 38 25,-152-2-48,-82-7 8,-1-3 0,1-4 0,171-31 0,-203 21 1,141-26 2,-162 35 76,0 1 0,0 2 0,44 4 0,144 25 375,-26-2-424,-202-25-54,262 17 48,-192-15-24,121-14 0,-37-2 58,262 11 0,-404 2 126,0 0 0,25-4-1,-14 1 378,-22 3 503,0 1-777</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4:26.207"/>
    </inkml:context>
    <inkml:brush xml:id="br0">
      <inkml:brushProperty name="width" value="0.05" units="cm"/>
      <inkml:brushProperty name="height" value="0.05" units="cm"/>
    </inkml:brush>
  </inkml:definitions>
  <inkml:trace contextRef="#ctx0" brushRef="#br0">17 258 7994,'-1'0'58,"0"1"0,0-1 1,0 1-1,0-1 0,-1 1 1,1 0-1,0 0 0,0 0 1,0-1-1,1 1 0,-1 0 1,0 0-1,0 0 0,0 0 1,0 2-1,4 3 261,11-2-247,-3-3-54,0-1 0,0 0 0,0-1-1,0 0 1,0-1 0,0 0 0,-1-1 0,13-4 0,9-6 36,39-22 1,-50 23-14,1 2 1,0 0 0,0 1 0,34-8 0,-34 14 547,0 2 1,1 0 0,0 1-1,-1 2 1,30 4 0,35 3 346,246-24-213,-207 5-630,134-18 114,129-4 658,-211 34-740,289-10 59,-378 0-172,0 5 0,0 3 0,91 12 0,272 43 200,-206-46-178,-27-2 52,125-5-54,-67-5-12,-185 6 146,-24-2 315,1 3-1,96 18 1,-139-16-225,41 9-121,1-2 0,1-3 0,70 1 0,572-31-19,-551 1-92,-107 11-17,83-3 1,56 20-10,-107-3 9,107-6 0,260-45 2,-79 6 12,-292 32-18,0 2-1,130 11 0,-188-3-1,-3 0 4,1 0 0,-1-2-1,1 0 1,0-1-1,0-1 1,26-5 0,-30 6 32,157 21-33,-106-16-8,81-4 0,-68-2-19,141-16 46,-37 0-2,-129 15-22,21-1-7,118 9 0,151 27 28,-280-30-17,70-6 0,-21-1-29,196-1 43,-83 12-1,-2 18-16,-122-20 0,123-11 0,185-11 4,-309 15 6,203-10-8,-215 12-12,-1 4 0,105 18-1,-148-16 10,120 19 5,175 15 8,-45-43-28,-18 0 55,-202 5-70,162 10 39,-130-3 0,0-4 0,117-11 0,-135 0-17,260-6 10,-336 12-1,452 2 0,-81-36 5,-199 14-2,514-40 27,-551 49-35,335-38-4,-245 12 25,-234 37 1787,-28 0-1487,20 0-312,-1 0 0,1 0 0,-1 0 0,1-1 0,-1 1 0,1-1 0,0 1 0,-1-1 0,1 0 0,-3-1 0,3 1-56,0 0 1,0 0-1,-1 1 0,1-1 0,0 0 1,0 1-1,-1 0 0,1-1 0,0 1 1,-3 0-1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4:51.646"/>
    </inkml:context>
    <inkml:brush xml:id="br0">
      <inkml:brushProperty name="width" value="0.05" units="cm"/>
      <inkml:brushProperty name="height" value="0.05" units="cm"/>
    </inkml:brush>
  </inkml:definitions>
  <inkml:trace contextRef="#ctx0" brushRef="#br0">82 1 12083,'-22'6'1423,"-38"18"1915,76-23-3276,-1 0 0,1 2 0,22 5 0,-22-3 27,1-2 0,31 3-1,-13-7 250,-1-1 0,53-12 0,21-1-161,37 10 326,230 23-1,-83 0-426,-166-14-50,427-8 166,-333-15-169,90-8 25,-244 22-31,87 3 1,68 17 1,-64-4-6,-59-4 0,0 4 0,102 26 1,-54-9-51,36 9 1199,-157-32-1052,0 0-1,0-2 1,27 0-1,-20-2-99,37 7 0,-55-4 109,0 1 1,-1 0 0,1 0-1,-1 2 1,22 13 0,-18-10-112,0-1-1,21 9 1,108 47 14,-61-24-12,-64-33-8,1 0-1,-1-2 1,1 0-1,34 3 1,95 3 7,-113-10-5,223-4-3,-47-2 6,20-2-3,-160 4 111,-48 2 468,46-5 0,-65 3 1141,-9 2-2723</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4:55.311"/>
    </inkml:context>
    <inkml:brush xml:id="br0">
      <inkml:brushProperty name="width" value="0.05" units="cm"/>
      <inkml:brushProperty name="height" value="0.05" units="cm"/>
    </inkml:brush>
  </inkml:definitions>
  <inkml:trace contextRef="#ctx0" brushRef="#br0">26 1 9074,'-25'2'989,"33"3"-985,1 0-1,0-1 1,0 0-1,0-1 0,1 0 1,17 4-1,70 7 13,-49-8-5,202 12 1508,-52-6 1599,156-5-1542,-108-6-1367,-58 9-130,157 3 94,-279-13-133,457 8 400,324-5 793,-448 1-1187,134-9 3,-500 4-49,365 9 14,-68 1 12,-294-9-107,24-1 1417,74-9 0,-117 5 199</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5:02.523"/>
    </inkml:context>
    <inkml:brush xml:id="br0">
      <inkml:brushProperty name="width" value="0.05" units="cm"/>
      <inkml:brushProperty name="height" value="0.05" units="cm"/>
    </inkml:brush>
  </inkml:definitions>
  <inkml:trace contextRef="#ctx0" brushRef="#br0">27 106 15483,'-24'0'2592,"22"0"-1714,9 0-767,11 1-109,-1-1 0,1 0 0,0-2 1,-1 0-1,32-8 0,-6-3 24,49-22 0,-73 27 1,0 0 0,-1 2 0,2 0 0,-1 1-1,1 1 1,0 1 0,0 0 0,0 2-1,0 0 1,0 2 0,29 3 0,255 29 266,-261-31-150,0 2-1,0 2 1,0 1-1,-1 3 1,77 27-1,-105-31-54,40 17 18,1-2 0,1-3 0,61 12 0,184 2-45,-133-19-30,50 3 390,-163-15-194,106-13 0,-128 4-256,-25 6 332,0 0-1,0 0 1,0 1 0,10-1-1,-15 2-314,-1 1-1,0-1 1,1 0-1,-1 1 0,0-1 1,0 1-1,0 0 1,0 0-1,1 0 1,2 2-1,5 2-98,19 3-413</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5:19.971"/>
    </inkml:context>
    <inkml:brush xml:id="br0">
      <inkml:brushProperty name="width" value="0.05" units="cm"/>
      <inkml:brushProperty name="height" value="0.05" units="cm"/>
    </inkml:brush>
  </inkml:definitions>
  <inkml:trace contextRef="#ctx0" brushRef="#br0">15 141 7866,'-13'-17'2057,"11"16"-1062,9-11 148,-2 5-1136,-3 4-4,0 0-1,0-1 0,1 1 0,-1 0 0,1 1 0,0-1 1,0 0-1,0 1 0,0 0 0,0-1 0,1 1 0,-1 0 0,7-2 1,11-2 11,0 1 1,0 1-1,0 1 1,1 0-1,22 2 1,113 8 90,-34 1-24,460-28 1450,77 11-1246,-442 10-238,285-19 35,222 6 20,-370 30 93,260 18 298,154-12-189,-580-23-292,616-44 1416,-631 29 404,-137 11-1776,53-3 133,-89 6 775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27:41.300"/>
    </inkml:context>
    <inkml:brush xml:id="br0">
      <inkml:brushProperty name="width" value="0.05" units="cm"/>
      <inkml:brushProperty name="height" value="0.05" units="cm"/>
    </inkml:brush>
  </inkml:definitions>
  <inkml:trace contextRef="#ctx0" brushRef="#br0">183 432 20060,'-11'5'339,"0"-1"0,0 2 0,1-1 0,0 1 0,0 1 0,0 0 0,1 0 0,0 1 0,1 0 0,-1 1 0,-11 16 0,13-15-295,1 0 0,-1 0 0,2 1 0,0 0 0,0 0-1,1 0 1,0 1 0,1-1 0,0 1 0,1 0 0,1 0 0,0-1 0,0 1 0,1 0 0,0 0 0,1 0 0,1 0 0,3 14 0,-3-20-42,-1-1 0,1 1 0,0-1 0,1 0 1,5 9-1,-8-13 0,1 0 0,0 1 0,0-1 0,0 0 0,0 0 0,0 0 0,0 0 0,0 0 0,0 0 0,0 0 0,1-1 0,-1 1 0,0 0 0,0-1 0,1 1 0,-1-1 0,1 1 0,-1-1 0,0 0-1,1 1 1,-1-1 0,1 0 0,-1 0 0,1 0 0,-1 0 0,0 0 0,1 0 0,1-1 0,4-3 37,-1 1 0,1-1 0,-1-1 0,0 1-1,0-1 1,-1 0 0,1 0 0,-1-1 0,0 1-1,6-10 1,53-72 255,-3-3 1,73-147-1,-60 76-77,-65 136-63,-1 0 1,0-1-1,-2-1 1,3-34 0,-9 46 83,-3 17-86,-6 23-73,-18 94-34,-18 197 1,40-280-39,2 1 0,3 61 0,1-91 1,0 0 0,1 1 0,0-1 0,3 9 0,-5-15-11,1 1 0,0 0-1,-1-1 1,1 1 0,0 0-1,0-1 1,0 1 0,0-1-1,0 0 1,1 1-1,-1-1 1,0 0 0,1 1-1,-1-1 1,1 0 0,-1 0-1,1 0 1,0-1 0,2 2-1,-1-2-26,1 1 0,0-1 0,0-1 0,-1 1 0,1 0 0,0-1-1,0 0 1,5-2 0,-9 3 28</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5:20.982"/>
    </inkml:context>
    <inkml:brush xml:id="br0">
      <inkml:brushProperty name="width" value="0.05" units="cm"/>
      <inkml:brushProperty name="height" value="0.05" units="cm"/>
    </inkml:brush>
  </inkml:definitions>
  <inkml:trace contextRef="#ctx0" brushRef="#br0">0 152 16107,'36'-7'108,"-1"-2"0,59-21 0,8-4 145,-19 13-100,1 3 1,158-12 0,-175 27-122,1 4 1,-1 2-1,0 3 1,81 18 0,174 54 89,10 2-29,6-26-28,-197-45 20,157-9 0,139-39-134,-312 23-856</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6:20.793"/>
    </inkml:context>
    <inkml:brush xml:id="br0">
      <inkml:brushProperty name="width" value="0.05" units="cm"/>
      <inkml:brushProperty name="height" value="0.05" units="cm"/>
    </inkml:brush>
  </inkml:definitions>
  <inkml:trace contextRef="#ctx0" brushRef="#br0">25 0 13499,'-25'22'5380,"47"-23"-4236,23-3 218,-33 8-969,41 16-127,69 15-1,-94-29-251,0-1 0,0-1 0,1-2 0,50-2 0,78-22 13,-9 0-8,-123 20-15,0 1 0,-1 2 0,1 0 0,27 5 0,0 4 7,27 4 3,86 6 1,-119-18-14,66 4 10,116 20 1,-96-8 12,257 2 0,-179-13-14,-92-1-2,208-15-1,-190-8 0,202-18-4,280-11 2,12 20 11,-424 22 612,65 3 688,-269 1-1056,14 0-110,-17 0-112,1 0 0,0 0 1,0 0-1,0 0 1,0 1-1,-1-1 1,1 0-1,0 0 1,0 0-1,0 0 0,0 0 1,-1 0-1,1 0 1,0 0-1,0 0 1,0 1-1,0-1 1,0 0-1,-1 0 0,1 0 1,0 0-1,0 0 1,0 1-1,0-1 1,0 0-1,0 0 1,0 0-1,0 0 0,0 1 1,0-1-1,0 0 1,0 0-1,0 0 1,0 1-1,0-1 1,0 0-1,0 0 0,0 0 1,0 1-1,0-1 1,0 0-1,0 0 1,0 0-1,0 0 1,0 1-1,0-1 0,0 0 1,0 0-1,0 0 1,1 0-1,-1 0 1,0 1-1,0-1 1,0 0-1,0 0 0,0 0 1,1 0-1,-1 0 1,0 0-1,0 0 1,0 0-1,0 1 1,1-1-1,-1 0 0,0 0 1,0 0-1,0 0 1,1 0-1,-28 21 493</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6:52.388"/>
    </inkml:context>
    <inkml:brush xml:id="br0">
      <inkml:brushProperty name="width" value="0.05" units="cm"/>
      <inkml:brushProperty name="height" value="0.05" units="cm"/>
    </inkml:brush>
  </inkml:definitions>
  <inkml:trace contextRef="#ctx0" brushRef="#br0">1553 23 6529,'-156'-20'623,"144"18"-458,-1 2-1,1-1 0,0 1 1,0 1-1,-1 0 1,-18 5-1,-67 25 2070,3-1-506,81-28-1291,-1 0-1,1-1 1,0-1-1,-1 0 0,-18-3 1,-31 0 550,6 5-349,0 2 0,0 4 0,0 1 0,1 4 0,-89 30 0,123-33-340,1 0 1,0 1-1,1 1 1,0 1-1,-32 28 1,25-16-281,1 1 0,2 1 1,-24 32-1,-8 8-14,40-49 11,0 1 0,2 1 0,0 0 0,-17 31 0,23-31 18,1 1-1,0 0 1,1 1 0,2-1-1,0 1 1,1 0 0,2 1-1,0-1 1,2 36 0,2-25-23,2 0 0,1 0 0,2-1 1,1 1-1,23 56 0,-14-47 22,-1 2 1,-2-1-1,9 52 0,-14-53 34,1-1-1,2 0 0,2-1 0,2-1 0,1 0 0,2-1 1,2-1-1,1 0 0,2-2 0,1-1 0,2-1 0,1-1 1,2-2-1,50 41 0,-34-36-64,2-3 0,1-2 0,2-2 0,69 28 0,-115-54 1,171 69 2,-132-56 6,2-1 0,48 7 0,-24-10 3,2-3-1,-1-3 1,91-6-1,-115-2-11,0-3-1,0-2 0,-1-1 0,0-3 0,86-35 0,-38 4 2,-2-5-1,-3-3 1,101-77 0,-138 88-2,-2-2 1,86-95 0,-103 98 7,-2-2 0,-2 0-1,-1-2 1,30-64 0,-44 76-2,-2 0 0,-1-1 1,-2 0-1,0-1 0,-3 0 0,-1-1 0,-1 1 1,-1-60-1,-4 69 8,-1 1 0,-1 0 0,-1 0 0,-1 1 0,-1-1 0,-1 1 0,-1 0 0,-1 0 0,-1 1 0,0 1 0,-2 0 0,0 0 0,-24-28 0,-9 0 113,-2 2 0,-2 1 0,-2 3 0,-80-50-1,-242-113 14,301 171-128,-2 2 0,0 4 0,-2 3 0,-106-20 0,143 38-77,0 2-1,1 2 0,-1 1 0,0 3 0,0 1 0,0 1 0,0 2 0,1 2 0,0 2 0,0 1 0,-36 16 0,-74 42-818,147-67 881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7:47.728"/>
    </inkml:context>
    <inkml:brush xml:id="br0">
      <inkml:brushProperty name="width" value="0.05" units="cm"/>
      <inkml:brushProperty name="height" value="0.05" units="cm"/>
    </inkml:brush>
  </inkml:definitions>
  <inkml:trace contextRef="#ctx0" brushRef="#br0">114 203 18404,'2'-2'21,"1"0"0,0 1 0,-1-1-1,1 1 1,0-1 0,0 1 0,0 0 0,0 0 0,0 1 0,0-1 0,0 0 0,4 1-1,40-2 166,-40 2-123,87 3 386,-54-1-215,0-1 0,1-3-1,73-10 1,-103 9-230,122-21 277,-111 22-128,0 1-1,0 0 1,0 2 0,28 4 0,102 25 212,-87-15-337,1-3 0,106 5 0,-8-25-2,-113 3-18,1 3 1,99 8 0,-23 20 14,16 2 25,-125-26-33,1 0 0,-1-2 1,0 0-1,0-1 0,27-5 1,-44 6 641,-11-3-389,-18-6-249,0 0 0,-1 2-1,0 2 1,-47-5 0,-126 3 12,126 6-16,-519-54 23,411 33-30,58 12-6,-2 5 0,1 7 0,-161 21 0,240-19 0,25-2-14,1 0 1,-1 1-1,0 1 0,-38 12 1,58-15 4,5 4-82,3-1 83,0-1 0,0 1 0,0-1 0,0 0 0,0 0 0,0 0 1,1-1-1,-1 0 0,1 0 0,0-1 0,-1 0 0,1 0 1,0-1-1,11 0 0,15-1-6,53-7 1,71-17-7,164-16 12,-138 32 4,297-30-5,-338 16 7,165-6 1,81 5-1,-336 19 1,-63-2 23,-13 4-6,0 1 0,-27 1 1,3 0 0,-573-1 198,424 15-388,-224 43-1,301-33-425</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6:29.608"/>
    </inkml:context>
    <inkml:brush xml:id="br0">
      <inkml:brushProperty name="width" value="0.05" units="cm"/>
      <inkml:brushProperty name="height" value="0.05" units="cm"/>
    </inkml:brush>
  </inkml:definitions>
  <inkml:trace contextRef="#ctx0" brushRef="#br0">414 94 1696,'-53'94'2022,"28"-47"425,23-44-2267,0-1-1,0 0 0,0 0 0,-1 1 1,1-2-1,0 1 0,-1 0 1,0 0-1,1-1 0,-1 1 0,0-1 1,1 0-1,-7 2 0,-6 15 2567,-19 16-2575,30-31-99,0 1 0,0-1 0,0 1-1,1 0 1,0 0 0,0 1 0,-3 5 0,0 0 68,1 0 184,0 0 1,1 0 0,0 1 0,0-1-1,-3 18 1,-5 13-45,-38 97 92,37-100-75,1 1 0,2 0 0,-8 61 0,-6 23-189,23-119-100,-10 38 480,1 1-1,3 1 1,1-1 0,0 53-1,9-39-469,3-1 0,3 1 0,21 78 0,-20-98-11,11 47 20,51 128-1,-31-86-20,-31-106-4,1 0 1,0 0-1,1-1 1,25 29 0,69 65 69,-61-67-51,-36-36-18,1-1 0,0 0 0,0-1 0,1 1 0,0-2 0,0 0 0,13 6 0,-19-11 7,-1 0 0,1-1 0,-1 1 1,1-1-1,0 0 0,-1 0 0,1-1 0,0 1 0,0-1 1,0 0-1,-1-1 0,1 1 0,0-1 0,0 0 0,-1 0 1,1 0-1,-1-1 0,1 1 0,-1-1 0,1 0 0,-1 0 1,7-6-1,-2 1 8,0-1 1,-1 0-1,0 0 1,0-1-1,-1 0 0,0 0 1,-1-1-1,0 0 1,8-18-1,2-10 17,14-54-1,-25 77-22,5-23-3,-2 0-1,-1-1 1,1-50 0,-4-120 47,-5 146-51,1 41-2,5-112 30,-3 117-29,0 0 0,2 0 0,0 1 0,1-1 0,12-28 0,-11 29-1,0-1-1,-1 0 1,-1-1-1,0 1 1,-2-1 0,0 1-1,-1-25 1,-1 23-1,1 1 1,1-1 0,1 1 0,0-1 0,1 1-1,11-30 1,-2 20-3,-2-1 0,-2-1 0,0 1 0,-2-1 0,6-58 0,-13 79 2,0 1 0,-1-1 0,0 1 0,0-1 0,-1 1 0,0 0 0,-1-1 0,1 1 0,-2 0-1,1 1 1,-1-1 0,-9-13 0,7 12 1,0 2 0,0-1 0,-1 1 0,0 0 1,0 0-1,-1 1 0,0 0 0,0 0 0,0 1 0,-16-8 0,-1 3 9,12 5-12,0 0 0,-15-9 0,25 12 2,-1 0-1,1-1 0,0 1 1,0-1-1,0 1 1,1-1-1,-1 0 0,1 0 1,-1 0-1,1 0 1,0 0-1,-3-7 1,-51-155 20,44 123-16,-31-70 0,34 91-4,-1 1 0,-2 1 0,0-1 0,-1 2 0,-17-20 0,27 34-2,-1 1 0,0-1-1,0 1 1,0-1 0,0 1 0,0 1 0,-1-1-1,1 0 1,-1 1 0,0 0 0,0 0-1,0 1 1,0-1 0,0 1 0,0 0-1,-6 0 1,5 1-6,0 0 0,0 1 0,0-1-1,0 2 1,0-1 0,0 0 0,0 1 0,0 0-1,1 1 1,-1-1 0,1 1 0,-1 0 0,-7 6 0,-15 17-124,-1 4-186</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6:31.848"/>
    </inkml:context>
    <inkml:brush xml:id="br0">
      <inkml:brushProperty name="width" value="0.05" units="cm"/>
      <inkml:brushProperty name="height" value="0.05" units="cm"/>
    </inkml:brush>
  </inkml:definitions>
  <inkml:trace contextRef="#ctx0" brushRef="#br0">473 452 2937,'-2'4'-211,"2"-3"471,-1 0 0,0 1 0,1-1 0,-1 0 0,0 0 0,0 0 0,1 0 0,-1 0 0,0 0 0,0 0 0,0 0 0,-1 0 0,1-1 0,0 1 0,0 0 0,0-1 0,-2 1 0,-9 7 852,-26 17-829,25-13-165,-3 16 8,3-3 489,-26 34 1,10-19 384,-42 80 0,70-119-943,-11 25 487,1 0 0,1 1 0,-11 51-1,7-23-352,10-42-154,2 0 0,0 0 0,1 0 0,0 0 0,1 0 0,0 1 0,1-1 0,0 0 0,1 0 0,1 0 0,0 0 0,5 12 0,8 16 67,2-1-1,30 49 1,17 37-40,-63-121-63,12 30 1,29 50 0,-36-75 22,-1 0 0,2 0 0,-1 0 0,1-1 0,1 0 0,-1-1 0,1 0-1,20 13 1,20 8 100,82 56-16,-98-61-98,1-3-1,0 0 0,2-2 0,0-2 0,1-1 0,1-2 0,0-1 0,1-2 0,0-2 0,72 7 0,-100-15 6,0 1 0,0 0 0,0 0-1,0 1 1,-1 1 0,1 0 0,12 7-1,5 5 5,31 22 0,-44-26-15,1-2 1,0 1 0,1-2-1,0 0 1,0-1-1,1-1 1,22 6-1,-12-9 23,1-2-1,-1 0 0,1-2 0,-1-2 0,35-5 0,18 0 34,-67 6-51,1-1 0,-1 0 0,1-1 1,-1-1-1,0 0 0,0-1 0,-1 0 1,1-1-1,-1 0 0,0-2 0,-1 1 1,1-1-1,-2-1 0,1 0 0,15-17 1,35-35 99,-3 1-48,92-69 1,-131 112-51,1 0 0,-2-2 0,0 0 1,-2-1-1,0-1 0,-1 0 0,-1-1 1,17-35-1,-12 16 23,-3 0 0,-1-1 0,-2-1 1,10-53-1,3-14 103,-11 48-68,13-101-1,-27 145-45,0-1 1,-2 0-1,-1 1 1,0-1-1,-1 1 1,-1-1-1,-1 1 0,0 0 1,-1 0-1,-8-17 1,6 22 130,-1 0 1,0 0 0,0 1 0,-1 1-1,-1-1 1,0 1 0,0 1-1,-1 0 1,-1 1 0,-22-15-1,-11-3 171,-80-35-1,113 56-311,-14-6-36,-226-99 821,176 82-487,-110-28-1,48 27-250,58 14-29,0-3 0,-136-53 1,119 32-24,-2 4 0,-110-25 0,165 50-8,-106-22-2,131 31 1,0 0-1,0 1 1,0 1-1,0 1 1,0 1-1,-20 4 1,17-1-12,1 2 0,-1 1 1,1 1-1,1 0 0,0 1 1,-29 21-1,12-4-54,1 1-1,-41 42 1,-34 48 418</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7:56.851"/>
    </inkml:context>
    <inkml:brush xml:id="br0">
      <inkml:brushProperty name="width" value="0.05" units="cm"/>
      <inkml:brushProperty name="height" value="0.05" units="cm"/>
    </inkml:brush>
  </inkml:definitions>
  <inkml:trace contextRef="#ctx0" brushRef="#br0">302 25 4257,'-8'-9'333,"8"8"-343,-1 0 0,0 0 1,0 0-1,0 0 0,0 0 0,0 0 1,0 0-1,0 0 0,0 0 0,0 0 1,0 1-1,-2-2 0,-18 0 4445,12 2-4015,0 1 1,0 0-1,1 1 0,-1 0 1,1 0-1,-1 1 1,1 0-1,-10 5 0,0 2 1507,4-3-1063,0 1 0,-13 10 0,22-14-819,1-1 0,0 1 0,0 0-1,0 0 1,1 1 0,-1-1 0,1 1 0,0 0 0,-4 8 0,1 3 177,0 1-1,1-1 1,1 1 0,-2 20-1,-4 71 208,7-61-304,-5 24 12,4-38-34,1 0 1,1 0-1,4 54 1,-2-84-90,1-1 1,-1 1 0,1 0 0,-1 0 0,1-1 0,0 1 0,0 0-1,0-1 1,1 1 0,-1-1 0,0 1 0,1-1 0,0 0 0,-1 0-1,1 1 1,0-1 0,0-1 0,4 4 0,-4-4-1,1 0 1,0 1-1,-1-2 0,1 1 0,0 0 1,0-1-1,0 1 0,-1-1 1,1 0-1,0 0 0,0 0 1,0 0-1,0 0 0,0-1 1,0 1-1,-1-1 0,5-1 1,5 0 14,0 0 1,0 1 0,0 0-1,0 1 1,0 0-1,0 1 1,18 3 0,37 2-17,-50-7-16,0 0 0,-1 0 0,1-2 0,-1 0 0,0-1 0,0 0 0,0-2 0,0 0 0,-1 0 0,0-1 0,0-1-1,23-17 1,22-22 46,66-66 0,-107 95-41,-14 13 6,1 0-1,-1-1 0,-1 0 0,1 0 0,-1 0 0,0-1 0,-1 1 0,1-1 0,-1 0 0,-1 0 0,1 0 1,-1 0-1,0-1 0,-1 1 0,0 0 0,0-1 0,-1 1 0,1-1 0,-2 1 0,0-9 0,-1 6 8,0 0 0,0 0 0,-1 0 0,-1 0 0,0 0 0,0 1 0,-1 0-1,0 0 1,0 0 0,-1 0 0,0 1 0,-1 0 0,1 0 0,-11-8 0,2 3 145,-1 1 1,-1 1 0,0 0 0,0 1 0,-1 1 0,-1 0 0,1 2-1,-25-7 1,17 7-15,0 1 1,0 2-1,0 0 0,-1 2 0,-47 2 0,61 1-169,1 1 0,0 0 0,0 0 0,0 1 0,0 1 0,0 0 0,1 0 0,0 1 0,0 1 0,-20 13 0,-3 7-532</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8:07.585"/>
    </inkml:context>
    <inkml:brush xml:id="br0">
      <inkml:brushProperty name="width" value="0.05" units="cm"/>
      <inkml:brushProperty name="height" value="0.05" units="cm"/>
    </inkml:brush>
  </inkml:definitions>
  <inkml:trace contextRef="#ctx0" brushRef="#br0">1 155 9354,'2'3'16,"1"-1"-1,-1 0 1,1 0 0,0 0-1,0-1 1,0 1 0,0-1 0,0 1-1,0-1 1,0 0 0,0 0-1,0 0 1,1-1 0,-1 1-1,0-1 1,1 0 0,-1 0-1,0 0 1,1 0 0,5-2-1,6-1 3,-1-1-1,-1-1 0,24-10 0,12-5 177,-37 17 25,-1 1 0,1 0-1,0 1 1,0 0 0,0 1-1,0 0 1,12 3 0,82 19 2753,-76-14-2429,0-2-1,46 5 0,9-11 26,106-13-1,-125 6-305,0 2 1,0 4-1,91 8 1,113 45-93,-52-8-120,-153-34-39,94 2-1,165-28 13,-1-27 39,-276 37-52,59-6 442,0 6 0,1 4-1,204 23 1,-65-3-29,-210-18-284,-1-2 1,1-1-1,0-1 1,62-18-1,-101 20 2434,-17-7-2426,4 7-122,0 0 0,1 2 0,-1-1 1,0 2-1,1 0 0,-26 5 0,26-3-13,-128 19 17,-135 16 7,-668 22-67,725-60-17,-374 4-32,-3-7 118,166 17-66,326-8-87,144-8 71,1 2 0,0 1 1,60 9-1,-7 0 22,-19-6 16,1-4 1,80-9-1,145-41-16,-246 38 21,393-77-1,-332 72 3,226-3 1,45 34 11,-70-1-21,-315-13 8,396 18 3,-393-17 10,-7-2 3,-271-26 88,-174 25-74,2 31 25,-24 2 2,-1-37-31,333-11-32,-141-37 0,89 15 2,138 32-8,49 7-18,11 5-66,22 4 58,0-1 1,1-2 0,41 4 0,-38-5 28,266 17-42,4-25 0,-195 1 24,175-4-48,552-4 7,145 30 67,-168-36 2,-778 14 2,-28 2 15,-11 0 25,-84 6 83,-182 4 160,-119-39-166,-1-25 48,-312-26 20,534 75-561,0 8-1,0 7 0,-312 61 0,241-18-763</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8:10.873"/>
    </inkml:context>
    <inkml:brush xml:id="br0">
      <inkml:brushProperty name="width" value="0.05" units="cm"/>
      <inkml:brushProperty name="height" value="0.05" units="cm"/>
    </inkml:brush>
  </inkml:definitions>
  <inkml:trace contextRef="#ctx0" brushRef="#br0">24 105 15179,'-20'-102'7559,"20"100"-6476,-1 6-224,0 4-737,0 0 0,1 0 0,0 0 0,0 0 0,1 0 0,0 0 0,3 12 0,0 6 69,7 64 586,34 226 290,-29-237-735,49 150 0,-61-220-262,15 38 113,-18-43-177,1 0-1,1-1 1,-1 1-1,0 0 0,1-1 1,0 0-1,0 0 0,0 0 1,3 3-1,-5-5-3,0-1 0,0 1-1,0-1 1,0 1 0,0-1-1,0 0 1,0 1 0,0-1-1,0 0 1,0 0 0,0 0-1,0 0 1,0 0 0,0 0 0,0 0-1,1 0 1,-1 0 0,0 0-1,0-1 1,0 1 0,0 0-1,0-1 1,0 1 0,-1-1-1,1 1 1,0-1 0,0 1-1,0-1 1,0 0 0,0 1 0,-1-1-1,1 0 1,0 0 0,-1 0-1,1 1 1,0-2 0,3-4 12,0 0 1,0 0 0,5-13-1,28-87 113,-29 77-98,2 0 0,24-49 0,-33 75-29,0 1 0,0 0 0,1 0 1,-1 0-1,0 0 0,1 0 0,-1 0 0,1 1 1,0-1-1,0 1 0,-1-1 0,1 1 0,0-1 1,0 1-1,0 0 0,5-2 0,-6 3-1,1 0 0,0 0 0,-1 0-1,1 1 1,-1-1 0,1 0 0,0 1 0,-1-1-1,1 1 1,-1-1 0,0 1 0,1 0-1,-1 0 1,1 0 0,-1 0 0,0 0 0,0 0-1,0 0 1,1 0 0,-1 0 0,0 0 0,0 1-1,-1-1 1,1 0 0,1 2 0,8 15 5,0 0 0,-1 1 0,-1-1 0,10 36 0,-10-30 22,0 0 0,17 32 1,-24-55-26,-1 0 1,1 1 0,-1-1 0,1 0 0,0 0 0,0 1 0,0-1 0,0 0 0,0 0 0,0 0 0,0 0-1,0 0 1,0-1 0,0 1 0,1 0 0,-1 0 0,0-1 0,0 1 0,1-1 0,1 1 0,-2-1 0,0 0 0,1 0 1,-1 0-1,0-1 1,0 1-1,0 0 0,0-1 1,0 1-1,1-1 0,-1 1 1,0-1-1,0 0 0,0 1 1,0-1-1,-1 0 1,1 0-1,0 0 0,0 1 1,0-2-1,5-7 13,0 1 1,-1-1-1,0 0 0,5-14 1,-6 15-10,16-40 34,-12 27-27,0 1 0,2 0 0,0 1 1,1 0-1,20-27 0,-30 45-13,0 0 0,0 0 0,0 0 0,0 0-1,0 0 1,0 0 0,0 1 0,0-1 0,0 0 0,1 0 0,-1 1 0,0-1 0,0 1 0,1-1-1,-1 1 1,0 0 0,1-1 0,1 1 0,-2 0-1,0 0 0,0 0 1,0 1-1,0-1 0,0 0 0,0 1 0,0-1 1,0 1-1,0-1 0,0 1 0,-1 0 0,1-1 1,0 1-1,0 0 0,0-1 0,-1 1 1,1 0-1,0 1 0,3 5-1,0 0 0,-1 0 0,0 0 0,-1 0 0,3 10 0,27 151 70,-4-16 48,-23-139-110,-5-13-9,0 0-1,1 0 1,-1 0-1,0 0 1,0 0-1,0 0 0,0 0 1,0 0-1,0 0 1,0 0-1,0 0 1,0 0-1,1 0 1,-1 0-1,0 0 1,0 0-1,0 0 1,0 0-1,0 0 0,0 0 1,0 0-1,1 0 1,-1 0-1,0 0 1,0 0-1,0 0 1,0 0-1,0 0 1,0 0-1,0 0 1,0 0-1,0 0 0,1 0 1,-1 0-1,0 0 1,0-1-1,0 1 1,0 0-1,0 0 1,0 0-1,0 0 1,0 0-1,0 0 1,0 0-1,0 0 0,0 0 1,0-1-1,0 1 1,0 0-1,0 0 1,6-22-656,-5 18 546,3-31-1431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14:38:11.315"/>
    </inkml:context>
    <inkml:brush xml:id="br0">
      <inkml:brushProperty name="width" value="0.05" units="cm"/>
      <inkml:brushProperty name="height" value="0.05" units="cm"/>
    </inkml:brush>
  </inkml:definitions>
  <inkml:trace contextRef="#ctx0" brushRef="#br0">135 1 23509,'-6'4'130,"0"0"1,0 1-1,1-1 1,-1 1-1,1 1 1,0-1-1,1 1 1,-1 0-1,1 0 1,0 0-1,1 0 1,0 1-1,0-1 1,-4 13-1,-2 10 137,1 1 0,-4 34-1,11-56-198,-15 108 477,5 0 1,6 1 0,17 215 0,-11-324-538,1 19 24,1 0 1,2-1 0,9 32 0,-13-52-30,1-1 0,0 1 0,1 0 0,-1-1 0,1 0 0,0 1 0,0-1-1,1 0 1,-1-1 0,1 1 0,0-1 0,1 1 0,-1-1 0,1 0 0,-1-1 0,1 1 0,0-1 0,1 0 0,-1 0 0,8 2 0,-2-2-124,1-1 0,-1-1 0,1 1 0,-1-2 0,1 0 0,-1 0 0,1-1 0,0-1 0,-1 1 0,19-7 0,2 0-1645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FFCA2-0A1F-4760-ADFA-59A1765278F7}" type="datetimeFigureOut">
              <a:rPr lang="de-DE" smtClean="0"/>
              <a:t>08.04.2026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3826E3-5B33-4C67-9B4E-7CF7ACDD5A48}" type="slidenum">
              <a:rPr lang="de-DE" smtClean="0"/>
              <a:t>‹Nr.›</a:t>
            </a:fld>
            <a:endParaRPr lang="de-DE"/>
          </a:p>
        </p:txBody>
      </p:sp>
    </p:spTree>
    <p:extLst>
      <p:ext uri="{BB962C8B-B14F-4D97-AF65-F5344CB8AC3E}">
        <p14:creationId xmlns:p14="http://schemas.microsoft.com/office/powerpoint/2010/main" val="2517528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35B34C2F-5BEB-4907-856B-1C3F84EA353E}" type="datetimeFigureOut">
              <a:rPr lang="de-DE" smtClean="0"/>
              <a:t>08.04.2026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795747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08.04.2026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64577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08.04.2026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3767863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08.04.2026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3459724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35B34C2F-5BEB-4907-856B-1C3F84EA353E}" type="datetimeFigureOut">
              <a:rPr lang="de-DE" smtClean="0"/>
              <a:t>08.04.2026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245467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35B34C2F-5BEB-4907-856B-1C3F84EA353E}" type="datetimeFigureOut">
              <a:rPr lang="de-DE" smtClean="0"/>
              <a:t>08.04.2026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0328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35B34C2F-5BEB-4907-856B-1C3F84EA353E}" type="datetimeFigureOut">
              <a:rPr lang="de-DE" smtClean="0"/>
              <a:t>08.04.2026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355134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35B34C2F-5BEB-4907-856B-1C3F84EA353E}" type="datetimeFigureOut">
              <a:rPr lang="de-DE" smtClean="0"/>
              <a:t>08.04.2026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529955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5B34C2F-5BEB-4907-856B-1C3F84EA353E}" type="datetimeFigureOut">
              <a:rPr lang="de-DE" smtClean="0"/>
              <a:t>08.04.2026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527821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5B34C2F-5BEB-4907-856B-1C3F84EA353E}" type="datetimeFigureOut">
              <a:rPr lang="de-DE" smtClean="0"/>
              <a:t>08.04.2026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768441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5B34C2F-5BEB-4907-856B-1C3F84EA353E}" type="datetimeFigureOut">
              <a:rPr lang="de-DE" smtClean="0"/>
              <a:t>08.04.2026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484136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34C2F-5BEB-4907-856B-1C3F84EA353E}" type="datetimeFigureOut">
              <a:rPr lang="de-DE" smtClean="0"/>
              <a:t>08.04.2026</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4AA3D3-442C-4F0A-AAB5-536880712D1F}" type="slidenum">
              <a:rPr lang="de-DE" smtClean="0"/>
              <a:t>‹Nr.›</a:t>
            </a:fld>
            <a:endParaRPr lang="de-DE"/>
          </a:p>
        </p:txBody>
      </p:sp>
    </p:spTree>
    <p:extLst>
      <p:ext uri="{BB962C8B-B14F-4D97-AF65-F5344CB8AC3E}">
        <p14:creationId xmlns:p14="http://schemas.microsoft.com/office/powerpoint/2010/main" val="3433548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10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3" Type="http://schemas.openxmlformats.org/officeDocument/2006/relationships/image" Target="../media/image217.png"/><Relationship Id="rId18" Type="http://schemas.openxmlformats.org/officeDocument/2006/relationships/customXml" Target="../ink/ink220.xml"/><Relationship Id="rId26" Type="http://schemas.openxmlformats.org/officeDocument/2006/relationships/customXml" Target="../ink/ink224.xml"/><Relationship Id="rId3" Type="http://schemas.openxmlformats.org/officeDocument/2006/relationships/image" Target="../media/image212.png"/><Relationship Id="rId21" Type="http://schemas.openxmlformats.org/officeDocument/2006/relationships/image" Target="../media/image221.png"/><Relationship Id="rId7" Type="http://schemas.openxmlformats.org/officeDocument/2006/relationships/image" Target="../media/image214.png"/><Relationship Id="rId12" Type="http://schemas.openxmlformats.org/officeDocument/2006/relationships/customXml" Target="../ink/ink217.xml"/><Relationship Id="rId17" Type="http://schemas.openxmlformats.org/officeDocument/2006/relationships/image" Target="../media/image219.png"/><Relationship Id="rId25" Type="http://schemas.openxmlformats.org/officeDocument/2006/relationships/image" Target="../media/image223.png"/><Relationship Id="rId33" Type="http://schemas.openxmlformats.org/officeDocument/2006/relationships/image" Target="../media/image227.png"/><Relationship Id="rId2" Type="http://schemas.openxmlformats.org/officeDocument/2006/relationships/customXml" Target="../ink/ink212.xml"/><Relationship Id="rId16" Type="http://schemas.openxmlformats.org/officeDocument/2006/relationships/customXml" Target="../ink/ink219.xml"/><Relationship Id="rId20" Type="http://schemas.openxmlformats.org/officeDocument/2006/relationships/customXml" Target="../ink/ink221.xml"/><Relationship Id="rId29" Type="http://schemas.openxmlformats.org/officeDocument/2006/relationships/image" Target="../media/image225.png"/><Relationship Id="rId1" Type="http://schemas.openxmlformats.org/officeDocument/2006/relationships/slideLayout" Target="../slideLayouts/slideLayout1.xml"/><Relationship Id="rId6" Type="http://schemas.openxmlformats.org/officeDocument/2006/relationships/customXml" Target="../ink/ink214.xml"/><Relationship Id="rId11" Type="http://schemas.openxmlformats.org/officeDocument/2006/relationships/image" Target="../media/image216.png"/><Relationship Id="rId24" Type="http://schemas.openxmlformats.org/officeDocument/2006/relationships/customXml" Target="../ink/ink223.xml"/><Relationship Id="rId32" Type="http://schemas.openxmlformats.org/officeDocument/2006/relationships/customXml" Target="../ink/ink227.xml"/><Relationship Id="rId5" Type="http://schemas.openxmlformats.org/officeDocument/2006/relationships/image" Target="../media/image213.png"/><Relationship Id="rId15" Type="http://schemas.openxmlformats.org/officeDocument/2006/relationships/image" Target="../media/image218.png"/><Relationship Id="rId23" Type="http://schemas.openxmlformats.org/officeDocument/2006/relationships/image" Target="../media/image222.png"/><Relationship Id="rId28" Type="http://schemas.openxmlformats.org/officeDocument/2006/relationships/customXml" Target="../ink/ink225.xml"/><Relationship Id="rId10" Type="http://schemas.openxmlformats.org/officeDocument/2006/relationships/customXml" Target="../ink/ink216.xml"/><Relationship Id="rId19" Type="http://schemas.openxmlformats.org/officeDocument/2006/relationships/image" Target="../media/image220.png"/><Relationship Id="rId31" Type="http://schemas.openxmlformats.org/officeDocument/2006/relationships/image" Target="../media/image226.png"/><Relationship Id="rId4" Type="http://schemas.openxmlformats.org/officeDocument/2006/relationships/customXml" Target="../ink/ink213.xml"/><Relationship Id="rId9" Type="http://schemas.openxmlformats.org/officeDocument/2006/relationships/image" Target="../media/image215.png"/><Relationship Id="rId14" Type="http://schemas.openxmlformats.org/officeDocument/2006/relationships/customXml" Target="../ink/ink218.xml"/><Relationship Id="rId22" Type="http://schemas.openxmlformats.org/officeDocument/2006/relationships/customXml" Target="../ink/ink222.xml"/><Relationship Id="rId27" Type="http://schemas.openxmlformats.org/officeDocument/2006/relationships/image" Target="../media/image224.png"/><Relationship Id="rId30" Type="http://schemas.openxmlformats.org/officeDocument/2006/relationships/customXml" Target="../ink/ink226.xml"/><Relationship Id="rId8" Type="http://schemas.openxmlformats.org/officeDocument/2006/relationships/customXml" Target="../ink/ink215.xml"/></Relationships>
</file>

<file path=ppt/slides/_rels/slide13.xml.rels><?xml version="1.0" encoding="UTF-8" standalone="yes"?>
<Relationships xmlns="http://schemas.openxmlformats.org/package/2006/relationships"><Relationship Id="rId26" Type="http://schemas.openxmlformats.org/officeDocument/2006/relationships/customXml" Target="../ink/ink240.xml"/><Relationship Id="rId21" Type="http://schemas.openxmlformats.org/officeDocument/2006/relationships/image" Target="../media/image237.png"/><Relationship Id="rId42" Type="http://schemas.openxmlformats.org/officeDocument/2006/relationships/customXml" Target="../ink/ink248.xml"/><Relationship Id="rId47" Type="http://schemas.openxmlformats.org/officeDocument/2006/relationships/image" Target="../media/image250.png"/><Relationship Id="rId63" Type="http://schemas.openxmlformats.org/officeDocument/2006/relationships/image" Target="../media/image258.png"/><Relationship Id="rId68" Type="http://schemas.openxmlformats.org/officeDocument/2006/relationships/customXml" Target="../ink/ink261.xml"/><Relationship Id="rId7" Type="http://schemas.openxmlformats.org/officeDocument/2006/relationships/image" Target="../media/image230.png"/><Relationship Id="rId71" Type="http://schemas.openxmlformats.org/officeDocument/2006/relationships/image" Target="../media/image262.png"/><Relationship Id="rId2" Type="http://schemas.openxmlformats.org/officeDocument/2006/relationships/customXml" Target="../ink/ink228.xml"/><Relationship Id="rId16" Type="http://schemas.openxmlformats.org/officeDocument/2006/relationships/customXml" Target="../ink/ink235.xml"/><Relationship Id="rId29" Type="http://schemas.openxmlformats.org/officeDocument/2006/relationships/image" Target="../media/image241.png"/><Relationship Id="rId11" Type="http://schemas.openxmlformats.org/officeDocument/2006/relationships/image" Target="../media/image232.png"/><Relationship Id="rId24" Type="http://schemas.openxmlformats.org/officeDocument/2006/relationships/customXml" Target="../ink/ink239.xml"/><Relationship Id="rId32" Type="http://schemas.openxmlformats.org/officeDocument/2006/relationships/customXml" Target="../ink/ink243.xml"/><Relationship Id="rId37" Type="http://schemas.openxmlformats.org/officeDocument/2006/relationships/image" Target="../media/image245.png"/><Relationship Id="rId40" Type="http://schemas.openxmlformats.org/officeDocument/2006/relationships/customXml" Target="../ink/ink247.xml"/><Relationship Id="rId45" Type="http://schemas.openxmlformats.org/officeDocument/2006/relationships/image" Target="../media/image249.png"/><Relationship Id="rId53" Type="http://schemas.openxmlformats.org/officeDocument/2006/relationships/image" Target="../media/image253.png"/><Relationship Id="rId58" Type="http://schemas.openxmlformats.org/officeDocument/2006/relationships/customXml" Target="../ink/ink256.xml"/><Relationship Id="rId66" Type="http://schemas.openxmlformats.org/officeDocument/2006/relationships/customXml" Target="../ink/ink260.xml"/><Relationship Id="rId5" Type="http://schemas.openxmlformats.org/officeDocument/2006/relationships/image" Target="../media/image229.png"/><Relationship Id="rId61" Type="http://schemas.openxmlformats.org/officeDocument/2006/relationships/image" Target="../media/image257.png"/><Relationship Id="rId19" Type="http://schemas.openxmlformats.org/officeDocument/2006/relationships/image" Target="../media/image236.png"/><Relationship Id="rId14" Type="http://schemas.openxmlformats.org/officeDocument/2006/relationships/customXml" Target="../ink/ink234.xml"/><Relationship Id="rId22" Type="http://schemas.openxmlformats.org/officeDocument/2006/relationships/customXml" Target="../ink/ink238.xml"/><Relationship Id="rId27" Type="http://schemas.openxmlformats.org/officeDocument/2006/relationships/image" Target="../media/image240.png"/><Relationship Id="rId30" Type="http://schemas.openxmlformats.org/officeDocument/2006/relationships/customXml" Target="../ink/ink242.xml"/><Relationship Id="rId35" Type="http://schemas.openxmlformats.org/officeDocument/2006/relationships/image" Target="../media/image244.png"/><Relationship Id="rId43" Type="http://schemas.openxmlformats.org/officeDocument/2006/relationships/image" Target="../media/image248.png"/><Relationship Id="rId48" Type="http://schemas.openxmlformats.org/officeDocument/2006/relationships/customXml" Target="../ink/ink251.xml"/><Relationship Id="rId56" Type="http://schemas.openxmlformats.org/officeDocument/2006/relationships/customXml" Target="../ink/ink255.xml"/><Relationship Id="rId64" Type="http://schemas.openxmlformats.org/officeDocument/2006/relationships/customXml" Target="../ink/ink259.xml"/><Relationship Id="rId69" Type="http://schemas.openxmlformats.org/officeDocument/2006/relationships/image" Target="../media/image261.png"/><Relationship Id="rId8" Type="http://schemas.openxmlformats.org/officeDocument/2006/relationships/customXml" Target="../ink/ink231.xml"/><Relationship Id="rId51" Type="http://schemas.openxmlformats.org/officeDocument/2006/relationships/image" Target="../media/image252.png"/><Relationship Id="rId3" Type="http://schemas.openxmlformats.org/officeDocument/2006/relationships/image" Target="../media/image228.png"/><Relationship Id="rId12" Type="http://schemas.openxmlformats.org/officeDocument/2006/relationships/customXml" Target="../ink/ink233.xml"/><Relationship Id="rId17" Type="http://schemas.openxmlformats.org/officeDocument/2006/relationships/image" Target="../media/image235.png"/><Relationship Id="rId25" Type="http://schemas.openxmlformats.org/officeDocument/2006/relationships/image" Target="../media/image239.png"/><Relationship Id="rId33" Type="http://schemas.openxmlformats.org/officeDocument/2006/relationships/image" Target="../media/image243.png"/><Relationship Id="rId38" Type="http://schemas.openxmlformats.org/officeDocument/2006/relationships/customXml" Target="../ink/ink246.xml"/><Relationship Id="rId46" Type="http://schemas.openxmlformats.org/officeDocument/2006/relationships/customXml" Target="../ink/ink250.xml"/><Relationship Id="rId59" Type="http://schemas.openxmlformats.org/officeDocument/2006/relationships/image" Target="../media/image256.png"/><Relationship Id="rId67" Type="http://schemas.openxmlformats.org/officeDocument/2006/relationships/image" Target="../media/image260.png"/><Relationship Id="rId20" Type="http://schemas.openxmlformats.org/officeDocument/2006/relationships/customXml" Target="../ink/ink237.xml"/><Relationship Id="rId41" Type="http://schemas.openxmlformats.org/officeDocument/2006/relationships/image" Target="../media/image247.png"/><Relationship Id="rId54" Type="http://schemas.openxmlformats.org/officeDocument/2006/relationships/customXml" Target="../ink/ink254.xml"/><Relationship Id="rId62" Type="http://schemas.openxmlformats.org/officeDocument/2006/relationships/customXml" Target="../ink/ink258.xml"/><Relationship Id="rId70" Type="http://schemas.openxmlformats.org/officeDocument/2006/relationships/customXml" Target="../ink/ink262.xml"/><Relationship Id="rId1" Type="http://schemas.openxmlformats.org/officeDocument/2006/relationships/slideLayout" Target="../slideLayouts/slideLayout1.xml"/><Relationship Id="rId6" Type="http://schemas.openxmlformats.org/officeDocument/2006/relationships/customXml" Target="../ink/ink230.xml"/><Relationship Id="rId15" Type="http://schemas.openxmlformats.org/officeDocument/2006/relationships/image" Target="../media/image234.png"/><Relationship Id="rId23" Type="http://schemas.openxmlformats.org/officeDocument/2006/relationships/image" Target="../media/image238.png"/><Relationship Id="rId28" Type="http://schemas.openxmlformats.org/officeDocument/2006/relationships/customXml" Target="../ink/ink241.xml"/><Relationship Id="rId36" Type="http://schemas.openxmlformats.org/officeDocument/2006/relationships/customXml" Target="../ink/ink245.xml"/><Relationship Id="rId49" Type="http://schemas.openxmlformats.org/officeDocument/2006/relationships/image" Target="../media/image251.png"/><Relationship Id="rId57" Type="http://schemas.openxmlformats.org/officeDocument/2006/relationships/image" Target="../media/image255.png"/><Relationship Id="rId10" Type="http://schemas.openxmlformats.org/officeDocument/2006/relationships/customXml" Target="../ink/ink232.xml"/><Relationship Id="rId31" Type="http://schemas.openxmlformats.org/officeDocument/2006/relationships/image" Target="../media/image242.png"/><Relationship Id="rId44" Type="http://schemas.openxmlformats.org/officeDocument/2006/relationships/customXml" Target="../ink/ink249.xml"/><Relationship Id="rId52" Type="http://schemas.openxmlformats.org/officeDocument/2006/relationships/customXml" Target="../ink/ink253.xml"/><Relationship Id="rId60" Type="http://schemas.openxmlformats.org/officeDocument/2006/relationships/customXml" Target="../ink/ink257.xml"/><Relationship Id="rId65" Type="http://schemas.openxmlformats.org/officeDocument/2006/relationships/image" Target="../media/image259.png"/><Relationship Id="rId4" Type="http://schemas.openxmlformats.org/officeDocument/2006/relationships/customXml" Target="../ink/ink229.xml"/><Relationship Id="rId9" Type="http://schemas.openxmlformats.org/officeDocument/2006/relationships/image" Target="../media/image231.png"/><Relationship Id="rId13" Type="http://schemas.openxmlformats.org/officeDocument/2006/relationships/image" Target="../media/image233.png"/><Relationship Id="rId18" Type="http://schemas.openxmlformats.org/officeDocument/2006/relationships/customXml" Target="../ink/ink236.xml"/><Relationship Id="rId39" Type="http://schemas.openxmlformats.org/officeDocument/2006/relationships/image" Target="../media/image246.png"/><Relationship Id="rId34" Type="http://schemas.openxmlformats.org/officeDocument/2006/relationships/customXml" Target="../ink/ink244.xml"/><Relationship Id="rId50" Type="http://schemas.openxmlformats.org/officeDocument/2006/relationships/customXml" Target="../ink/ink252.xml"/><Relationship Id="rId55" Type="http://schemas.openxmlformats.org/officeDocument/2006/relationships/image" Target="../media/image25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17" Type="http://schemas.openxmlformats.org/officeDocument/2006/relationships/image" Target="../media/image322.png"/><Relationship Id="rId21" Type="http://schemas.openxmlformats.org/officeDocument/2006/relationships/image" Target="../media/image274.png"/><Relationship Id="rId42" Type="http://schemas.openxmlformats.org/officeDocument/2006/relationships/customXml" Target="../ink/ink281.xml"/><Relationship Id="rId63" Type="http://schemas.openxmlformats.org/officeDocument/2006/relationships/image" Target="../media/image295.png"/><Relationship Id="rId84" Type="http://schemas.openxmlformats.org/officeDocument/2006/relationships/customXml" Target="../ink/ink302.xml"/><Relationship Id="rId138" Type="http://schemas.openxmlformats.org/officeDocument/2006/relationships/customXml" Target="../ink/ink329.xml"/><Relationship Id="rId107" Type="http://schemas.openxmlformats.org/officeDocument/2006/relationships/image" Target="../media/image317.png"/><Relationship Id="rId11" Type="http://schemas.openxmlformats.org/officeDocument/2006/relationships/image" Target="../media/image269.png"/><Relationship Id="rId32" Type="http://schemas.openxmlformats.org/officeDocument/2006/relationships/customXml" Target="../ink/ink276.xml"/><Relationship Id="rId53" Type="http://schemas.openxmlformats.org/officeDocument/2006/relationships/image" Target="../media/image290.png"/><Relationship Id="rId74" Type="http://schemas.openxmlformats.org/officeDocument/2006/relationships/customXml" Target="../ink/ink297.xml"/><Relationship Id="rId128" Type="http://schemas.openxmlformats.org/officeDocument/2006/relationships/customXml" Target="../ink/ink324.xml"/><Relationship Id="rId5" Type="http://schemas.openxmlformats.org/officeDocument/2006/relationships/image" Target="../media/image266.png"/><Relationship Id="rId90" Type="http://schemas.openxmlformats.org/officeDocument/2006/relationships/customXml" Target="../ink/ink305.xml"/><Relationship Id="rId95" Type="http://schemas.openxmlformats.org/officeDocument/2006/relationships/image" Target="../media/image311.png"/><Relationship Id="rId22" Type="http://schemas.openxmlformats.org/officeDocument/2006/relationships/customXml" Target="../ink/ink271.xml"/><Relationship Id="rId27" Type="http://schemas.openxmlformats.org/officeDocument/2006/relationships/image" Target="../media/image277.png"/><Relationship Id="rId43" Type="http://schemas.openxmlformats.org/officeDocument/2006/relationships/image" Target="../media/image285.png"/><Relationship Id="rId48" Type="http://schemas.openxmlformats.org/officeDocument/2006/relationships/customXml" Target="../ink/ink284.xml"/><Relationship Id="rId64" Type="http://schemas.openxmlformats.org/officeDocument/2006/relationships/customXml" Target="../ink/ink292.xml"/><Relationship Id="rId69" Type="http://schemas.openxmlformats.org/officeDocument/2006/relationships/image" Target="../media/image298.png"/><Relationship Id="rId113" Type="http://schemas.openxmlformats.org/officeDocument/2006/relationships/image" Target="../media/image320.png"/><Relationship Id="rId118" Type="http://schemas.openxmlformats.org/officeDocument/2006/relationships/customXml" Target="../ink/ink319.xml"/><Relationship Id="rId134" Type="http://schemas.openxmlformats.org/officeDocument/2006/relationships/customXml" Target="../ink/ink327.xml"/><Relationship Id="rId139" Type="http://schemas.openxmlformats.org/officeDocument/2006/relationships/image" Target="../media/image333.png"/><Relationship Id="rId80" Type="http://schemas.openxmlformats.org/officeDocument/2006/relationships/customXml" Target="../ink/ink300.xml"/><Relationship Id="rId85" Type="http://schemas.openxmlformats.org/officeDocument/2006/relationships/image" Target="../media/image306.png"/><Relationship Id="rId12" Type="http://schemas.openxmlformats.org/officeDocument/2006/relationships/customXml" Target="../ink/ink266.xml"/><Relationship Id="rId17" Type="http://schemas.openxmlformats.org/officeDocument/2006/relationships/image" Target="../media/image272.png"/><Relationship Id="rId33" Type="http://schemas.openxmlformats.org/officeDocument/2006/relationships/image" Target="../media/image280.png"/><Relationship Id="rId38" Type="http://schemas.openxmlformats.org/officeDocument/2006/relationships/customXml" Target="../ink/ink279.xml"/><Relationship Id="rId59" Type="http://schemas.openxmlformats.org/officeDocument/2006/relationships/image" Target="../media/image293.png"/><Relationship Id="rId103" Type="http://schemas.openxmlformats.org/officeDocument/2006/relationships/image" Target="../media/image315.png"/><Relationship Id="rId108" Type="http://schemas.openxmlformats.org/officeDocument/2006/relationships/customXml" Target="../ink/ink314.xml"/><Relationship Id="rId124" Type="http://schemas.openxmlformats.org/officeDocument/2006/relationships/customXml" Target="../ink/ink322.xml"/><Relationship Id="rId129" Type="http://schemas.openxmlformats.org/officeDocument/2006/relationships/image" Target="../media/image328.png"/><Relationship Id="rId54" Type="http://schemas.openxmlformats.org/officeDocument/2006/relationships/customXml" Target="../ink/ink287.xml"/><Relationship Id="rId70" Type="http://schemas.openxmlformats.org/officeDocument/2006/relationships/customXml" Target="../ink/ink295.xml"/><Relationship Id="rId75" Type="http://schemas.openxmlformats.org/officeDocument/2006/relationships/image" Target="../media/image301.png"/><Relationship Id="rId91" Type="http://schemas.openxmlformats.org/officeDocument/2006/relationships/image" Target="../media/image309.png"/><Relationship Id="rId96" Type="http://schemas.openxmlformats.org/officeDocument/2006/relationships/customXml" Target="../ink/ink308.xml"/><Relationship Id="rId140" Type="http://schemas.openxmlformats.org/officeDocument/2006/relationships/customXml" Target="../ink/ink330.xml"/><Relationship Id="rId145" Type="http://schemas.openxmlformats.org/officeDocument/2006/relationships/image" Target="../media/image336.png"/><Relationship Id="rId1" Type="http://schemas.openxmlformats.org/officeDocument/2006/relationships/slideLayout" Target="../slideLayouts/slideLayout1.xml"/><Relationship Id="rId6" Type="http://schemas.openxmlformats.org/officeDocument/2006/relationships/customXml" Target="../ink/ink263.xml"/><Relationship Id="rId23" Type="http://schemas.openxmlformats.org/officeDocument/2006/relationships/image" Target="../media/image275.png"/><Relationship Id="rId28" Type="http://schemas.openxmlformats.org/officeDocument/2006/relationships/customXml" Target="../ink/ink274.xml"/><Relationship Id="rId49" Type="http://schemas.openxmlformats.org/officeDocument/2006/relationships/image" Target="../media/image288.png"/><Relationship Id="rId114" Type="http://schemas.openxmlformats.org/officeDocument/2006/relationships/customXml" Target="../ink/ink317.xml"/><Relationship Id="rId119" Type="http://schemas.openxmlformats.org/officeDocument/2006/relationships/image" Target="../media/image323.png"/><Relationship Id="rId44" Type="http://schemas.openxmlformats.org/officeDocument/2006/relationships/customXml" Target="../ink/ink282.xml"/><Relationship Id="rId60" Type="http://schemas.openxmlformats.org/officeDocument/2006/relationships/customXml" Target="../ink/ink290.xml"/><Relationship Id="rId65" Type="http://schemas.openxmlformats.org/officeDocument/2006/relationships/image" Target="../media/image296.png"/><Relationship Id="rId81" Type="http://schemas.openxmlformats.org/officeDocument/2006/relationships/image" Target="../media/image304.png"/><Relationship Id="rId86" Type="http://schemas.openxmlformats.org/officeDocument/2006/relationships/customXml" Target="../ink/ink303.xml"/><Relationship Id="rId130" Type="http://schemas.openxmlformats.org/officeDocument/2006/relationships/customXml" Target="../ink/ink325.xml"/><Relationship Id="rId135" Type="http://schemas.openxmlformats.org/officeDocument/2006/relationships/image" Target="../media/image331.png"/><Relationship Id="rId13" Type="http://schemas.openxmlformats.org/officeDocument/2006/relationships/image" Target="../media/image270.png"/><Relationship Id="rId18" Type="http://schemas.openxmlformats.org/officeDocument/2006/relationships/customXml" Target="../ink/ink269.xml"/><Relationship Id="rId39" Type="http://schemas.openxmlformats.org/officeDocument/2006/relationships/image" Target="../media/image283.png"/><Relationship Id="rId109" Type="http://schemas.openxmlformats.org/officeDocument/2006/relationships/image" Target="../media/image318.png"/><Relationship Id="rId34" Type="http://schemas.openxmlformats.org/officeDocument/2006/relationships/customXml" Target="../ink/ink277.xml"/><Relationship Id="rId50" Type="http://schemas.openxmlformats.org/officeDocument/2006/relationships/customXml" Target="../ink/ink285.xml"/><Relationship Id="rId55" Type="http://schemas.openxmlformats.org/officeDocument/2006/relationships/image" Target="../media/image291.png"/><Relationship Id="rId76" Type="http://schemas.openxmlformats.org/officeDocument/2006/relationships/customXml" Target="../ink/ink298.xml"/><Relationship Id="rId97" Type="http://schemas.openxmlformats.org/officeDocument/2006/relationships/image" Target="../media/image312.png"/><Relationship Id="rId104" Type="http://schemas.openxmlformats.org/officeDocument/2006/relationships/customXml" Target="../ink/ink312.xml"/><Relationship Id="rId120" Type="http://schemas.openxmlformats.org/officeDocument/2006/relationships/customXml" Target="../ink/ink320.xml"/><Relationship Id="rId125" Type="http://schemas.openxmlformats.org/officeDocument/2006/relationships/image" Target="../media/image326.png"/><Relationship Id="rId141" Type="http://schemas.openxmlformats.org/officeDocument/2006/relationships/image" Target="../media/image334.png"/><Relationship Id="rId7" Type="http://schemas.openxmlformats.org/officeDocument/2006/relationships/image" Target="../media/image267.png"/><Relationship Id="rId71" Type="http://schemas.openxmlformats.org/officeDocument/2006/relationships/image" Target="../media/image299.png"/><Relationship Id="rId92" Type="http://schemas.openxmlformats.org/officeDocument/2006/relationships/customXml" Target="../ink/ink306.xml"/><Relationship Id="rId2" Type="http://schemas.openxmlformats.org/officeDocument/2006/relationships/image" Target="../media/image263.png"/><Relationship Id="rId29" Type="http://schemas.openxmlformats.org/officeDocument/2006/relationships/image" Target="../media/image278.png"/><Relationship Id="rId24" Type="http://schemas.openxmlformats.org/officeDocument/2006/relationships/customXml" Target="../ink/ink272.xml"/><Relationship Id="rId40" Type="http://schemas.openxmlformats.org/officeDocument/2006/relationships/customXml" Target="../ink/ink280.xml"/><Relationship Id="rId45" Type="http://schemas.openxmlformats.org/officeDocument/2006/relationships/image" Target="../media/image286.png"/><Relationship Id="rId66" Type="http://schemas.openxmlformats.org/officeDocument/2006/relationships/customXml" Target="../ink/ink293.xml"/><Relationship Id="rId87" Type="http://schemas.openxmlformats.org/officeDocument/2006/relationships/image" Target="../media/image307.png"/><Relationship Id="rId110" Type="http://schemas.openxmlformats.org/officeDocument/2006/relationships/customXml" Target="../ink/ink315.xml"/><Relationship Id="rId115" Type="http://schemas.openxmlformats.org/officeDocument/2006/relationships/image" Target="../media/image321.png"/><Relationship Id="rId131" Type="http://schemas.openxmlformats.org/officeDocument/2006/relationships/image" Target="../media/image329.png"/><Relationship Id="rId136" Type="http://schemas.openxmlformats.org/officeDocument/2006/relationships/customXml" Target="../ink/ink328.xml"/><Relationship Id="rId61" Type="http://schemas.openxmlformats.org/officeDocument/2006/relationships/image" Target="../media/image294.png"/><Relationship Id="rId82" Type="http://schemas.openxmlformats.org/officeDocument/2006/relationships/customXml" Target="../ink/ink301.xml"/><Relationship Id="rId19" Type="http://schemas.openxmlformats.org/officeDocument/2006/relationships/image" Target="../media/image273.png"/><Relationship Id="rId14" Type="http://schemas.openxmlformats.org/officeDocument/2006/relationships/customXml" Target="../ink/ink267.xml"/><Relationship Id="rId30" Type="http://schemas.openxmlformats.org/officeDocument/2006/relationships/customXml" Target="../ink/ink275.xml"/><Relationship Id="rId35" Type="http://schemas.openxmlformats.org/officeDocument/2006/relationships/image" Target="../media/image281.png"/><Relationship Id="rId56" Type="http://schemas.openxmlformats.org/officeDocument/2006/relationships/customXml" Target="../ink/ink288.xml"/><Relationship Id="rId77" Type="http://schemas.openxmlformats.org/officeDocument/2006/relationships/image" Target="../media/image302.png"/><Relationship Id="rId100" Type="http://schemas.openxmlformats.org/officeDocument/2006/relationships/customXml" Target="../ink/ink310.xml"/><Relationship Id="rId105" Type="http://schemas.openxmlformats.org/officeDocument/2006/relationships/image" Target="../media/image316.png"/><Relationship Id="rId126" Type="http://schemas.openxmlformats.org/officeDocument/2006/relationships/customXml" Target="../ink/ink323.xml"/><Relationship Id="rId8" Type="http://schemas.openxmlformats.org/officeDocument/2006/relationships/customXml" Target="../ink/ink264.xml"/><Relationship Id="rId51" Type="http://schemas.openxmlformats.org/officeDocument/2006/relationships/image" Target="../media/image289.png"/><Relationship Id="rId72" Type="http://schemas.openxmlformats.org/officeDocument/2006/relationships/customXml" Target="../ink/ink296.xml"/><Relationship Id="rId93" Type="http://schemas.openxmlformats.org/officeDocument/2006/relationships/image" Target="../media/image310.png"/><Relationship Id="rId98" Type="http://schemas.openxmlformats.org/officeDocument/2006/relationships/customXml" Target="../ink/ink309.xml"/><Relationship Id="rId121" Type="http://schemas.openxmlformats.org/officeDocument/2006/relationships/image" Target="../media/image324.png"/><Relationship Id="rId142" Type="http://schemas.openxmlformats.org/officeDocument/2006/relationships/customXml" Target="../ink/ink331.xml"/><Relationship Id="rId3" Type="http://schemas.openxmlformats.org/officeDocument/2006/relationships/image" Target="../media/image264.png"/><Relationship Id="rId25" Type="http://schemas.openxmlformats.org/officeDocument/2006/relationships/image" Target="../media/image276.png"/><Relationship Id="rId46" Type="http://schemas.openxmlformats.org/officeDocument/2006/relationships/customXml" Target="../ink/ink283.xml"/><Relationship Id="rId67" Type="http://schemas.openxmlformats.org/officeDocument/2006/relationships/image" Target="../media/image297.png"/><Relationship Id="rId116" Type="http://schemas.openxmlformats.org/officeDocument/2006/relationships/customXml" Target="../ink/ink318.xml"/><Relationship Id="rId137" Type="http://schemas.openxmlformats.org/officeDocument/2006/relationships/image" Target="../media/image332.png"/><Relationship Id="rId20" Type="http://schemas.openxmlformats.org/officeDocument/2006/relationships/customXml" Target="../ink/ink270.xml"/><Relationship Id="rId41" Type="http://schemas.openxmlformats.org/officeDocument/2006/relationships/image" Target="../media/image284.png"/><Relationship Id="rId62" Type="http://schemas.openxmlformats.org/officeDocument/2006/relationships/customXml" Target="../ink/ink291.xml"/><Relationship Id="rId83" Type="http://schemas.openxmlformats.org/officeDocument/2006/relationships/image" Target="../media/image305.png"/><Relationship Id="rId88" Type="http://schemas.openxmlformats.org/officeDocument/2006/relationships/customXml" Target="../ink/ink304.xml"/><Relationship Id="rId111" Type="http://schemas.openxmlformats.org/officeDocument/2006/relationships/image" Target="../media/image319.png"/><Relationship Id="rId132" Type="http://schemas.openxmlformats.org/officeDocument/2006/relationships/customXml" Target="../ink/ink326.xml"/><Relationship Id="rId15" Type="http://schemas.openxmlformats.org/officeDocument/2006/relationships/image" Target="../media/image271.png"/><Relationship Id="rId36" Type="http://schemas.openxmlformats.org/officeDocument/2006/relationships/customXml" Target="../ink/ink278.xml"/><Relationship Id="rId57" Type="http://schemas.openxmlformats.org/officeDocument/2006/relationships/image" Target="../media/image292.png"/><Relationship Id="rId106" Type="http://schemas.openxmlformats.org/officeDocument/2006/relationships/customXml" Target="../ink/ink313.xml"/><Relationship Id="rId127" Type="http://schemas.openxmlformats.org/officeDocument/2006/relationships/image" Target="../media/image327.png"/><Relationship Id="rId10" Type="http://schemas.openxmlformats.org/officeDocument/2006/relationships/customXml" Target="../ink/ink265.xml"/><Relationship Id="rId31" Type="http://schemas.openxmlformats.org/officeDocument/2006/relationships/image" Target="../media/image279.png"/><Relationship Id="rId52" Type="http://schemas.openxmlformats.org/officeDocument/2006/relationships/customXml" Target="../ink/ink286.xml"/><Relationship Id="rId73" Type="http://schemas.openxmlformats.org/officeDocument/2006/relationships/image" Target="../media/image300.png"/><Relationship Id="rId78" Type="http://schemas.openxmlformats.org/officeDocument/2006/relationships/customXml" Target="../ink/ink299.xml"/><Relationship Id="rId94" Type="http://schemas.openxmlformats.org/officeDocument/2006/relationships/customXml" Target="../ink/ink307.xml"/><Relationship Id="rId99" Type="http://schemas.openxmlformats.org/officeDocument/2006/relationships/image" Target="../media/image313.png"/><Relationship Id="rId101" Type="http://schemas.openxmlformats.org/officeDocument/2006/relationships/image" Target="../media/image314.png"/><Relationship Id="rId122" Type="http://schemas.openxmlformats.org/officeDocument/2006/relationships/customXml" Target="../ink/ink321.xml"/><Relationship Id="rId143" Type="http://schemas.openxmlformats.org/officeDocument/2006/relationships/image" Target="../media/image335.png"/><Relationship Id="rId4" Type="http://schemas.openxmlformats.org/officeDocument/2006/relationships/image" Target="../media/image265.png"/><Relationship Id="rId9" Type="http://schemas.openxmlformats.org/officeDocument/2006/relationships/image" Target="../media/image268.png"/><Relationship Id="rId26" Type="http://schemas.openxmlformats.org/officeDocument/2006/relationships/customXml" Target="../ink/ink273.xml"/><Relationship Id="rId47" Type="http://schemas.openxmlformats.org/officeDocument/2006/relationships/image" Target="../media/image287.png"/><Relationship Id="rId68" Type="http://schemas.openxmlformats.org/officeDocument/2006/relationships/customXml" Target="../ink/ink294.xml"/><Relationship Id="rId89" Type="http://schemas.openxmlformats.org/officeDocument/2006/relationships/image" Target="../media/image308.png"/><Relationship Id="rId112" Type="http://schemas.openxmlformats.org/officeDocument/2006/relationships/customXml" Target="../ink/ink316.xml"/><Relationship Id="rId133" Type="http://schemas.openxmlformats.org/officeDocument/2006/relationships/image" Target="../media/image330.png"/><Relationship Id="rId16" Type="http://schemas.openxmlformats.org/officeDocument/2006/relationships/customXml" Target="../ink/ink268.xml"/><Relationship Id="rId37" Type="http://schemas.openxmlformats.org/officeDocument/2006/relationships/image" Target="../media/image282.png"/><Relationship Id="rId58" Type="http://schemas.openxmlformats.org/officeDocument/2006/relationships/customXml" Target="../ink/ink289.xml"/><Relationship Id="rId79" Type="http://schemas.openxmlformats.org/officeDocument/2006/relationships/image" Target="../media/image303.png"/><Relationship Id="rId102" Type="http://schemas.openxmlformats.org/officeDocument/2006/relationships/customXml" Target="../ink/ink311.xml"/><Relationship Id="rId123" Type="http://schemas.openxmlformats.org/officeDocument/2006/relationships/image" Target="../media/image325.png"/><Relationship Id="rId144" Type="http://schemas.openxmlformats.org/officeDocument/2006/relationships/customXml" Target="../ink/ink332.xml"/></Relationships>
</file>

<file path=ppt/slides/_rels/slide17.xml.rels><?xml version="1.0" encoding="UTF-8" standalone="yes"?>
<Relationships xmlns="http://schemas.openxmlformats.org/package/2006/relationships"><Relationship Id="rId2" Type="http://schemas.openxmlformats.org/officeDocument/2006/relationships/image" Target="../media/image33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6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55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38.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6" Type="http://schemas.openxmlformats.org/officeDocument/2006/relationships/image" Target="../media/image351.png"/><Relationship Id="rId21" Type="http://schemas.openxmlformats.org/officeDocument/2006/relationships/customXml" Target="../ink/ink342.xml"/><Relationship Id="rId42" Type="http://schemas.openxmlformats.org/officeDocument/2006/relationships/image" Target="../media/image30.png"/><Relationship Id="rId47" Type="http://schemas.openxmlformats.org/officeDocument/2006/relationships/customXml" Target="../ink/ink355.xml"/><Relationship Id="rId63" Type="http://schemas.openxmlformats.org/officeDocument/2006/relationships/customXml" Target="../ink/ink363.xml"/><Relationship Id="rId68" Type="http://schemas.openxmlformats.org/officeDocument/2006/relationships/image" Target="../media/image371.png"/><Relationship Id="rId84" Type="http://schemas.openxmlformats.org/officeDocument/2006/relationships/image" Target="../media/image379.png"/><Relationship Id="rId16" Type="http://schemas.openxmlformats.org/officeDocument/2006/relationships/image" Target="../media/image346.png"/><Relationship Id="rId11" Type="http://schemas.openxmlformats.org/officeDocument/2006/relationships/customXml" Target="../ink/ink337.xml"/><Relationship Id="rId32" Type="http://schemas.openxmlformats.org/officeDocument/2006/relationships/image" Target="../media/image354.png"/><Relationship Id="rId37" Type="http://schemas.openxmlformats.org/officeDocument/2006/relationships/customXml" Target="../ink/ink350.xml"/><Relationship Id="rId53" Type="http://schemas.openxmlformats.org/officeDocument/2006/relationships/customXml" Target="../ink/ink358.xml"/><Relationship Id="rId58" Type="http://schemas.openxmlformats.org/officeDocument/2006/relationships/image" Target="../media/image366.png"/><Relationship Id="rId74" Type="http://schemas.openxmlformats.org/officeDocument/2006/relationships/image" Target="../media/image374.png"/><Relationship Id="rId79" Type="http://schemas.openxmlformats.org/officeDocument/2006/relationships/customXml" Target="../ink/ink371.xml"/><Relationship Id="rId5" Type="http://schemas.openxmlformats.org/officeDocument/2006/relationships/customXml" Target="../ink/ink334.xml"/><Relationship Id="rId19" Type="http://schemas.openxmlformats.org/officeDocument/2006/relationships/customXml" Target="../ink/ink341.xml"/><Relationship Id="rId14" Type="http://schemas.openxmlformats.org/officeDocument/2006/relationships/image" Target="../media/image345.png"/><Relationship Id="rId22" Type="http://schemas.openxmlformats.org/officeDocument/2006/relationships/image" Target="../media/image349.png"/><Relationship Id="rId27" Type="http://schemas.openxmlformats.org/officeDocument/2006/relationships/customXml" Target="../ink/ink345.xml"/><Relationship Id="rId30" Type="http://schemas.openxmlformats.org/officeDocument/2006/relationships/image" Target="../media/image353.png"/><Relationship Id="rId35" Type="http://schemas.openxmlformats.org/officeDocument/2006/relationships/customXml" Target="../ink/ink349.xml"/><Relationship Id="rId43" Type="http://schemas.openxmlformats.org/officeDocument/2006/relationships/customXml" Target="../ink/ink353.xml"/><Relationship Id="rId48" Type="http://schemas.openxmlformats.org/officeDocument/2006/relationships/image" Target="../media/image361.png"/><Relationship Id="rId56" Type="http://schemas.openxmlformats.org/officeDocument/2006/relationships/image" Target="../media/image365.png"/><Relationship Id="rId64" Type="http://schemas.openxmlformats.org/officeDocument/2006/relationships/image" Target="../media/image369.png"/><Relationship Id="rId69" Type="http://schemas.openxmlformats.org/officeDocument/2006/relationships/customXml" Target="../ink/ink366.xml"/><Relationship Id="rId77" Type="http://schemas.openxmlformats.org/officeDocument/2006/relationships/customXml" Target="../ink/ink370.xml"/><Relationship Id="rId8" Type="http://schemas.openxmlformats.org/officeDocument/2006/relationships/image" Target="../media/image342.png"/><Relationship Id="rId51" Type="http://schemas.openxmlformats.org/officeDocument/2006/relationships/customXml" Target="../ink/ink357.xml"/><Relationship Id="rId72" Type="http://schemas.openxmlformats.org/officeDocument/2006/relationships/image" Target="../media/image373.png"/><Relationship Id="rId80" Type="http://schemas.openxmlformats.org/officeDocument/2006/relationships/image" Target="../media/image377.png"/><Relationship Id="rId85" Type="http://schemas.openxmlformats.org/officeDocument/2006/relationships/customXml" Target="../ink/ink374.xml"/><Relationship Id="rId3" Type="http://schemas.openxmlformats.org/officeDocument/2006/relationships/customXml" Target="../ink/ink333.xml"/><Relationship Id="rId12" Type="http://schemas.openxmlformats.org/officeDocument/2006/relationships/image" Target="../media/image344.png"/><Relationship Id="rId17" Type="http://schemas.openxmlformats.org/officeDocument/2006/relationships/customXml" Target="../ink/ink340.xml"/><Relationship Id="rId25" Type="http://schemas.openxmlformats.org/officeDocument/2006/relationships/customXml" Target="../ink/ink344.xml"/><Relationship Id="rId33" Type="http://schemas.openxmlformats.org/officeDocument/2006/relationships/customXml" Target="../ink/ink348.xml"/><Relationship Id="rId38" Type="http://schemas.openxmlformats.org/officeDocument/2006/relationships/image" Target="../media/image357.png"/><Relationship Id="rId46" Type="http://schemas.openxmlformats.org/officeDocument/2006/relationships/image" Target="../media/image360.png"/><Relationship Id="rId59" Type="http://schemas.openxmlformats.org/officeDocument/2006/relationships/customXml" Target="../ink/ink361.xml"/><Relationship Id="rId67" Type="http://schemas.openxmlformats.org/officeDocument/2006/relationships/customXml" Target="../ink/ink365.xml"/><Relationship Id="rId20" Type="http://schemas.openxmlformats.org/officeDocument/2006/relationships/image" Target="../media/image348.png"/><Relationship Id="rId41" Type="http://schemas.openxmlformats.org/officeDocument/2006/relationships/customXml" Target="../ink/ink352.xml"/><Relationship Id="rId54" Type="http://schemas.openxmlformats.org/officeDocument/2006/relationships/image" Target="../media/image364.png"/><Relationship Id="rId62" Type="http://schemas.openxmlformats.org/officeDocument/2006/relationships/image" Target="../media/image368.png"/><Relationship Id="rId70" Type="http://schemas.openxmlformats.org/officeDocument/2006/relationships/image" Target="../media/image372.png"/><Relationship Id="rId75" Type="http://schemas.openxmlformats.org/officeDocument/2006/relationships/customXml" Target="../ink/ink369.xml"/><Relationship Id="rId83" Type="http://schemas.openxmlformats.org/officeDocument/2006/relationships/customXml" Target="../ink/ink373.xml"/><Relationship Id="rId1" Type="http://schemas.openxmlformats.org/officeDocument/2006/relationships/slideLayout" Target="../slideLayouts/slideLayout1.xml"/><Relationship Id="rId6" Type="http://schemas.openxmlformats.org/officeDocument/2006/relationships/image" Target="../media/image341.png"/><Relationship Id="rId15" Type="http://schemas.openxmlformats.org/officeDocument/2006/relationships/customXml" Target="../ink/ink339.xml"/><Relationship Id="rId23" Type="http://schemas.openxmlformats.org/officeDocument/2006/relationships/customXml" Target="../ink/ink343.xml"/><Relationship Id="rId28" Type="http://schemas.openxmlformats.org/officeDocument/2006/relationships/image" Target="../media/image352.png"/><Relationship Id="rId36" Type="http://schemas.openxmlformats.org/officeDocument/2006/relationships/image" Target="../media/image356.png"/><Relationship Id="rId49" Type="http://schemas.openxmlformats.org/officeDocument/2006/relationships/customXml" Target="../ink/ink356.xml"/><Relationship Id="rId57" Type="http://schemas.openxmlformats.org/officeDocument/2006/relationships/customXml" Target="../ink/ink360.xml"/><Relationship Id="rId10" Type="http://schemas.openxmlformats.org/officeDocument/2006/relationships/image" Target="../media/image343.png"/><Relationship Id="rId31" Type="http://schemas.openxmlformats.org/officeDocument/2006/relationships/customXml" Target="../ink/ink347.xml"/><Relationship Id="rId44" Type="http://schemas.openxmlformats.org/officeDocument/2006/relationships/image" Target="../media/image359.png"/><Relationship Id="rId52" Type="http://schemas.openxmlformats.org/officeDocument/2006/relationships/image" Target="../media/image363.png"/><Relationship Id="rId60" Type="http://schemas.openxmlformats.org/officeDocument/2006/relationships/image" Target="../media/image367.png"/><Relationship Id="rId65" Type="http://schemas.openxmlformats.org/officeDocument/2006/relationships/customXml" Target="../ink/ink364.xml"/><Relationship Id="rId73" Type="http://schemas.openxmlformats.org/officeDocument/2006/relationships/customXml" Target="../ink/ink368.xml"/><Relationship Id="rId78" Type="http://schemas.openxmlformats.org/officeDocument/2006/relationships/image" Target="../media/image376.png"/><Relationship Id="rId81" Type="http://schemas.openxmlformats.org/officeDocument/2006/relationships/customXml" Target="../ink/ink372.xml"/><Relationship Id="rId86" Type="http://schemas.openxmlformats.org/officeDocument/2006/relationships/image" Target="../media/image380.png"/><Relationship Id="rId4" Type="http://schemas.openxmlformats.org/officeDocument/2006/relationships/image" Target="../media/image340.png"/><Relationship Id="rId9" Type="http://schemas.openxmlformats.org/officeDocument/2006/relationships/customXml" Target="../ink/ink336.xml"/><Relationship Id="rId13" Type="http://schemas.openxmlformats.org/officeDocument/2006/relationships/customXml" Target="../ink/ink338.xml"/><Relationship Id="rId18" Type="http://schemas.openxmlformats.org/officeDocument/2006/relationships/image" Target="../media/image347.png"/><Relationship Id="rId39" Type="http://schemas.openxmlformats.org/officeDocument/2006/relationships/customXml" Target="../ink/ink351.xml"/><Relationship Id="rId34" Type="http://schemas.openxmlformats.org/officeDocument/2006/relationships/image" Target="../media/image355.png"/><Relationship Id="rId50" Type="http://schemas.openxmlformats.org/officeDocument/2006/relationships/image" Target="../media/image362.png"/><Relationship Id="rId55" Type="http://schemas.openxmlformats.org/officeDocument/2006/relationships/customXml" Target="../ink/ink359.xml"/><Relationship Id="rId76" Type="http://schemas.openxmlformats.org/officeDocument/2006/relationships/image" Target="../media/image375.png"/><Relationship Id="rId7" Type="http://schemas.openxmlformats.org/officeDocument/2006/relationships/customXml" Target="../ink/ink335.xml"/><Relationship Id="rId71" Type="http://schemas.openxmlformats.org/officeDocument/2006/relationships/customXml" Target="../ink/ink367.xml"/><Relationship Id="rId2" Type="http://schemas.openxmlformats.org/officeDocument/2006/relationships/image" Target="../media/image339.png"/><Relationship Id="rId29" Type="http://schemas.openxmlformats.org/officeDocument/2006/relationships/customXml" Target="../ink/ink346.xml"/><Relationship Id="rId24" Type="http://schemas.openxmlformats.org/officeDocument/2006/relationships/image" Target="../media/image350.png"/><Relationship Id="rId40" Type="http://schemas.openxmlformats.org/officeDocument/2006/relationships/image" Target="../media/image358.png"/><Relationship Id="rId45" Type="http://schemas.openxmlformats.org/officeDocument/2006/relationships/customXml" Target="../ink/ink354.xml"/><Relationship Id="rId66" Type="http://schemas.openxmlformats.org/officeDocument/2006/relationships/image" Target="../media/image370.png"/><Relationship Id="rId61" Type="http://schemas.openxmlformats.org/officeDocument/2006/relationships/customXml" Target="../ink/ink362.xml"/><Relationship Id="rId82" Type="http://schemas.openxmlformats.org/officeDocument/2006/relationships/image" Target="../media/image378.png"/></Relationships>
</file>

<file path=ppt/slides/_rels/slide23.xml.rels><?xml version="1.0" encoding="UTF-8" standalone="yes"?>
<Relationships xmlns="http://schemas.openxmlformats.org/package/2006/relationships"><Relationship Id="rId2" Type="http://schemas.openxmlformats.org/officeDocument/2006/relationships/image" Target="../media/image381.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3" Type="http://schemas.openxmlformats.org/officeDocument/2006/relationships/customXml" Target="../ink/ink380.xml"/><Relationship Id="rId18" Type="http://schemas.openxmlformats.org/officeDocument/2006/relationships/image" Target="../media/image390.png"/><Relationship Id="rId26" Type="http://schemas.openxmlformats.org/officeDocument/2006/relationships/image" Target="../media/image394.png"/><Relationship Id="rId39" Type="http://schemas.openxmlformats.org/officeDocument/2006/relationships/customXml" Target="../ink/ink393.xml"/><Relationship Id="rId21" Type="http://schemas.openxmlformats.org/officeDocument/2006/relationships/customXml" Target="../ink/ink384.xml"/><Relationship Id="rId34" Type="http://schemas.openxmlformats.org/officeDocument/2006/relationships/image" Target="../media/image398.png"/><Relationship Id="rId42" Type="http://schemas.openxmlformats.org/officeDocument/2006/relationships/image" Target="../media/image402.png"/><Relationship Id="rId47" Type="http://schemas.openxmlformats.org/officeDocument/2006/relationships/customXml" Target="../ink/ink397.xml"/><Relationship Id="rId50" Type="http://schemas.openxmlformats.org/officeDocument/2006/relationships/image" Target="../media/image406.png"/><Relationship Id="rId7" Type="http://schemas.openxmlformats.org/officeDocument/2006/relationships/customXml" Target="../ink/ink377.xml"/><Relationship Id="rId2" Type="http://schemas.openxmlformats.org/officeDocument/2006/relationships/image" Target="../media/image382.emf"/><Relationship Id="rId16" Type="http://schemas.openxmlformats.org/officeDocument/2006/relationships/image" Target="../media/image389.png"/><Relationship Id="rId29" Type="http://schemas.openxmlformats.org/officeDocument/2006/relationships/customXml" Target="../ink/ink388.xml"/><Relationship Id="rId11" Type="http://schemas.openxmlformats.org/officeDocument/2006/relationships/customXml" Target="../ink/ink379.xml"/><Relationship Id="rId24" Type="http://schemas.openxmlformats.org/officeDocument/2006/relationships/image" Target="../media/image393.png"/><Relationship Id="rId32" Type="http://schemas.openxmlformats.org/officeDocument/2006/relationships/image" Target="../media/image397.png"/><Relationship Id="rId37" Type="http://schemas.openxmlformats.org/officeDocument/2006/relationships/customXml" Target="../ink/ink392.xml"/><Relationship Id="rId40" Type="http://schemas.openxmlformats.org/officeDocument/2006/relationships/image" Target="../media/image401.png"/><Relationship Id="rId45" Type="http://schemas.openxmlformats.org/officeDocument/2006/relationships/customXml" Target="../ink/ink396.xml"/><Relationship Id="rId53" Type="http://schemas.openxmlformats.org/officeDocument/2006/relationships/customXml" Target="../ink/ink400.xml"/><Relationship Id="rId5" Type="http://schemas.openxmlformats.org/officeDocument/2006/relationships/customXml" Target="../ink/ink376.xml"/><Relationship Id="rId10" Type="http://schemas.openxmlformats.org/officeDocument/2006/relationships/image" Target="../media/image386.png"/><Relationship Id="rId19" Type="http://schemas.openxmlformats.org/officeDocument/2006/relationships/customXml" Target="../ink/ink383.xml"/><Relationship Id="rId31" Type="http://schemas.openxmlformats.org/officeDocument/2006/relationships/customXml" Target="../ink/ink389.xml"/><Relationship Id="rId44" Type="http://schemas.openxmlformats.org/officeDocument/2006/relationships/image" Target="../media/image403.png"/><Relationship Id="rId52" Type="http://schemas.openxmlformats.org/officeDocument/2006/relationships/image" Target="../media/image407.png"/><Relationship Id="rId4" Type="http://schemas.openxmlformats.org/officeDocument/2006/relationships/image" Target="../media/image383.png"/><Relationship Id="rId9" Type="http://schemas.openxmlformats.org/officeDocument/2006/relationships/customXml" Target="../ink/ink378.xml"/><Relationship Id="rId14" Type="http://schemas.openxmlformats.org/officeDocument/2006/relationships/image" Target="../media/image388.png"/><Relationship Id="rId22" Type="http://schemas.openxmlformats.org/officeDocument/2006/relationships/image" Target="../media/image392.png"/><Relationship Id="rId27" Type="http://schemas.openxmlformats.org/officeDocument/2006/relationships/customXml" Target="../ink/ink387.xml"/><Relationship Id="rId30" Type="http://schemas.openxmlformats.org/officeDocument/2006/relationships/image" Target="../media/image396.png"/><Relationship Id="rId35" Type="http://schemas.openxmlformats.org/officeDocument/2006/relationships/customXml" Target="../ink/ink391.xml"/><Relationship Id="rId43" Type="http://schemas.openxmlformats.org/officeDocument/2006/relationships/customXml" Target="../ink/ink395.xml"/><Relationship Id="rId48" Type="http://schemas.openxmlformats.org/officeDocument/2006/relationships/image" Target="../media/image405.png"/><Relationship Id="rId8" Type="http://schemas.openxmlformats.org/officeDocument/2006/relationships/image" Target="../media/image385.png"/><Relationship Id="rId51" Type="http://schemas.openxmlformats.org/officeDocument/2006/relationships/customXml" Target="../ink/ink399.xml"/><Relationship Id="rId3" Type="http://schemas.openxmlformats.org/officeDocument/2006/relationships/customXml" Target="../ink/ink375.xml"/><Relationship Id="rId12" Type="http://schemas.openxmlformats.org/officeDocument/2006/relationships/image" Target="../media/image387.png"/><Relationship Id="rId17" Type="http://schemas.openxmlformats.org/officeDocument/2006/relationships/customXml" Target="../ink/ink382.xml"/><Relationship Id="rId25" Type="http://schemas.openxmlformats.org/officeDocument/2006/relationships/customXml" Target="../ink/ink386.xml"/><Relationship Id="rId33" Type="http://schemas.openxmlformats.org/officeDocument/2006/relationships/customXml" Target="../ink/ink390.xml"/><Relationship Id="rId38" Type="http://schemas.openxmlformats.org/officeDocument/2006/relationships/image" Target="../media/image400.png"/><Relationship Id="rId46" Type="http://schemas.openxmlformats.org/officeDocument/2006/relationships/image" Target="../media/image404.png"/><Relationship Id="rId20" Type="http://schemas.openxmlformats.org/officeDocument/2006/relationships/image" Target="../media/image391.png"/><Relationship Id="rId41" Type="http://schemas.openxmlformats.org/officeDocument/2006/relationships/customXml" Target="../ink/ink394.xml"/><Relationship Id="rId54" Type="http://schemas.openxmlformats.org/officeDocument/2006/relationships/image" Target="../media/image408.png"/><Relationship Id="rId1" Type="http://schemas.openxmlformats.org/officeDocument/2006/relationships/slideLayout" Target="../slideLayouts/slideLayout1.xml"/><Relationship Id="rId6" Type="http://schemas.openxmlformats.org/officeDocument/2006/relationships/image" Target="../media/image384.png"/><Relationship Id="rId15" Type="http://schemas.openxmlformats.org/officeDocument/2006/relationships/customXml" Target="../ink/ink381.xml"/><Relationship Id="rId23" Type="http://schemas.openxmlformats.org/officeDocument/2006/relationships/customXml" Target="../ink/ink385.xml"/><Relationship Id="rId28" Type="http://schemas.openxmlformats.org/officeDocument/2006/relationships/image" Target="../media/image395.png"/><Relationship Id="rId36" Type="http://schemas.openxmlformats.org/officeDocument/2006/relationships/image" Target="../media/image399.png"/><Relationship Id="rId49" Type="http://schemas.openxmlformats.org/officeDocument/2006/relationships/customXml" Target="../ink/ink398.xml"/></Relationships>
</file>

<file path=ppt/slides/_rels/slide3.xml.rels><?xml version="1.0" encoding="UTF-8" standalone="yes"?>
<Relationships xmlns="http://schemas.openxmlformats.org/package/2006/relationships"><Relationship Id="rId26" Type="http://schemas.openxmlformats.org/officeDocument/2006/relationships/image" Target="../media/image13.png"/><Relationship Id="rId21" Type="http://schemas.openxmlformats.org/officeDocument/2006/relationships/customXml" Target="../ink/ink11.xml"/><Relationship Id="rId42" Type="http://schemas.openxmlformats.org/officeDocument/2006/relationships/image" Target="../media/image21.png"/><Relationship Id="rId47" Type="http://schemas.openxmlformats.org/officeDocument/2006/relationships/customXml" Target="../ink/ink24.xml"/><Relationship Id="rId63" Type="http://schemas.openxmlformats.org/officeDocument/2006/relationships/customXml" Target="../ink/ink32.xml"/><Relationship Id="rId68" Type="http://schemas.openxmlformats.org/officeDocument/2006/relationships/image" Target="../media/image34.png"/><Relationship Id="rId84" Type="http://schemas.openxmlformats.org/officeDocument/2006/relationships/image" Target="../media/image42.png"/><Relationship Id="rId16" Type="http://schemas.openxmlformats.org/officeDocument/2006/relationships/image" Target="../media/image8.png"/><Relationship Id="rId11" Type="http://schemas.openxmlformats.org/officeDocument/2006/relationships/customXml" Target="../ink/ink6.xml"/><Relationship Id="rId32" Type="http://schemas.openxmlformats.org/officeDocument/2006/relationships/image" Target="../media/image16.png"/><Relationship Id="rId37" Type="http://schemas.openxmlformats.org/officeDocument/2006/relationships/customXml" Target="../ink/ink19.xml"/><Relationship Id="rId53" Type="http://schemas.openxmlformats.org/officeDocument/2006/relationships/customXml" Target="../ink/ink27.xml"/><Relationship Id="rId58" Type="http://schemas.openxmlformats.org/officeDocument/2006/relationships/image" Target="../media/image29.png"/><Relationship Id="rId74" Type="http://schemas.openxmlformats.org/officeDocument/2006/relationships/image" Target="../media/image37.png"/><Relationship Id="rId79" Type="http://schemas.openxmlformats.org/officeDocument/2006/relationships/customXml" Target="../ink/ink40.xml"/><Relationship Id="rId5" Type="http://schemas.openxmlformats.org/officeDocument/2006/relationships/customXml" Target="../ink/ink3.xml"/><Relationship Id="rId19" Type="http://schemas.openxmlformats.org/officeDocument/2006/relationships/customXml" Target="../ink/ink10.xml"/><Relationship Id="rId14" Type="http://schemas.openxmlformats.org/officeDocument/2006/relationships/image" Target="../media/image7.png"/><Relationship Id="rId22" Type="http://schemas.openxmlformats.org/officeDocument/2006/relationships/image" Target="../media/image11.png"/><Relationship Id="rId27" Type="http://schemas.openxmlformats.org/officeDocument/2006/relationships/customXml" Target="../ink/ink14.xml"/><Relationship Id="rId30" Type="http://schemas.openxmlformats.org/officeDocument/2006/relationships/image" Target="../media/image15.png"/><Relationship Id="rId35" Type="http://schemas.openxmlformats.org/officeDocument/2006/relationships/customXml" Target="../ink/ink18.xml"/><Relationship Id="rId43" Type="http://schemas.openxmlformats.org/officeDocument/2006/relationships/customXml" Target="../ink/ink22.xml"/><Relationship Id="rId48" Type="http://schemas.openxmlformats.org/officeDocument/2006/relationships/image" Target="../media/image24.png"/><Relationship Id="rId56" Type="http://schemas.openxmlformats.org/officeDocument/2006/relationships/image" Target="../media/image28.png"/><Relationship Id="rId64" Type="http://schemas.openxmlformats.org/officeDocument/2006/relationships/image" Target="../media/image32.png"/><Relationship Id="rId69" Type="http://schemas.openxmlformats.org/officeDocument/2006/relationships/customXml" Target="../ink/ink35.xml"/><Relationship Id="rId77" Type="http://schemas.openxmlformats.org/officeDocument/2006/relationships/customXml" Target="../ink/ink39.xml"/><Relationship Id="rId8" Type="http://schemas.openxmlformats.org/officeDocument/2006/relationships/image" Target="../media/image4.png"/><Relationship Id="rId51" Type="http://schemas.openxmlformats.org/officeDocument/2006/relationships/customXml" Target="../ink/ink26.xml"/><Relationship Id="rId72" Type="http://schemas.openxmlformats.org/officeDocument/2006/relationships/image" Target="../media/image36.png"/><Relationship Id="rId80" Type="http://schemas.openxmlformats.org/officeDocument/2006/relationships/image" Target="../media/image40.png"/><Relationship Id="rId85" Type="http://schemas.openxmlformats.org/officeDocument/2006/relationships/customXml" Target="../ink/ink43.xml"/><Relationship Id="rId3" Type="http://schemas.openxmlformats.org/officeDocument/2006/relationships/customXml" Target="../ink/ink2.xml"/><Relationship Id="rId12" Type="http://schemas.openxmlformats.org/officeDocument/2006/relationships/image" Target="../media/image6.png"/><Relationship Id="rId17" Type="http://schemas.openxmlformats.org/officeDocument/2006/relationships/customXml" Target="../ink/ink9.xml"/><Relationship Id="rId25" Type="http://schemas.openxmlformats.org/officeDocument/2006/relationships/customXml" Target="../ink/ink13.xml"/><Relationship Id="rId33" Type="http://schemas.openxmlformats.org/officeDocument/2006/relationships/customXml" Target="../ink/ink17.xml"/><Relationship Id="rId38" Type="http://schemas.openxmlformats.org/officeDocument/2006/relationships/image" Target="../media/image19.png"/><Relationship Id="rId46" Type="http://schemas.openxmlformats.org/officeDocument/2006/relationships/image" Target="../media/image23.png"/><Relationship Id="rId59" Type="http://schemas.openxmlformats.org/officeDocument/2006/relationships/customXml" Target="../ink/ink30.xml"/><Relationship Id="rId67" Type="http://schemas.openxmlformats.org/officeDocument/2006/relationships/customXml" Target="../ink/ink34.xml"/><Relationship Id="rId20" Type="http://schemas.openxmlformats.org/officeDocument/2006/relationships/image" Target="../media/image10.png"/><Relationship Id="rId41" Type="http://schemas.openxmlformats.org/officeDocument/2006/relationships/customXml" Target="../ink/ink21.xml"/><Relationship Id="rId54" Type="http://schemas.openxmlformats.org/officeDocument/2006/relationships/image" Target="../media/image27.png"/><Relationship Id="rId62" Type="http://schemas.openxmlformats.org/officeDocument/2006/relationships/image" Target="../media/image31.png"/><Relationship Id="rId70" Type="http://schemas.openxmlformats.org/officeDocument/2006/relationships/image" Target="../media/image35.png"/><Relationship Id="rId75" Type="http://schemas.openxmlformats.org/officeDocument/2006/relationships/customXml" Target="../ink/ink38.xml"/><Relationship Id="rId83" Type="http://schemas.openxmlformats.org/officeDocument/2006/relationships/customXml" Target="../ink/ink42.xml"/><Relationship Id="rId1" Type="http://schemas.openxmlformats.org/officeDocument/2006/relationships/slideLayout" Target="../slideLayouts/slideLayout1.xml"/><Relationship Id="rId6" Type="http://schemas.openxmlformats.org/officeDocument/2006/relationships/image" Target="../media/image3.png"/><Relationship Id="rId15" Type="http://schemas.openxmlformats.org/officeDocument/2006/relationships/customXml" Target="../ink/ink8.xml"/><Relationship Id="rId23" Type="http://schemas.openxmlformats.org/officeDocument/2006/relationships/customXml" Target="../ink/ink12.xml"/><Relationship Id="rId28" Type="http://schemas.openxmlformats.org/officeDocument/2006/relationships/image" Target="../media/image14.png"/><Relationship Id="rId36" Type="http://schemas.openxmlformats.org/officeDocument/2006/relationships/image" Target="../media/image18.png"/><Relationship Id="rId49" Type="http://schemas.openxmlformats.org/officeDocument/2006/relationships/customXml" Target="../ink/ink25.xml"/><Relationship Id="rId57" Type="http://schemas.openxmlformats.org/officeDocument/2006/relationships/customXml" Target="../ink/ink29.xml"/><Relationship Id="rId10" Type="http://schemas.openxmlformats.org/officeDocument/2006/relationships/image" Target="../media/image5.png"/><Relationship Id="rId31" Type="http://schemas.openxmlformats.org/officeDocument/2006/relationships/customXml" Target="../ink/ink16.xml"/><Relationship Id="rId44" Type="http://schemas.openxmlformats.org/officeDocument/2006/relationships/image" Target="../media/image22.png"/><Relationship Id="rId52" Type="http://schemas.openxmlformats.org/officeDocument/2006/relationships/image" Target="../media/image26.png"/><Relationship Id="rId60" Type="http://schemas.openxmlformats.org/officeDocument/2006/relationships/image" Target="../media/image30.png"/><Relationship Id="rId65" Type="http://schemas.openxmlformats.org/officeDocument/2006/relationships/customXml" Target="../ink/ink33.xml"/><Relationship Id="rId73" Type="http://schemas.openxmlformats.org/officeDocument/2006/relationships/customXml" Target="../ink/ink37.xml"/><Relationship Id="rId78" Type="http://schemas.openxmlformats.org/officeDocument/2006/relationships/image" Target="../media/image39.png"/><Relationship Id="rId81" Type="http://schemas.openxmlformats.org/officeDocument/2006/relationships/customXml" Target="../ink/ink41.xml"/><Relationship Id="rId86" Type="http://schemas.openxmlformats.org/officeDocument/2006/relationships/image" Target="../media/image43.png"/><Relationship Id="rId4" Type="http://schemas.openxmlformats.org/officeDocument/2006/relationships/image" Target="../media/image2.png"/><Relationship Id="rId9" Type="http://schemas.openxmlformats.org/officeDocument/2006/relationships/customXml" Target="../ink/ink5.xml"/><Relationship Id="rId13" Type="http://schemas.openxmlformats.org/officeDocument/2006/relationships/customXml" Target="../ink/ink7.xml"/><Relationship Id="rId18" Type="http://schemas.openxmlformats.org/officeDocument/2006/relationships/image" Target="../media/image9.png"/><Relationship Id="rId39" Type="http://schemas.openxmlformats.org/officeDocument/2006/relationships/customXml" Target="../ink/ink20.xml"/><Relationship Id="rId34" Type="http://schemas.openxmlformats.org/officeDocument/2006/relationships/image" Target="../media/image17.png"/><Relationship Id="rId50" Type="http://schemas.openxmlformats.org/officeDocument/2006/relationships/image" Target="../media/image25.png"/><Relationship Id="rId55" Type="http://schemas.openxmlformats.org/officeDocument/2006/relationships/customXml" Target="../ink/ink28.xml"/><Relationship Id="rId76" Type="http://schemas.openxmlformats.org/officeDocument/2006/relationships/image" Target="../media/image38.png"/><Relationship Id="rId7" Type="http://schemas.openxmlformats.org/officeDocument/2006/relationships/customXml" Target="../ink/ink4.xml"/><Relationship Id="rId71" Type="http://schemas.openxmlformats.org/officeDocument/2006/relationships/customXml" Target="../ink/ink36.xml"/><Relationship Id="rId2" Type="http://schemas.openxmlformats.org/officeDocument/2006/relationships/image" Target="../media/image25011.png"/><Relationship Id="rId29" Type="http://schemas.openxmlformats.org/officeDocument/2006/relationships/customXml" Target="../ink/ink15.xml"/><Relationship Id="rId24" Type="http://schemas.openxmlformats.org/officeDocument/2006/relationships/image" Target="../media/image12.png"/><Relationship Id="rId40" Type="http://schemas.openxmlformats.org/officeDocument/2006/relationships/image" Target="../media/image20.png"/><Relationship Id="rId45" Type="http://schemas.openxmlformats.org/officeDocument/2006/relationships/customXml" Target="../ink/ink23.xml"/><Relationship Id="rId66" Type="http://schemas.openxmlformats.org/officeDocument/2006/relationships/image" Target="../media/image33.png"/><Relationship Id="rId61" Type="http://schemas.openxmlformats.org/officeDocument/2006/relationships/customXml" Target="../ink/ink31.xml"/><Relationship Id="rId82" Type="http://schemas.openxmlformats.org/officeDocument/2006/relationships/image" Target="../media/image41.png"/></Relationships>
</file>

<file path=ppt/slides/_rels/slide4.xml.rels><?xml version="1.0" encoding="UTF-8" standalone="yes"?>
<Relationships xmlns="http://schemas.openxmlformats.org/package/2006/relationships"><Relationship Id="rId26" Type="http://schemas.openxmlformats.org/officeDocument/2006/relationships/image" Target="../media/image55.png"/><Relationship Id="rId21" Type="http://schemas.openxmlformats.org/officeDocument/2006/relationships/customXml" Target="../ink/ink53.xml"/><Relationship Id="rId42" Type="http://schemas.openxmlformats.org/officeDocument/2006/relationships/image" Target="../media/image63.png"/><Relationship Id="rId47" Type="http://schemas.openxmlformats.org/officeDocument/2006/relationships/customXml" Target="../ink/ink66.xml"/><Relationship Id="rId63" Type="http://schemas.openxmlformats.org/officeDocument/2006/relationships/customXml" Target="../ink/ink74.xml"/><Relationship Id="rId68" Type="http://schemas.openxmlformats.org/officeDocument/2006/relationships/image" Target="../media/image76.png"/><Relationship Id="rId16" Type="http://schemas.openxmlformats.org/officeDocument/2006/relationships/image" Target="../media/image50.png"/><Relationship Id="rId11" Type="http://schemas.openxmlformats.org/officeDocument/2006/relationships/customXml" Target="../ink/ink48.xml"/><Relationship Id="rId24" Type="http://schemas.openxmlformats.org/officeDocument/2006/relationships/image" Target="../media/image54.png"/><Relationship Id="rId32" Type="http://schemas.openxmlformats.org/officeDocument/2006/relationships/image" Target="../media/image58.png"/><Relationship Id="rId37" Type="http://schemas.openxmlformats.org/officeDocument/2006/relationships/customXml" Target="../ink/ink61.xml"/><Relationship Id="rId40" Type="http://schemas.openxmlformats.org/officeDocument/2006/relationships/image" Target="../media/image62.png"/><Relationship Id="rId45" Type="http://schemas.openxmlformats.org/officeDocument/2006/relationships/customXml" Target="../ink/ink65.xml"/><Relationship Id="rId53" Type="http://schemas.openxmlformats.org/officeDocument/2006/relationships/customXml" Target="../ink/ink69.xml"/><Relationship Id="rId58" Type="http://schemas.openxmlformats.org/officeDocument/2006/relationships/image" Target="../media/image71.png"/><Relationship Id="rId66" Type="http://schemas.openxmlformats.org/officeDocument/2006/relationships/image" Target="../media/image75.png"/><Relationship Id="rId74" Type="http://schemas.openxmlformats.org/officeDocument/2006/relationships/image" Target="../media/image79.png"/><Relationship Id="rId5" Type="http://schemas.openxmlformats.org/officeDocument/2006/relationships/customXml" Target="../ink/ink45.xml"/><Relationship Id="rId61" Type="http://schemas.openxmlformats.org/officeDocument/2006/relationships/customXml" Target="../ink/ink73.xml"/><Relationship Id="rId19" Type="http://schemas.openxmlformats.org/officeDocument/2006/relationships/customXml" Target="../ink/ink52.xml"/><Relationship Id="rId14" Type="http://schemas.openxmlformats.org/officeDocument/2006/relationships/image" Target="../media/image49.png"/><Relationship Id="rId22" Type="http://schemas.openxmlformats.org/officeDocument/2006/relationships/image" Target="../media/image53.png"/><Relationship Id="rId27" Type="http://schemas.openxmlformats.org/officeDocument/2006/relationships/customXml" Target="../ink/ink56.xml"/><Relationship Id="rId30" Type="http://schemas.openxmlformats.org/officeDocument/2006/relationships/image" Target="../media/image57.png"/><Relationship Id="rId35" Type="http://schemas.openxmlformats.org/officeDocument/2006/relationships/customXml" Target="../ink/ink60.xml"/><Relationship Id="rId43" Type="http://schemas.openxmlformats.org/officeDocument/2006/relationships/customXml" Target="../ink/ink64.xml"/><Relationship Id="rId48" Type="http://schemas.openxmlformats.org/officeDocument/2006/relationships/image" Target="../media/image66.png"/><Relationship Id="rId56" Type="http://schemas.openxmlformats.org/officeDocument/2006/relationships/image" Target="../media/image70.png"/><Relationship Id="rId64" Type="http://schemas.openxmlformats.org/officeDocument/2006/relationships/image" Target="../media/image74.png"/><Relationship Id="rId69" Type="http://schemas.openxmlformats.org/officeDocument/2006/relationships/customXml" Target="../ink/ink77.xml"/><Relationship Id="rId77" Type="http://schemas.openxmlformats.org/officeDocument/2006/relationships/customXml" Target="../ink/ink81.xml"/><Relationship Id="rId8" Type="http://schemas.openxmlformats.org/officeDocument/2006/relationships/image" Target="../media/image46.png"/><Relationship Id="rId51" Type="http://schemas.openxmlformats.org/officeDocument/2006/relationships/customXml" Target="../ink/ink68.xml"/><Relationship Id="rId72" Type="http://schemas.openxmlformats.org/officeDocument/2006/relationships/image" Target="../media/image78.png"/><Relationship Id="rId3" Type="http://schemas.openxmlformats.org/officeDocument/2006/relationships/customXml" Target="../ink/ink44.xml"/><Relationship Id="rId12" Type="http://schemas.openxmlformats.org/officeDocument/2006/relationships/image" Target="../media/image48.png"/><Relationship Id="rId17" Type="http://schemas.openxmlformats.org/officeDocument/2006/relationships/customXml" Target="../ink/ink51.xml"/><Relationship Id="rId25" Type="http://schemas.openxmlformats.org/officeDocument/2006/relationships/customXml" Target="../ink/ink55.xml"/><Relationship Id="rId33" Type="http://schemas.openxmlformats.org/officeDocument/2006/relationships/customXml" Target="../ink/ink59.xml"/><Relationship Id="rId38" Type="http://schemas.openxmlformats.org/officeDocument/2006/relationships/image" Target="../media/image61.png"/><Relationship Id="rId46" Type="http://schemas.openxmlformats.org/officeDocument/2006/relationships/image" Target="../media/image65.png"/><Relationship Id="rId59" Type="http://schemas.openxmlformats.org/officeDocument/2006/relationships/customXml" Target="../ink/ink72.xml"/><Relationship Id="rId67" Type="http://schemas.openxmlformats.org/officeDocument/2006/relationships/customXml" Target="../ink/ink76.xml"/><Relationship Id="rId20" Type="http://schemas.openxmlformats.org/officeDocument/2006/relationships/image" Target="../media/image52.png"/><Relationship Id="rId41" Type="http://schemas.openxmlformats.org/officeDocument/2006/relationships/customXml" Target="../ink/ink63.xml"/><Relationship Id="rId54" Type="http://schemas.openxmlformats.org/officeDocument/2006/relationships/image" Target="../media/image69.png"/><Relationship Id="rId62" Type="http://schemas.openxmlformats.org/officeDocument/2006/relationships/image" Target="../media/image73.png"/><Relationship Id="rId70" Type="http://schemas.openxmlformats.org/officeDocument/2006/relationships/image" Target="../media/image77.png"/><Relationship Id="rId75" Type="http://schemas.openxmlformats.org/officeDocument/2006/relationships/customXml" Target="../ink/ink80.xml"/><Relationship Id="rId1" Type="http://schemas.openxmlformats.org/officeDocument/2006/relationships/slideLayout" Target="../slideLayouts/slideLayout1.xml"/><Relationship Id="rId6" Type="http://schemas.openxmlformats.org/officeDocument/2006/relationships/image" Target="../media/image45.png"/><Relationship Id="rId15" Type="http://schemas.openxmlformats.org/officeDocument/2006/relationships/customXml" Target="../ink/ink50.xml"/><Relationship Id="rId23" Type="http://schemas.openxmlformats.org/officeDocument/2006/relationships/customXml" Target="../ink/ink54.xml"/><Relationship Id="rId28" Type="http://schemas.openxmlformats.org/officeDocument/2006/relationships/image" Target="../media/image56.png"/><Relationship Id="rId36" Type="http://schemas.openxmlformats.org/officeDocument/2006/relationships/image" Target="../media/image60.png"/><Relationship Id="rId49" Type="http://schemas.openxmlformats.org/officeDocument/2006/relationships/customXml" Target="../ink/ink67.xml"/><Relationship Id="rId57" Type="http://schemas.openxmlformats.org/officeDocument/2006/relationships/customXml" Target="../ink/ink71.xml"/><Relationship Id="rId10" Type="http://schemas.openxmlformats.org/officeDocument/2006/relationships/image" Target="../media/image47.png"/><Relationship Id="rId31" Type="http://schemas.openxmlformats.org/officeDocument/2006/relationships/customXml" Target="../ink/ink58.xml"/><Relationship Id="rId44" Type="http://schemas.openxmlformats.org/officeDocument/2006/relationships/image" Target="../media/image64.png"/><Relationship Id="rId52" Type="http://schemas.openxmlformats.org/officeDocument/2006/relationships/image" Target="../media/image68.png"/><Relationship Id="rId60" Type="http://schemas.openxmlformats.org/officeDocument/2006/relationships/image" Target="../media/image72.png"/><Relationship Id="rId65" Type="http://schemas.openxmlformats.org/officeDocument/2006/relationships/customXml" Target="../ink/ink75.xml"/><Relationship Id="rId73" Type="http://schemas.openxmlformats.org/officeDocument/2006/relationships/customXml" Target="../ink/ink79.xml"/><Relationship Id="rId78" Type="http://schemas.openxmlformats.org/officeDocument/2006/relationships/image" Target="../media/image81.png"/><Relationship Id="rId4" Type="http://schemas.openxmlformats.org/officeDocument/2006/relationships/image" Target="../media/image44.png"/><Relationship Id="rId9" Type="http://schemas.openxmlformats.org/officeDocument/2006/relationships/customXml" Target="../ink/ink47.xml"/><Relationship Id="rId13" Type="http://schemas.openxmlformats.org/officeDocument/2006/relationships/customXml" Target="../ink/ink49.xml"/><Relationship Id="rId18" Type="http://schemas.openxmlformats.org/officeDocument/2006/relationships/image" Target="../media/image51.png"/><Relationship Id="rId39" Type="http://schemas.openxmlformats.org/officeDocument/2006/relationships/customXml" Target="../ink/ink62.xml"/><Relationship Id="rId34" Type="http://schemas.openxmlformats.org/officeDocument/2006/relationships/image" Target="../media/image59.png"/><Relationship Id="rId50" Type="http://schemas.openxmlformats.org/officeDocument/2006/relationships/image" Target="../media/image67.png"/><Relationship Id="rId55" Type="http://schemas.openxmlformats.org/officeDocument/2006/relationships/customXml" Target="../ink/ink70.xml"/><Relationship Id="rId76" Type="http://schemas.openxmlformats.org/officeDocument/2006/relationships/image" Target="../media/image80.png"/><Relationship Id="rId7" Type="http://schemas.openxmlformats.org/officeDocument/2006/relationships/customXml" Target="../ink/ink46.xml"/><Relationship Id="rId71" Type="http://schemas.openxmlformats.org/officeDocument/2006/relationships/customXml" Target="../ink/ink78.xml"/><Relationship Id="rId2" Type="http://schemas.openxmlformats.org/officeDocument/2006/relationships/image" Target="../media/image26101.png"/><Relationship Id="rId29" Type="http://schemas.openxmlformats.org/officeDocument/2006/relationships/customXml" Target="../ink/ink57.xml"/></Relationships>
</file>

<file path=ppt/slides/_rels/slide5.xml.rels><?xml version="1.0" encoding="UTF-8" standalone="yes"?>
<Relationships xmlns="http://schemas.openxmlformats.org/package/2006/relationships"><Relationship Id="rId8" Type="http://schemas.openxmlformats.org/officeDocument/2006/relationships/customXml" Target="../ink/ink85.xml"/><Relationship Id="rId13" Type="http://schemas.openxmlformats.org/officeDocument/2006/relationships/image" Target="../media/image87.png"/><Relationship Id="rId18" Type="http://schemas.openxmlformats.org/officeDocument/2006/relationships/customXml" Target="../ink/ink90.xml"/><Relationship Id="rId3" Type="http://schemas.openxmlformats.org/officeDocument/2006/relationships/image" Target="../media/image82.png"/><Relationship Id="rId7" Type="http://schemas.openxmlformats.org/officeDocument/2006/relationships/image" Target="../media/image84.png"/><Relationship Id="rId12" Type="http://schemas.openxmlformats.org/officeDocument/2006/relationships/customXml" Target="../ink/ink87.xml"/><Relationship Id="rId17" Type="http://schemas.openxmlformats.org/officeDocument/2006/relationships/image" Target="../media/image89.png"/><Relationship Id="rId2" Type="http://schemas.openxmlformats.org/officeDocument/2006/relationships/customXml" Target="../ink/ink82.xml"/><Relationship Id="rId16" Type="http://schemas.openxmlformats.org/officeDocument/2006/relationships/customXml" Target="../ink/ink89.xml"/><Relationship Id="rId1" Type="http://schemas.openxmlformats.org/officeDocument/2006/relationships/slideLayout" Target="../slideLayouts/slideLayout1.xml"/><Relationship Id="rId6" Type="http://schemas.openxmlformats.org/officeDocument/2006/relationships/customXml" Target="../ink/ink84.xml"/><Relationship Id="rId11" Type="http://schemas.openxmlformats.org/officeDocument/2006/relationships/image" Target="../media/image86.png"/><Relationship Id="rId5" Type="http://schemas.openxmlformats.org/officeDocument/2006/relationships/image" Target="../media/image83.png"/><Relationship Id="rId15" Type="http://schemas.openxmlformats.org/officeDocument/2006/relationships/image" Target="../media/image88.png"/><Relationship Id="rId10" Type="http://schemas.openxmlformats.org/officeDocument/2006/relationships/customXml" Target="../ink/ink86.xml"/><Relationship Id="rId19" Type="http://schemas.openxmlformats.org/officeDocument/2006/relationships/image" Target="../media/image90.png"/><Relationship Id="rId4" Type="http://schemas.openxmlformats.org/officeDocument/2006/relationships/customXml" Target="../ink/ink83.xml"/><Relationship Id="rId9" Type="http://schemas.openxmlformats.org/officeDocument/2006/relationships/image" Target="../media/image85.png"/><Relationship Id="rId14" Type="http://schemas.openxmlformats.org/officeDocument/2006/relationships/customXml" Target="../ink/ink88.xml"/></Relationships>
</file>

<file path=ppt/slides/_rels/slide6.xml.rels><?xml version="1.0" encoding="UTF-8" standalone="yes"?>
<Relationships xmlns="http://schemas.openxmlformats.org/package/2006/relationships"><Relationship Id="rId13" Type="http://schemas.openxmlformats.org/officeDocument/2006/relationships/customXml" Target="../ink/ink96.xml"/><Relationship Id="rId18" Type="http://schemas.openxmlformats.org/officeDocument/2006/relationships/image" Target="../media/image98.png"/><Relationship Id="rId26" Type="http://schemas.openxmlformats.org/officeDocument/2006/relationships/image" Target="../media/image102.png"/><Relationship Id="rId39" Type="http://schemas.openxmlformats.org/officeDocument/2006/relationships/customXml" Target="../ink/ink109.xml"/><Relationship Id="rId21" Type="http://schemas.openxmlformats.org/officeDocument/2006/relationships/customXml" Target="../ink/ink100.xml"/><Relationship Id="rId34" Type="http://schemas.openxmlformats.org/officeDocument/2006/relationships/image" Target="../media/image106.png"/><Relationship Id="rId7" Type="http://schemas.openxmlformats.org/officeDocument/2006/relationships/customXml" Target="../ink/ink93.xml"/><Relationship Id="rId12" Type="http://schemas.openxmlformats.org/officeDocument/2006/relationships/image" Target="../media/image95.png"/><Relationship Id="rId17" Type="http://schemas.openxmlformats.org/officeDocument/2006/relationships/customXml" Target="../ink/ink98.xml"/><Relationship Id="rId25" Type="http://schemas.openxmlformats.org/officeDocument/2006/relationships/customXml" Target="../ink/ink102.xml"/><Relationship Id="rId33" Type="http://schemas.openxmlformats.org/officeDocument/2006/relationships/customXml" Target="../ink/ink106.xml"/><Relationship Id="rId38" Type="http://schemas.openxmlformats.org/officeDocument/2006/relationships/image" Target="../media/image108.png"/><Relationship Id="rId2" Type="http://schemas.openxmlformats.org/officeDocument/2006/relationships/image" Target="../../clipboard/media/image1.png"/><Relationship Id="rId16" Type="http://schemas.openxmlformats.org/officeDocument/2006/relationships/image" Target="../media/image97.png"/><Relationship Id="rId20" Type="http://schemas.openxmlformats.org/officeDocument/2006/relationships/image" Target="../media/image99.png"/><Relationship Id="rId29" Type="http://schemas.openxmlformats.org/officeDocument/2006/relationships/customXml" Target="../ink/ink104.xml"/><Relationship Id="rId1" Type="http://schemas.openxmlformats.org/officeDocument/2006/relationships/slideLayout" Target="../slideLayouts/slideLayout1.xml"/><Relationship Id="rId6" Type="http://schemas.openxmlformats.org/officeDocument/2006/relationships/image" Target="../media/image92.png"/><Relationship Id="rId11" Type="http://schemas.openxmlformats.org/officeDocument/2006/relationships/customXml" Target="../ink/ink95.xml"/><Relationship Id="rId24" Type="http://schemas.openxmlformats.org/officeDocument/2006/relationships/image" Target="../media/image101.png"/><Relationship Id="rId32" Type="http://schemas.openxmlformats.org/officeDocument/2006/relationships/image" Target="../media/image105.png"/><Relationship Id="rId37" Type="http://schemas.openxmlformats.org/officeDocument/2006/relationships/customXml" Target="../ink/ink108.xml"/><Relationship Id="rId40" Type="http://schemas.openxmlformats.org/officeDocument/2006/relationships/image" Target="../media/image109.png"/><Relationship Id="rId5" Type="http://schemas.openxmlformats.org/officeDocument/2006/relationships/customXml" Target="../ink/ink92.xml"/><Relationship Id="rId15" Type="http://schemas.openxmlformats.org/officeDocument/2006/relationships/customXml" Target="../ink/ink97.xml"/><Relationship Id="rId23" Type="http://schemas.openxmlformats.org/officeDocument/2006/relationships/customXml" Target="../ink/ink101.xml"/><Relationship Id="rId28" Type="http://schemas.openxmlformats.org/officeDocument/2006/relationships/image" Target="../media/image103.png"/><Relationship Id="rId36" Type="http://schemas.openxmlformats.org/officeDocument/2006/relationships/image" Target="../media/image107.png"/><Relationship Id="rId10" Type="http://schemas.openxmlformats.org/officeDocument/2006/relationships/image" Target="../media/image94.png"/><Relationship Id="rId19" Type="http://schemas.openxmlformats.org/officeDocument/2006/relationships/customXml" Target="../ink/ink99.xml"/><Relationship Id="rId31" Type="http://schemas.openxmlformats.org/officeDocument/2006/relationships/customXml" Target="../ink/ink105.xml"/><Relationship Id="rId4" Type="http://schemas.openxmlformats.org/officeDocument/2006/relationships/image" Target="../media/image91.png"/><Relationship Id="rId9" Type="http://schemas.openxmlformats.org/officeDocument/2006/relationships/customXml" Target="../ink/ink94.xml"/><Relationship Id="rId14" Type="http://schemas.openxmlformats.org/officeDocument/2006/relationships/image" Target="../media/image96.png"/><Relationship Id="rId22" Type="http://schemas.openxmlformats.org/officeDocument/2006/relationships/image" Target="../media/image100.png"/><Relationship Id="rId27" Type="http://schemas.openxmlformats.org/officeDocument/2006/relationships/customXml" Target="../ink/ink103.xml"/><Relationship Id="rId30" Type="http://schemas.openxmlformats.org/officeDocument/2006/relationships/image" Target="../media/image104.png"/><Relationship Id="rId35" Type="http://schemas.openxmlformats.org/officeDocument/2006/relationships/customXml" Target="../ink/ink107.xml"/><Relationship Id="rId8" Type="http://schemas.openxmlformats.org/officeDocument/2006/relationships/image" Target="../media/image93.png"/><Relationship Id="rId3" Type="http://schemas.openxmlformats.org/officeDocument/2006/relationships/customXml" Target="../ink/ink9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17" Type="http://schemas.openxmlformats.org/officeDocument/2006/relationships/image" Target="../media/image166.png"/><Relationship Id="rId21" Type="http://schemas.openxmlformats.org/officeDocument/2006/relationships/image" Target="../media/image119.png"/><Relationship Id="rId42" Type="http://schemas.openxmlformats.org/officeDocument/2006/relationships/customXml" Target="../ink/ink129.xml"/><Relationship Id="rId63" Type="http://schemas.openxmlformats.org/officeDocument/2006/relationships/image" Target="../media/image139.png"/><Relationship Id="rId84" Type="http://schemas.openxmlformats.org/officeDocument/2006/relationships/customXml" Target="../ink/ink150.xml"/><Relationship Id="rId138" Type="http://schemas.openxmlformats.org/officeDocument/2006/relationships/customXml" Target="../ink/ink177.xml"/><Relationship Id="rId159" Type="http://schemas.openxmlformats.org/officeDocument/2006/relationships/image" Target="../media/image187.png"/><Relationship Id="rId170" Type="http://schemas.openxmlformats.org/officeDocument/2006/relationships/customXml" Target="../ink/ink193.xml"/><Relationship Id="rId191" Type="http://schemas.openxmlformats.org/officeDocument/2006/relationships/customXml" Target="../ink/ink204.xml"/><Relationship Id="rId107" Type="http://schemas.openxmlformats.org/officeDocument/2006/relationships/image" Target="../media/image161.png"/><Relationship Id="rId11" Type="http://schemas.openxmlformats.org/officeDocument/2006/relationships/image" Target="../media/image114.png"/><Relationship Id="rId32" Type="http://schemas.openxmlformats.org/officeDocument/2006/relationships/customXml" Target="../ink/ink124.xml"/><Relationship Id="rId53" Type="http://schemas.openxmlformats.org/officeDocument/2006/relationships/image" Target="../media/image134.png"/><Relationship Id="rId74" Type="http://schemas.openxmlformats.org/officeDocument/2006/relationships/customXml" Target="../ink/ink145.xml"/><Relationship Id="rId128" Type="http://schemas.openxmlformats.org/officeDocument/2006/relationships/customXml" Target="../ink/ink172.xml"/><Relationship Id="rId149" Type="http://schemas.openxmlformats.org/officeDocument/2006/relationships/image" Target="../media/image182.png"/><Relationship Id="rId5" Type="http://schemas.openxmlformats.org/officeDocument/2006/relationships/image" Target="../media/image111.png"/><Relationship Id="rId95" Type="http://schemas.openxmlformats.org/officeDocument/2006/relationships/image" Target="../media/image155.png"/><Relationship Id="rId160" Type="http://schemas.openxmlformats.org/officeDocument/2006/relationships/customXml" Target="../ink/ink188.xml"/><Relationship Id="rId181" Type="http://schemas.openxmlformats.org/officeDocument/2006/relationships/image" Target="../media/image198.png"/><Relationship Id="rId22" Type="http://schemas.openxmlformats.org/officeDocument/2006/relationships/customXml" Target="../ink/ink119.xml"/><Relationship Id="rId43" Type="http://schemas.openxmlformats.org/officeDocument/2006/relationships/image" Target="../media/image129.png"/><Relationship Id="rId64" Type="http://schemas.openxmlformats.org/officeDocument/2006/relationships/customXml" Target="../ink/ink140.xml"/><Relationship Id="rId118" Type="http://schemas.openxmlformats.org/officeDocument/2006/relationships/customXml" Target="../ink/ink167.xml"/><Relationship Id="rId139" Type="http://schemas.openxmlformats.org/officeDocument/2006/relationships/image" Target="../media/image177.png"/><Relationship Id="rId85" Type="http://schemas.openxmlformats.org/officeDocument/2006/relationships/image" Target="../media/image150.png"/><Relationship Id="rId150" Type="http://schemas.openxmlformats.org/officeDocument/2006/relationships/customXml" Target="../ink/ink183.xml"/><Relationship Id="rId171" Type="http://schemas.openxmlformats.org/officeDocument/2006/relationships/image" Target="../media/image193.png"/><Relationship Id="rId192" Type="http://schemas.openxmlformats.org/officeDocument/2006/relationships/image" Target="../media/image203.png"/><Relationship Id="rId12" Type="http://schemas.openxmlformats.org/officeDocument/2006/relationships/customXml" Target="../ink/ink114.xml"/><Relationship Id="rId33" Type="http://schemas.openxmlformats.org/officeDocument/2006/relationships/image" Target="../media/image125.png"/><Relationship Id="rId108" Type="http://schemas.openxmlformats.org/officeDocument/2006/relationships/customXml" Target="../ink/ink162.xml"/><Relationship Id="rId129" Type="http://schemas.openxmlformats.org/officeDocument/2006/relationships/image" Target="../media/image172.png"/><Relationship Id="rId54" Type="http://schemas.openxmlformats.org/officeDocument/2006/relationships/customXml" Target="../ink/ink135.xml"/><Relationship Id="rId75" Type="http://schemas.openxmlformats.org/officeDocument/2006/relationships/image" Target="../media/image145.png"/><Relationship Id="rId96" Type="http://schemas.openxmlformats.org/officeDocument/2006/relationships/customXml" Target="../ink/ink156.xml"/><Relationship Id="rId140" Type="http://schemas.openxmlformats.org/officeDocument/2006/relationships/customXml" Target="../ink/ink178.xml"/><Relationship Id="rId161" Type="http://schemas.openxmlformats.org/officeDocument/2006/relationships/image" Target="../media/image188.png"/><Relationship Id="rId182" Type="http://schemas.openxmlformats.org/officeDocument/2006/relationships/customXml" Target="../ink/ink199.xml"/><Relationship Id="rId6" Type="http://schemas.openxmlformats.org/officeDocument/2006/relationships/customXml" Target="../ink/ink111.xml"/><Relationship Id="rId23" Type="http://schemas.openxmlformats.org/officeDocument/2006/relationships/image" Target="../media/image120.png"/><Relationship Id="rId119" Type="http://schemas.openxmlformats.org/officeDocument/2006/relationships/image" Target="../media/image167.png"/><Relationship Id="rId44" Type="http://schemas.openxmlformats.org/officeDocument/2006/relationships/customXml" Target="../ink/ink130.xml"/><Relationship Id="rId65" Type="http://schemas.openxmlformats.org/officeDocument/2006/relationships/image" Target="../media/image140.png"/><Relationship Id="rId86" Type="http://schemas.openxmlformats.org/officeDocument/2006/relationships/customXml" Target="../ink/ink151.xml"/><Relationship Id="rId130" Type="http://schemas.openxmlformats.org/officeDocument/2006/relationships/customXml" Target="../ink/ink173.xml"/><Relationship Id="rId151" Type="http://schemas.openxmlformats.org/officeDocument/2006/relationships/image" Target="../media/image183.png"/><Relationship Id="rId172" Type="http://schemas.openxmlformats.org/officeDocument/2006/relationships/customXml" Target="../ink/ink194.xml"/><Relationship Id="rId193" Type="http://schemas.openxmlformats.org/officeDocument/2006/relationships/customXml" Target="../ink/ink205.xml"/><Relationship Id="rId13" Type="http://schemas.openxmlformats.org/officeDocument/2006/relationships/image" Target="../media/image115.png"/><Relationship Id="rId109" Type="http://schemas.openxmlformats.org/officeDocument/2006/relationships/image" Target="../media/image162.png"/><Relationship Id="rId34" Type="http://schemas.openxmlformats.org/officeDocument/2006/relationships/customXml" Target="../ink/ink125.xml"/><Relationship Id="rId55" Type="http://schemas.openxmlformats.org/officeDocument/2006/relationships/image" Target="../media/image135.png"/><Relationship Id="rId76" Type="http://schemas.openxmlformats.org/officeDocument/2006/relationships/customXml" Target="../ink/ink146.xml"/><Relationship Id="rId97" Type="http://schemas.openxmlformats.org/officeDocument/2006/relationships/image" Target="../media/image156.png"/><Relationship Id="rId120" Type="http://schemas.openxmlformats.org/officeDocument/2006/relationships/customXml" Target="../ink/ink168.xml"/><Relationship Id="rId141" Type="http://schemas.openxmlformats.org/officeDocument/2006/relationships/image" Target="../media/image178.png"/><Relationship Id="rId7" Type="http://schemas.openxmlformats.org/officeDocument/2006/relationships/image" Target="../media/image112.png"/><Relationship Id="rId162" Type="http://schemas.openxmlformats.org/officeDocument/2006/relationships/customXml" Target="../ink/ink189.xml"/><Relationship Id="rId183" Type="http://schemas.openxmlformats.org/officeDocument/2006/relationships/customXml" Target="../ink/ink200.xml"/><Relationship Id="rId2" Type="http://schemas.openxmlformats.org/officeDocument/2006/relationships/image" Target="../media/image2510.png"/><Relationship Id="rId29" Type="http://schemas.openxmlformats.org/officeDocument/2006/relationships/image" Target="../media/image123.png"/><Relationship Id="rId24" Type="http://schemas.openxmlformats.org/officeDocument/2006/relationships/customXml" Target="../ink/ink120.xml"/><Relationship Id="rId40" Type="http://schemas.openxmlformats.org/officeDocument/2006/relationships/customXml" Target="../ink/ink128.xml"/><Relationship Id="rId45" Type="http://schemas.openxmlformats.org/officeDocument/2006/relationships/image" Target="../media/image130.png"/><Relationship Id="rId66" Type="http://schemas.openxmlformats.org/officeDocument/2006/relationships/customXml" Target="../ink/ink141.xml"/><Relationship Id="rId87" Type="http://schemas.openxmlformats.org/officeDocument/2006/relationships/image" Target="../media/image151.png"/><Relationship Id="rId110" Type="http://schemas.openxmlformats.org/officeDocument/2006/relationships/customXml" Target="../ink/ink163.xml"/><Relationship Id="rId115" Type="http://schemas.openxmlformats.org/officeDocument/2006/relationships/image" Target="../media/image165.png"/><Relationship Id="rId131" Type="http://schemas.openxmlformats.org/officeDocument/2006/relationships/image" Target="../media/image173.png"/><Relationship Id="rId136" Type="http://schemas.openxmlformats.org/officeDocument/2006/relationships/customXml" Target="../ink/ink176.xml"/><Relationship Id="rId157" Type="http://schemas.openxmlformats.org/officeDocument/2006/relationships/image" Target="../media/image186.png"/><Relationship Id="rId178" Type="http://schemas.openxmlformats.org/officeDocument/2006/relationships/customXml" Target="../ink/ink197.xml"/><Relationship Id="rId61" Type="http://schemas.openxmlformats.org/officeDocument/2006/relationships/image" Target="../media/image138.png"/><Relationship Id="rId82" Type="http://schemas.openxmlformats.org/officeDocument/2006/relationships/customXml" Target="../ink/ink149.xml"/><Relationship Id="rId152" Type="http://schemas.openxmlformats.org/officeDocument/2006/relationships/customXml" Target="../ink/ink184.xml"/><Relationship Id="rId173" Type="http://schemas.openxmlformats.org/officeDocument/2006/relationships/image" Target="../media/image194.png"/><Relationship Id="rId194" Type="http://schemas.openxmlformats.org/officeDocument/2006/relationships/image" Target="../media/image204.png"/><Relationship Id="rId199" Type="http://schemas.openxmlformats.org/officeDocument/2006/relationships/customXml" Target="../ink/ink208.xml"/><Relationship Id="rId19" Type="http://schemas.openxmlformats.org/officeDocument/2006/relationships/image" Target="../media/image118.png"/><Relationship Id="rId14" Type="http://schemas.openxmlformats.org/officeDocument/2006/relationships/customXml" Target="../ink/ink115.xml"/><Relationship Id="rId30" Type="http://schemas.openxmlformats.org/officeDocument/2006/relationships/customXml" Target="../ink/ink123.xml"/><Relationship Id="rId35" Type="http://schemas.openxmlformats.org/officeDocument/2006/relationships/image" Target="../media/image126.png"/><Relationship Id="rId56" Type="http://schemas.openxmlformats.org/officeDocument/2006/relationships/customXml" Target="../ink/ink136.xml"/><Relationship Id="rId77" Type="http://schemas.openxmlformats.org/officeDocument/2006/relationships/image" Target="../media/image146.png"/><Relationship Id="rId100" Type="http://schemas.openxmlformats.org/officeDocument/2006/relationships/customXml" Target="../ink/ink158.xml"/><Relationship Id="rId105" Type="http://schemas.openxmlformats.org/officeDocument/2006/relationships/image" Target="../media/image160.png"/><Relationship Id="rId126" Type="http://schemas.openxmlformats.org/officeDocument/2006/relationships/customXml" Target="../ink/ink171.xml"/><Relationship Id="rId147" Type="http://schemas.openxmlformats.org/officeDocument/2006/relationships/image" Target="../media/image181.png"/><Relationship Id="rId168" Type="http://schemas.openxmlformats.org/officeDocument/2006/relationships/customXml" Target="../ink/ink192.xml"/><Relationship Id="rId8" Type="http://schemas.openxmlformats.org/officeDocument/2006/relationships/customXml" Target="../ink/ink112.xml"/><Relationship Id="rId51" Type="http://schemas.openxmlformats.org/officeDocument/2006/relationships/image" Target="../media/image133.png"/><Relationship Id="rId72" Type="http://schemas.openxmlformats.org/officeDocument/2006/relationships/customXml" Target="../ink/ink144.xml"/><Relationship Id="rId93" Type="http://schemas.openxmlformats.org/officeDocument/2006/relationships/image" Target="../media/image154.png"/><Relationship Id="rId98" Type="http://schemas.openxmlformats.org/officeDocument/2006/relationships/customXml" Target="../ink/ink157.xml"/><Relationship Id="rId121" Type="http://schemas.openxmlformats.org/officeDocument/2006/relationships/image" Target="../media/image168.png"/><Relationship Id="rId142" Type="http://schemas.openxmlformats.org/officeDocument/2006/relationships/customXml" Target="../ink/ink179.xml"/><Relationship Id="rId163" Type="http://schemas.openxmlformats.org/officeDocument/2006/relationships/image" Target="../media/image189.png"/><Relationship Id="rId184" Type="http://schemas.openxmlformats.org/officeDocument/2006/relationships/image" Target="../media/image199.png"/><Relationship Id="rId189" Type="http://schemas.openxmlformats.org/officeDocument/2006/relationships/customXml" Target="../ink/ink203.xml"/><Relationship Id="rId3" Type="http://schemas.openxmlformats.org/officeDocument/2006/relationships/image" Target="../media/image110.emf"/><Relationship Id="rId25" Type="http://schemas.openxmlformats.org/officeDocument/2006/relationships/image" Target="../media/image121.png"/><Relationship Id="rId46" Type="http://schemas.openxmlformats.org/officeDocument/2006/relationships/customXml" Target="../ink/ink131.xml"/><Relationship Id="rId67" Type="http://schemas.openxmlformats.org/officeDocument/2006/relationships/image" Target="../media/image141.png"/><Relationship Id="rId116" Type="http://schemas.openxmlformats.org/officeDocument/2006/relationships/customXml" Target="../ink/ink166.xml"/><Relationship Id="rId137" Type="http://schemas.openxmlformats.org/officeDocument/2006/relationships/image" Target="../media/image176.png"/><Relationship Id="rId158" Type="http://schemas.openxmlformats.org/officeDocument/2006/relationships/customXml" Target="../ink/ink187.xml"/><Relationship Id="rId20" Type="http://schemas.openxmlformats.org/officeDocument/2006/relationships/customXml" Target="../ink/ink118.xml"/><Relationship Id="rId41" Type="http://schemas.openxmlformats.org/officeDocument/2006/relationships/image" Target="../media/image128.png"/><Relationship Id="rId62" Type="http://schemas.openxmlformats.org/officeDocument/2006/relationships/customXml" Target="../ink/ink139.xml"/><Relationship Id="rId83" Type="http://schemas.openxmlformats.org/officeDocument/2006/relationships/image" Target="../media/image149.png"/><Relationship Id="rId88" Type="http://schemas.openxmlformats.org/officeDocument/2006/relationships/customXml" Target="../ink/ink152.xml"/><Relationship Id="rId111" Type="http://schemas.openxmlformats.org/officeDocument/2006/relationships/image" Target="../media/image163.png"/><Relationship Id="rId132" Type="http://schemas.openxmlformats.org/officeDocument/2006/relationships/customXml" Target="../ink/ink174.xml"/><Relationship Id="rId153" Type="http://schemas.openxmlformats.org/officeDocument/2006/relationships/image" Target="../media/image184.png"/><Relationship Id="rId174" Type="http://schemas.openxmlformats.org/officeDocument/2006/relationships/customXml" Target="../ink/ink195.xml"/><Relationship Id="rId179" Type="http://schemas.openxmlformats.org/officeDocument/2006/relationships/image" Target="../media/image197.png"/><Relationship Id="rId195" Type="http://schemas.openxmlformats.org/officeDocument/2006/relationships/customXml" Target="../ink/ink206.xml"/><Relationship Id="rId190" Type="http://schemas.openxmlformats.org/officeDocument/2006/relationships/image" Target="../media/image202.png"/><Relationship Id="rId15" Type="http://schemas.openxmlformats.org/officeDocument/2006/relationships/image" Target="../media/image116.png"/><Relationship Id="rId36" Type="http://schemas.openxmlformats.org/officeDocument/2006/relationships/customXml" Target="../ink/ink126.xml"/><Relationship Id="rId57" Type="http://schemas.openxmlformats.org/officeDocument/2006/relationships/image" Target="../media/image136.png"/><Relationship Id="rId106" Type="http://schemas.openxmlformats.org/officeDocument/2006/relationships/customXml" Target="../ink/ink161.xml"/><Relationship Id="rId127" Type="http://schemas.openxmlformats.org/officeDocument/2006/relationships/image" Target="../media/image171.png"/><Relationship Id="rId10" Type="http://schemas.openxmlformats.org/officeDocument/2006/relationships/customXml" Target="../ink/ink113.xml"/><Relationship Id="rId31" Type="http://schemas.openxmlformats.org/officeDocument/2006/relationships/image" Target="../media/image124.png"/><Relationship Id="rId52" Type="http://schemas.openxmlformats.org/officeDocument/2006/relationships/customXml" Target="../ink/ink134.xml"/><Relationship Id="rId73" Type="http://schemas.openxmlformats.org/officeDocument/2006/relationships/image" Target="../media/image144.png"/><Relationship Id="rId78" Type="http://schemas.openxmlformats.org/officeDocument/2006/relationships/customXml" Target="../ink/ink147.xml"/><Relationship Id="rId94" Type="http://schemas.openxmlformats.org/officeDocument/2006/relationships/customXml" Target="../ink/ink155.xml"/><Relationship Id="rId99" Type="http://schemas.openxmlformats.org/officeDocument/2006/relationships/image" Target="../media/image157.png"/><Relationship Id="rId101" Type="http://schemas.openxmlformats.org/officeDocument/2006/relationships/image" Target="../media/image158.png"/><Relationship Id="rId122" Type="http://schemas.openxmlformats.org/officeDocument/2006/relationships/customXml" Target="../ink/ink169.xml"/><Relationship Id="rId143" Type="http://schemas.openxmlformats.org/officeDocument/2006/relationships/image" Target="../media/image179.png"/><Relationship Id="rId148" Type="http://schemas.openxmlformats.org/officeDocument/2006/relationships/customXml" Target="../ink/ink182.xml"/><Relationship Id="rId164" Type="http://schemas.openxmlformats.org/officeDocument/2006/relationships/customXml" Target="../ink/ink190.xml"/><Relationship Id="rId169" Type="http://schemas.openxmlformats.org/officeDocument/2006/relationships/image" Target="../media/image192.png"/><Relationship Id="rId185" Type="http://schemas.openxmlformats.org/officeDocument/2006/relationships/customXml" Target="../ink/ink201.xml"/><Relationship Id="rId4" Type="http://schemas.openxmlformats.org/officeDocument/2006/relationships/customXml" Target="../ink/ink110.xml"/><Relationship Id="rId9" Type="http://schemas.openxmlformats.org/officeDocument/2006/relationships/image" Target="../media/image113.png"/><Relationship Id="rId180" Type="http://schemas.openxmlformats.org/officeDocument/2006/relationships/customXml" Target="../ink/ink198.xml"/><Relationship Id="rId26" Type="http://schemas.openxmlformats.org/officeDocument/2006/relationships/customXml" Target="../ink/ink121.xml"/><Relationship Id="rId47" Type="http://schemas.openxmlformats.org/officeDocument/2006/relationships/image" Target="../media/image131.png"/><Relationship Id="rId68" Type="http://schemas.openxmlformats.org/officeDocument/2006/relationships/customXml" Target="../ink/ink142.xml"/><Relationship Id="rId89" Type="http://schemas.openxmlformats.org/officeDocument/2006/relationships/image" Target="../media/image152.png"/><Relationship Id="rId112" Type="http://schemas.openxmlformats.org/officeDocument/2006/relationships/customXml" Target="../ink/ink164.xml"/><Relationship Id="rId133" Type="http://schemas.openxmlformats.org/officeDocument/2006/relationships/image" Target="../media/image174.png"/><Relationship Id="rId154" Type="http://schemas.openxmlformats.org/officeDocument/2006/relationships/customXml" Target="../ink/ink185.xml"/><Relationship Id="rId175" Type="http://schemas.openxmlformats.org/officeDocument/2006/relationships/image" Target="../media/image195.png"/><Relationship Id="rId196" Type="http://schemas.openxmlformats.org/officeDocument/2006/relationships/image" Target="../media/image205.png"/><Relationship Id="rId200" Type="http://schemas.openxmlformats.org/officeDocument/2006/relationships/image" Target="../media/image207.png"/><Relationship Id="rId16" Type="http://schemas.openxmlformats.org/officeDocument/2006/relationships/customXml" Target="../ink/ink116.xml"/><Relationship Id="rId37" Type="http://schemas.openxmlformats.org/officeDocument/2006/relationships/image" Target="../media/image30.png"/><Relationship Id="rId58" Type="http://schemas.openxmlformats.org/officeDocument/2006/relationships/customXml" Target="../ink/ink137.xml"/><Relationship Id="rId79" Type="http://schemas.openxmlformats.org/officeDocument/2006/relationships/image" Target="../media/image147.png"/><Relationship Id="rId102" Type="http://schemas.openxmlformats.org/officeDocument/2006/relationships/customXml" Target="../ink/ink159.xml"/><Relationship Id="rId123" Type="http://schemas.openxmlformats.org/officeDocument/2006/relationships/image" Target="../media/image169.png"/><Relationship Id="rId144" Type="http://schemas.openxmlformats.org/officeDocument/2006/relationships/customXml" Target="../ink/ink180.xml"/><Relationship Id="rId90" Type="http://schemas.openxmlformats.org/officeDocument/2006/relationships/customXml" Target="../ink/ink153.xml"/><Relationship Id="rId165" Type="http://schemas.openxmlformats.org/officeDocument/2006/relationships/image" Target="../media/image190.png"/><Relationship Id="rId186" Type="http://schemas.openxmlformats.org/officeDocument/2006/relationships/image" Target="../media/image200.png"/><Relationship Id="rId27" Type="http://schemas.openxmlformats.org/officeDocument/2006/relationships/image" Target="../media/image122.png"/><Relationship Id="rId48" Type="http://schemas.openxmlformats.org/officeDocument/2006/relationships/customXml" Target="../ink/ink132.xml"/><Relationship Id="rId69" Type="http://schemas.openxmlformats.org/officeDocument/2006/relationships/image" Target="../media/image142.png"/><Relationship Id="rId113" Type="http://schemas.openxmlformats.org/officeDocument/2006/relationships/image" Target="../media/image164.png"/><Relationship Id="rId134" Type="http://schemas.openxmlformats.org/officeDocument/2006/relationships/customXml" Target="../ink/ink175.xml"/><Relationship Id="rId80" Type="http://schemas.openxmlformats.org/officeDocument/2006/relationships/customXml" Target="../ink/ink148.xml"/><Relationship Id="rId155" Type="http://schemas.openxmlformats.org/officeDocument/2006/relationships/image" Target="../media/image185.png"/><Relationship Id="rId176" Type="http://schemas.openxmlformats.org/officeDocument/2006/relationships/customXml" Target="../ink/ink196.xml"/><Relationship Id="rId197" Type="http://schemas.openxmlformats.org/officeDocument/2006/relationships/customXml" Target="../ink/ink207.xml"/><Relationship Id="rId201" Type="http://schemas.openxmlformats.org/officeDocument/2006/relationships/customXml" Target="../ink/ink209.xml"/><Relationship Id="rId17" Type="http://schemas.openxmlformats.org/officeDocument/2006/relationships/image" Target="../media/image117.png"/><Relationship Id="rId38" Type="http://schemas.openxmlformats.org/officeDocument/2006/relationships/customXml" Target="../ink/ink127.xml"/><Relationship Id="rId59" Type="http://schemas.openxmlformats.org/officeDocument/2006/relationships/image" Target="../media/image137.png"/><Relationship Id="rId103" Type="http://schemas.openxmlformats.org/officeDocument/2006/relationships/image" Target="../media/image159.png"/><Relationship Id="rId124" Type="http://schemas.openxmlformats.org/officeDocument/2006/relationships/customXml" Target="../ink/ink170.xml"/><Relationship Id="rId70" Type="http://schemas.openxmlformats.org/officeDocument/2006/relationships/customXml" Target="../ink/ink143.xml"/><Relationship Id="rId91" Type="http://schemas.openxmlformats.org/officeDocument/2006/relationships/image" Target="../media/image153.png"/><Relationship Id="rId145" Type="http://schemas.openxmlformats.org/officeDocument/2006/relationships/image" Target="../media/image180.png"/><Relationship Id="rId166" Type="http://schemas.openxmlformats.org/officeDocument/2006/relationships/customXml" Target="../ink/ink191.xml"/><Relationship Id="rId187" Type="http://schemas.openxmlformats.org/officeDocument/2006/relationships/customXml" Target="../ink/ink202.xml"/><Relationship Id="rId1" Type="http://schemas.openxmlformats.org/officeDocument/2006/relationships/slideLayout" Target="../slideLayouts/slideLayout1.xml"/><Relationship Id="rId28" Type="http://schemas.openxmlformats.org/officeDocument/2006/relationships/customXml" Target="../ink/ink122.xml"/><Relationship Id="rId49" Type="http://schemas.openxmlformats.org/officeDocument/2006/relationships/image" Target="../media/image132.png"/><Relationship Id="rId114" Type="http://schemas.openxmlformats.org/officeDocument/2006/relationships/customXml" Target="../ink/ink165.xml"/><Relationship Id="rId60" Type="http://schemas.openxmlformats.org/officeDocument/2006/relationships/customXml" Target="../ink/ink138.xml"/><Relationship Id="rId81" Type="http://schemas.openxmlformats.org/officeDocument/2006/relationships/image" Target="../media/image148.png"/><Relationship Id="rId135" Type="http://schemas.openxmlformats.org/officeDocument/2006/relationships/image" Target="../media/image175.png"/><Relationship Id="rId156" Type="http://schemas.openxmlformats.org/officeDocument/2006/relationships/customXml" Target="../ink/ink186.xml"/><Relationship Id="rId177" Type="http://schemas.openxmlformats.org/officeDocument/2006/relationships/image" Target="../media/image196.png"/><Relationship Id="rId198" Type="http://schemas.openxmlformats.org/officeDocument/2006/relationships/image" Target="../media/image206.png"/><Relationship Id="rId202" Type="http://schemas.openxmlformats.org/officeDocument/2006/relationships/image" Target="../media/image208.png"/><Relationship Id="rId18" Type="http://schemas.openxmlformats.org/officeDocument/2006/relationships/customXml" Target="../ink/ink117.xml"/><Relationship Id="rId39" Type="http://schemas.openxmlformats.org/officeDocument/2006/relationships/image" Target="../media/image127.png"/><Relationship Id="rId50" Type="http://schemas.openxmlformats.org/officeDocument/2006/relationships/customXml" Target="../ink/ink133.xml"/><Relationship Id="rId104" Type="http://schemas.openxmlformats.org/officeDocument/2006/relationships/customXml" Target="../ink/ink160.xml"/><Relationship Id="rId125" Type="http://schemas.openxmlformats.org/officeDocument/2006/relationships/image" Target="../media/image170.png"/><Relationship Id="rId146" Type="http://schemas.openxmlformats.org/officeDocument/2006/relationships/customXml" Target="../ink/ink181.xml"/><Relationship Id="rId167" Type="http://schemas.openxmlformats.org/officeDocument/2006/relationships/image" Target="../media/image191.png"/><Relationship Id="rId188" Type="http://schemas.openxmlformats.org/officeDocument/2006/relationships/image" Target="../media/image201.png"/><Relationship Id="rId71" Type="http://schemas.openxmlformats.org/officeDocument/2006/relationships/image" Target="../media/image143.png"/><Relationship Id="rId92" Type="http://schemas.openxmlformats.org/officeDocument/2006/relationships/customXml" Target="../ink/ink154.xml"/></Relationships>
</file>

<file path=ppt/slides/_rels/slide9.xml.rels><?xml version="1.0" encoding="UTF-8" standalone="yes"?>
<Relationships xmlns="http://schemas.openxmlformats.org/package/2006/relationships"><Relationship Id="rId3" Type="http://schemas.openxmlformats.org/officeDocument/2006/relationships/image" Target="../media/image209.png"/><Relationship Id="rId2" Type="http://schemas.openxmlformats.org/officeDocument/2006/relationships/customXml" Target="../ink/ink210.xml"/><Relationship Id="rId1" Type="http://schemas.openxmlformats.org/officeDocument/2006/relationships/slideLayout" Target="../slideLayouts/slideLayout1.xml"/><Relationship Id="rId5" Type="http://schemas.openxmlformats.org/officeDocument/2006/relationships/image" Target="../media/image210.png"/><Relationship Id="rId4" Type="http://schemas.openxmlformats.org/officeDocument/2006/relationships/customXml" Target="../ink/ink2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Inequlity Metrics</a:t>
            </a:r>
            <a:endParaRPr lang="de-DE" sz="3200" baseline="30000" dirty="0"/>
          </a:p>
        </p:txBody>
      </p:sp>
      <p:sp>
        <p:nvSpPr>
          <p:cNvPr id="5" name="Textfeld 4">
            <a:extLst>
              <a:ext uri="{FF2B5EF4-FFF2-40B4-BE49-F238E27FC236}">
                <a16:creationId xmlns:a16="http://schemas.microsoft.com/office/drawing/2014/main" id="{30855C1F-2545-4E14-B8FA-0582DFDB53CE}"/>
              </a:ext>
            </a:extLst>
          </p:cNvPr>
          <p:cNvSpPr txBox="1"/>
          <p:nvPr/>
        </p:nvSpPr>
        <p:spPr>
          <a:xfrm>
            <a:off x="325120" y="453532"/>
            <a:ext cx="9144000" cy="5976664"/>
          </a:xfrm>
          <a:prstGeom prst="rect">
            <a:avLst/>
          </a:prstGeom>
          <a:noFill/>
        </p:spPr>
        <p:txBody>
          <a:bodyPr wrap="square" rtlCol="0">
            <a:noAutofit/>
          </a:bodyPr>
          <a:lstStyle/>
          <a:p>
            <a:r>
              <a:rPr lang="de-DE" sz="2200" b="1" u="sng" dirty="0"/>
              <a:t>Definition:</a:t>
            </a:r>
          </a:p>
          <a:p>
            <a:r>
              <a:rPr lang="de-DE" sz="2200"/>
              <a:t>Within a random sample, it is possible, that we have an unequal distribution.</a:t>
            </a:r>
          </a:p>
          <a:p>
            <a:endParaRPr lang="de-DE" sz="2200"/>
          </a:p>
          <a:p>
            <a:r>
              <a:rPr lang="de-DE" sz="2200"/>
              <a:t>This inequality can be measured in an absolute or relative way:</a:t>
            </a:r>
            <a:endParaRPr lang="de-DE" sz="2200" dirty="0"/>
          </a:p>
          <a:p>
            <a:endParaRPr lang="de-DE" sz="2200" b="1" u="sng"/>
          </a:p>
          <a:p>
            <a:r>
              <a:rPr lang="de-DE" sz="2200" b="1" u="sng"/>
              <a:t>Examples:</a:t>
            </a:r>
            <a:endParaRPr lang="de-DE" sz="2200" b="1" u="sng" dirty="0"/>
          </a:p>
          <a:p>
            <a:endParaRPr lang="de-DE" sz="2200" b="1" u="sng" dirty="0"/>
          </a:p>
          <a:p>
            <a:pPr marL="342900" indent="-342900">
              <a:buFont typeface="Arial" panose="020B0604020202020204" pitchFamily="34" charset="0"/>
              <a:buChar char="•"/>
            </a:pPr>
            <a:r>
              <a:rPr lang="de-DE" sz="2200"/>
              <a:t>Income distribution or distribution of wealth</a:t>
            </a:r>
            <a:endParaRPr lang="de-DE" sz="2200" dirty="0"/>
          </a:p>
          <a:p>
            <a:pPr marL="800100" lvl="1" indent="-342900">
              <a:buFont typeface="Wingdings" panose="05000000000000000000" pitchFamily="2" charset="2"/>
              <a:buChar char="Ø"/>
            </a:pPr>
            <a:r>
              <a:rPr lang="de-DE" sz="2200"/>
              <a:t>The poorest </a:t>
            </a:r>
            <a:r>
              <a:rPr lang="de-DE" sz="2200" dirty="0"/>
              <a:t>10</a:t>
            </a:r>
            <a:r>
              <a:rPr lang="de-DE" sz="2200"/>
              <a:t>% of the population receive </a:t>
            </a:r>
            <a:r>
              <a:rPr lang="de-DE" sz="2200" dirty="0"/>
              <a:t>1</a:t>
            </a:r>
            <a:r>
              <a:rPr lang="de-DE" sz="2200"/>
              <a:t>% of national income</a:t>
            </a:r>
          </a:p>
          <a:p>
            <a:pPr lvl="1"/>
            <a:endParaRPr lang="de-DE" sz="2200" dirty="0"/>
          </a:p>
          <a:p>
            <a:pPr marL="800100" lvl="1" indent="-342900">
              <a:buFont typeface="Wingdings" panose="05000000000000000000" pitchFamily="2" charset="2"/>
              <a:buChar char="Ø"/>
            </a:pPr>
            <a:r>
              <a:rPr lang="de-DE" sz="2200"/>
              <a:t>The richest </a:t>
            </a:r>
            <a:r>
              <a:rPr lang="de-DE" sz="2200" dirty="0"/>
              <a:t>10</a:t>
            </a:r>
            <a:r>
              <a:rPr lang="de-DE" sz="2200"/>
              <a:t>% of the population receive </a:t>
            </a:r>
            <a:r>
              <a:rPr lang="de-DE" sz="2200" dirty="0"/>
              <a:t>25</a:t>
            </a:r>
            <a:r>
              <a:rPr lang="de-DE" sz="2200"/>
              <a:t>% of national income</a:t>
            </a:r>
            <a:endParaRPr lang="de-DE" sz="2200" dirty="0"/>
          </a:p>
          <a:p>
            <a:endParaRPr lang="de-DE" sz="2200" dirty="0"/>
          </a:p>
          <a:p>
            <a:pPr marL="342900" indent="-342900">
              <a:buFont typeface="Arial" panose="020B0604020202020204" pitchFamily="34" charset="0"/>
              <a:buChar char="•"/>
            </a:pPr>
            <a:r>
              <a:rPr lang="de-DE" sz="2200"/>
              <a:t>Market structure </a:t>
            </a:r>
            <a:r>
              <a:rPr lang="de-DE" sz="2200" dirty="0"/>
              <a:t>(Polypol – Oligopol – Monopol)</a:t>
            </a:r>
          </a:p>
          <a:p>
            <a:pPr marL="800100" lvl="1" indent="-342900">
              <a:buFont typeface="Wingdings" panose="05000000000000000000" pitchFamily="2" charset="2"/>
              <a:buChar char="Ø"/>
            </a:pPr>
            <a:r>
              <a:rPr lang="de-DE" sz="2200"/>
              <a:t>Number of suppliers</a:t>
            </a:r>
            <a:endParaRPr lang="de-DE" sz="2200" dirty="0"/>
          </a:p>
          <a:p>
            <a:pPr marL="800100" lvl="1" indent="-342900">
              <a:buFont typeface="Wingdings" panose="05000000000000000000" pitchFamily="2" charset="2"/>
              <a:buChar char="Ø"/>
            </a:pPr>
            <a:r>
              <a:rPr lang="de-DE" sz="2200"/>
              <a:t>Market share</a:t>
            </a:r>
            <a:endParaRPr lang="de-DE" sz="2200" dirty="0"/>
          </a:p>
          <a:p>
            <a:endParaRPr lang="de-DE" sz="2400" dirty="0"/>
          </a:p>
        </p:txBody>
      </p:sp>
      <p:sp>
        <p:nvSpPr>
          <p:cNvPr id="2" name="Rechteck 1">
            <a:extLst>
              <a:ext uri="{FF2B5EF4-FFF2-40B4-BE49-F238E27FC236}">
                <a16:creationId xmlns:a16="http://schemas.microsoft.com/office/drawing/2014/main" id="{551D8F24-BAEE-0A4B-AE27-066213D72FC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212139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Calculating the Lorenz-curve</a:t>
            </a:r>
            <a:endParaRPr lang="de-DE" sz="3200"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30855C1F-2545-4E14-B8FA-0582DFDB53CE}"/>
                  </a:ext>
                </a:extLst>
              </p:cNvPr>
              <p:cNvSpPr txBox="1"/>
              <p:nvPr/>
            </p:nvSpPr>
            <p:spPr>
              <a:xfrm>
                <a:off x="213360" y="440668"/>
                <a:ext cx="9144000" cy="5976664"/>
              </a:xfrm>
              <a:prstGeom prst="rect">
                <a:avLst/>
              </a:prstGeom>
              <a:noFill/>
            </p:spPr>
            <p:txBody>
              <a:bodyPr wrap="square" rtlCol="0">
                <a:noAutofit/>
              </a:bodyPr>
              <a:lstStyle/>
              <a:p>
                <a:pPr marL="285750" indent="-285750">
                  <a:buFont typeface="Arial" panose="020B0604020202020204" pitchFamily="34" charset="0"/>
                  <a:buChar char="•"/>
                </a:pPr>
                <a:r>
                  <a:rPr lang="de-DE" sz="2000"/>
                  <a:t>Sort the data in an ascending row</a:t>
                </a:r>
                <a:endParaRPr lang="de-DE" sz="2000" dirty="0"/>
              </a:p>
              <a:p>
                <a:pPr marL="285750" indent="-285750">
                  <a:buFont typeface="Arial" panose="020B0604020202020204" pitchFamily="34" charset="0"/>
                  <a:buChar char="•"/>
                </a:pPr>
                <a:endParaRPr lang="de-DE" sz="2000" dirty="0"/>
              </a:p>
              <a:p>
                <a:r>
                  <a:rPr lang="de-DE" sz="2000" dirty="0"/>
                  <a:t>		𝑥</a:t>
                </a:r>
                <a:r>
                  <a:rPr lang="de-DE" sz="2000" baseline="-25000" dirty="0"/>
                  <a:t>[1] </a:t>
                </a:r>
                <a:r>
                  <a:rPr lang="de-DE" sz="2000" dirty="0"/>
                  <a:t>≤ 𝑥</a:t>
                </a:r>
                <a:r>
                  <a:rPr lang="de-DE" sz="2000" baseline="-25000" dirty="0"/>
                  <a:t>[2] </a:t>
                </a:r>
                <a:r>
                  <a:rPr lang="de-DE" sz="2000" dirty="0"/>
                  <a:t>≤ ⋯ ≤ 𝑥</a:t>
                </a:r>
                <a:r>
                  <a:rPr lang="de-DE" sz="2000" baseline="-25000" dirty="0"/>
                  <a:t>[𝑛]</a:t>
                </a:r>
                <a:r>
                  <a:rPr lang="de-DE" sz="2000" dirty="0"/>
                  <a:t> </a:t>
                </a:r>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a:t>Calculating the sum</a:t>
                </a:r>
                <a:endParaRPr lang="de-DE" sz="2000" dirty="0"/>
              </a:p>
              <a:p>
                <a:r>
                  <a:rPr lang="de-DE" sz="2000" dirty="0"/>
                  <a:t>		</a:t>
                </a:r>
              </a:p>
              <a:p>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𝑆</m:t>
                        </m:r>
                      </m:e>
                      <m:sub>
                        <m:r>
                          <a:rPr lang="de-DE" sz="2000" i="1" dirty="0">
                            <a:latin typeface="Cambria Math" panose="02040503050406030204" pitchFamily="18" charset="0"/>
                          </a:rPr>
                          <m:t>𝑛</m:t>
                        </m:r>
                      </m:sub>
                    </m:sSub>
                    <m:r>
                      <a:rPr lang="de-DE" sz="2000" i="1" dirty="0">
                        <a:latin typeface="Cambria Math" panose="02040503050406030204" pitchFamily="18" charset="0"/>
                      </a:rPr>
                      <m:t>≔</m:t>
                    </m:r>
                    <m:nary>
                      <m:naryPr>
                        <m:chr m:val="∑"/>
                        <m:ctrlPr>
                          <a:rPr lang="de-DE" sz="2000" i="1" dirty="0">
                            <a:latin typeface="Cambria Math" panose="02040503050406030204" pitchFamily="18" charset="0"/>
                          </a:rPr>
                        </m:ctrlPr>
                      </m:naryPr>
                      <m:sub>
                        <m:r>
                          <a:rPr lang="de-DE" sz="2000" i="1" dirty="0">
                            <a:latin typeface="Cambria Math" panose="02040503050406030204" pitchFamily="18" charset="0"/>
                          </a:rPr>
                          <m:t>𝑗</m:t>
                        </m:r>
                        <m:r>
                          <a:rPr lang="de-DE" sz="2000" i="1" dirty="0">
                            <a:latin typeface="Cambria Math" panose="02040503050406030204" pitchFamily="18" charset="0"/>
                          </a:rPr>
                          <m:t>=1</m:t>
                        </m:r>
                      </m:sub>
                      <m:sup>
                        <m:r>
                          <a:rPr lang="de-DE" sz="2000" i="1" dirty="0">
                            <a:latin typeface="Cambria Math" panose="02040503050406030204" pitchFamily="18" charset="0"/>
                          </a:rPr>
                          <m:t>𝑛</m:t>
                        </m:r>
                      </m:sup>
                      <m:e>
                        <m:sSub>
                          <m:sSubPr>
                            <m:ctrlPr>
                              <a:rPr lang="de-DE" sz="2000" i="1" dirty="0">
                                <a:latin typeface="Cambria Math" panose="02040503050406030204" pitchFamily="18" charset="0"/>
                              </a:rPr>
                            </m:ctrlPr>
                          </m:sSubPr>
                          <m:e>
                            <m:r>
                              <a:rPr lang="de-DE" sz="2000" i="1" dirty="0">
                                <a:latin typeface="Cambria Math" panose="02040503050406030204" pitchFamily="18" charset="0"/>
                              </a:rPr>
                              <m:t>𝑥</m:t>
                            </m:r>
                          </m:e>
                          <m:sub>
                            <m:r>
                              <a:rPr lang="de-DE" sz="2000" i="1" dirty="0">
                                <a:latin typeface="Cambria Math" panose="02040503050406030204" pitchFamily="18" charset="0"/>
                              </a:rPr>
                              <m:t>[</m:t>
                            </m:r>
                            <m:r>
                              <a:rPr lang="de-DE" sz="2000" i="1" dirty="0">
                                <a:latin typeface="Cambria Math" panose="02040503050406030204" pitchFamily="18" charset="0"/>
                              </a:rPr>
                              <m:t>𝑗</m:t>
                            </m:r>
                            <m:r>
                              <a:rPr lang="de-DE" sz="2000" i="1" dirty="0">
                                <a:latin typeface="Cambria Math" panose="02040503050406030204" pitchFamily="18" charset="0"/>
                              </a:rPr>
                              <m:t>]</m:t>
                            </m:r>
                          </m:sub>
                        </m:sSub>
                      </m:e>
                    </m:nary>
                  </m:oMath>
                </a14:m>
                <a:endParaRPr lang="de-DE" sz="2000" dirty="0"/>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a:t>Calculating the cumulated relative distribution of the number of the data points</a:t>
                </a:r>
                <a:endParaRPr lang="de-DE" sz="2000" dirty="0"/>
              </a:p>
              <a:p>
                <a:pPr marL="285750" indent="-285750">
                  <a:buFont typeface="Arial" panose="020B0604020202020204" pitchFamily="34" charset="0"/>
                  <a:buChar char="•"/>
                </a:pPr>
                <a:endParaRPr lang="de-DE" sz="2000" dirty="0"/>
              </a:p>
              <a:p>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𝐹</m:t>
                        </m:r>
                      </m:e>
                      <m:sub>
                        <m:r>
                          <a:rPr lang="de-DE" sz="2000" i="1" dirty="0">
                            <a:latin typeface="Cambria Math" panose="02040503050406030204" pitchFamily="18" charset="0"/>
                          </a:rPr>
                          <m:t>𝑖</m:t>
                        </m:r>
                      </m:sub>
                    </m:sSub>
                    <m:r>
                      <a:rPr lang="de-DE" sz="2000" i="1" dirty="0">
                        <a:latin typeface="Cambria Math" panose="02040503050406030204" pitchFamily="18" charset="0"/>
                      </a:rPr>
                      <m:t>≔</m:t>
                    </m:r>
                    <m:f>
                      <m:fPr>
                        <m:ctrlPr>
                          <a:rPr lang="de-DE" sz="2000" i="1" dirty="0">
                            <a:latin typeface="Cambria Math" panose="02040503050406030204" pitchFamily="18" charset="0"/>
                          </a:rPr>
                        </m:ctrlPr>
                      </m:fPr>
                      <m:num>
                        <m:r>
                          <a:rPr lang="de-DE" sz="2000" i="1" dirty="0">
                            <a:latin typeface="Cambria Math" panose="02040503050406030204" pitchFamily="18" charset="0"/>
                          </a:rPr>
                          <m:t>𝑖</m:t>
                        </m:r>
                      </m:num>
                      <m:den>
                        <m:r>
                          <a:rPr lang="de-DE" sz="2000" i="1" dirty="0">
                            <a:latin typeface="Cambria Math" panose="02040503050406030204" pitchFamily="18" charset="0"/>
                          </a:rPr>
                          <m:t>𝑛</m:t>
                        </m:r>
                      </m:den>
                    </m:f>
                  </m:oMath>
                </a14:m>
                <a:endParaRPr lang="de-DE" sz="2000" dirty="0"/>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a:t>Calculating the cumulated relative distribution of the values of the data points</a:t>
                </a:r>
                <a:endParaRPr lang="de-DE" sz="2000" dirty="0"/>
              </a:p>
              <a:p>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𝐺</m:t>
                        </m:r>
                      </m:e>
                      <m:sub>
                        <m:r>
                          <a:rPr lang="de-DE" sz="2000" i="1" dirty="0">
                            <a:latin typeface="Cambria Math" panose="02040503050406030204" pitchFamily="18" charset="0"/>
                          </a:rPr>
                          <m:t>𝑖</m:t>
                        </m:r>
                      </m:sub>
                    </m:sSub>
                    <m:r>
                      <a:rPr lang="de-DE" sz="2000" i="1" dirty="0">
                        <a:latin typeface="Cambria Math" panose="02040503050406030204" pitchFamily="18" charset="0"/>
                      </a:rPr>
                      <m:t>≔</m:t>
                    </m:r>
                    <m:f>
                      <m:fPr>
                        <m:ctrlPr>
                          <a:rPr lang="de-DE" sz="2000" i="1" dirty="0">
                            <a:latin typeface="Cambria Math" panose="02040503050406030204" pitchFamily="18" charset="0"/>
                          </a:rPr>
                        </m:ctrlPr>
                      </m:fPr>
                      <m:num>
                        <m:r>
                          <a:rPr lang="de-DE" sz="2000" i="1" dirty="0">
                            <a:latin typeface="Cambria Math" panose="02040503050406030204" pitchFamily="18" charset="0"/>
                          </a:rPr>
                          <m:t>1</m:t>
                        </m:r>
                      </m:num>
                      <m:den>
                        <m:sSub>
                          <m:sSubPr>
                            <m:ctrlPr>
                              <a:rPr lang="de-DE" sz="2000" i="1" dirty="0">
                                <a:latin typeface="Cambria Math" panose="02040503050406030204" pitchFamily="18" charset="0"/>
                              </a:rPr>
                            </m:ctrlPr>
                          </m:sSubPr>
                          <m:e>
                            <m:r>
                              <a:rPr lang="de-DE" sz="2000" i="1" dirty="0">
                                <a:latin typeface="Cambria Math" panose="02040503050406030204" pitchFamily="18" charset="0"/>
                              </a:rPr>
                              <m:t>𝑆</m:t>
                            </m:r>
                          </m:e>
                          <m:sub>
                            <m:r>
                              <a:rPr lang="de-DE" sz="2000" i="1" dirty="0">
                                <a:latin typeface="Cambria Math" panose="02040503050406030204" pitchFamily="18" charset="0"/>
                              </a:rPr>
                              <m:t>𝑛</m:t>
                            </m:r>
                          </m:sub>
                        </m:sSub>
                      </m:den>
                    </m:f>
                    <m:nary>
                      <m:naryPr>
                        <m:chr m:val="∑"/>
                        <m:ctrlPr>
                          <a:rPr lang="de-DE" sz="2000" i="1" dirty="0">
                            <a:latin typeface="Cambria Math" panose="02040503050406030204" pitchFamily="18" charset="0"/>
                          </a:rPr>
                        </m:ctrlPr>
                      </m:naryPr>
                      <m:sub>
                        <m:r>
                          <m:rPr>
                            <m:brk m:alnAt="23"/>
                          </m:rPr>
                          <a:rPr lang="de-DE" sz="2000" i="1" dirty="0">
                            <a:latin typeface="Cambria Math" panose="02040503050406030204" pitchFamily="18" charset="0"/>
                          </a:rPr>
                          <m:t>𝑗</m:t>
                        </m:r>
                        <m:r>
                          <a:rPr lang="de-DE" sz="2000" i="1" dirty="0">
                            <a:latin typeface="Cambria Math" panose="02040503050406030204" pitchFamily="18" charset="0"/>
                          </a:rPr>
                          <m:t>=1</m:t>
                        </m:r>
                      </m:sub>
                      <m:sup>
                        <m:r>
                          <a:rPr lang="de-DE" sz="2000" i="1" dirty="0">
                            <a:latin typeface="Cambria Math" panose="02040503050406030204" pitchFamily="18" charset="0"/>
                          </a:rPr>
                          <m:t>𝑖</m:t>
                        </m:r>
                      </m:sup>
                      <m:e>
                        <m:sSub>
                          <m:sSubPr>
                            <m:ctrlPr>
                              <a:rPr lang="de-DE" sz="2000" i="1" dirty="0">
                                <a:latin typeface="Cambria Math" panose="02040503050406030204" pitchFamily="18" charset="0"/>
                              </a:rPr>
                            </m:ctrlPr>
                          </m:sSubPr>
                          <m:e>
                            <m:r>
                              <a:rPr lang="de-DE" sz="2000" i="1" dirty="0">
                                <a:latin typeface="Cambria Math" panose="02040503050406030204" pitchFamily="18" charset="0"/>
                              </a:rPr>
                              <m:t>𝑥</m:t>
                            </m:r>
                          </m:e>
                          <m:sub>
                            <m:r>
                              <a:rPr lang="de-DE" sz="2000" i="1" dirty="0">
                                <a:latin typeface="Cambria Math" panose="02040503050406030204" pitchFamily="18" charset="0"/>
                              </a:rPr>
                              <m:t>[</m:t>
                            </m:r>
                            <m:r>
                              <a:rPr lang="de-DE" sz="2000" i="1" dirty="0">
                                <a:latin typeface="Cambria Math" panose="02040503050406030204" pitchFamily="18" charset="0"/>
                              </a:rPr>
                              <m:t>𝑗</m:t>
                            </m:r>
                            <m:r>
                              <a:rPr lang="de-DE" sz="2000" i="1" dirty="0">
                                <a:latin typeface="Cambria Math" panose="02040503050406030204" pitchFamily="18" charset="0"/>
                              </a:rPr>
                              <m:t>]</m:t>
                            </m:r>
                          </m:sub>
                        </m:sSub>
                      </m:e>
                    </m:nary>
                  </m:oMath>
                </a14:m>
                <a:endParaRPr lang="de-DE" sz="2000" dirty="0"/>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a:t>The Lorenz curve is the F-G-diagram with the coordinats </a:t>
                </a:r>
              </a:p>
              <a:p>
                <a:r>
                  <a:rPr lang="de-DE" sz="2000"/>
                  <a:t>	(</a:t>
                </a:r>
                <a:r>
                  <a:rPr lang="de-DE" sz="2000" dirty="0"/>
                  <a:t>0,0)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m:t>
                        </m:r>
                        <m:r>
                          <a:rPr lang="de-DE" sz="2000" i="1" dirty="0">
                            <a:latin typeface="Cambria Math" panose="02040503050406030204" pitchFamily="18" charset="0"/>
                          </a:rPr>
                          <m:t>𝐹</m:t>
                        </m:r>
                      </m:e>
                      <m:sub>
                        <m:r>
                          <a:rPr lang="de-DE" sz="2000" i="1" dirty="0">
                            <a:latin typeface="Cambria Math" panose="02040503050406030204" pitchFamily="18" charset="0"/>
                          </a:rPr>
                          <m:t>1</m:t>
                        </m:r>
                      </m:sub>
                    </m:sSub>
                  </m:oMath>
                </a14:m>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𝐺</m:t>
                        </m:r>
                      </m:e>
                      <m:sub>
                        <m:r>
                          <a:rPr lang="de-DE" sz="2000" i="1" dirty="0">
                            <a:latin typeface="Cambria Math" panose="02040503050406030204" pitchFamily="18" charset="0"/>
                          </a:rPr>
                          <m:t>1</m:t>
                        </m:r>
                      </m:sub>
                    </m:sSub>
                  </m:oMath>
                </a14:m>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m:t>
                        </m:r>
                        <m:r>
                          <a:rPr lang="de-DE" sz="2000" i="1" dirty="0">
                            <a:latin typeface="Cambria Math" panose="02040503050406030204" pitchFamily="18" charset="0"/>
                          </a:rPr>
                          <m:t>𝐹</m:t>
                        </m:r>
                      </m:e>
                      <m:sub>
                        <m:r>
                          <a:rPr lang="de-DE" sz="2000" i="1" dirty="0">
                            <a:latin typeface="Cambria Math" panose="02040503050406030204" pitchFamily="18" charset="0"/>
                          </a:rPr>
                          <m:t>2</m:t>
                        </m:r>
                      </m:sub>
                    </m:sSub>
                  </m:oMath>
                </a14:m>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𝐺</m:t>
                        </m:r>
                      </m:e>
                      <m:sub>
                        <m:r>
                          <a:rPr lang="de-DE" sz="2000" i="1" dirty="0">
                            <a:latin typeface="Cambria Math" panose="02040503050406030204" pitchFamily="18" charset="0"/>
                          </a:rPr>
                          <m:t>2</m:t>
                        </m:r>
                      </m:sub>
                    </m:sSub>
                  </m:oMath>
                </a14:m>
                <a:r>
                  <a:rPr lang="de-DE" sz="2000" dirty="0"/>
                  <a:t>) </a:t>
                </a:r>
                <a:r>
                  <a:rPr lang="de-DE" sz="2000"/>
                  <a:t>… (1,1)</a:t>
                </a:r>
                <a:endParaRPr lang="de-DE" sz="2000" dirty="0"/>
              </a:p>
              <a:p>
                <a:endParaRPr lang="de-DE" sz="2400" dirty="0"/>
              </a:p>
              <a:p>
                <a:endParaRPr lang="de-DE" sz="2400" dirty="0"/>
              </a:p>
              <a:p>
                <a:endParaRPr lang="de-DE" sz="2400" dirty="0"/>
              </a:p>
            </p:txBody>
          </p:sp>
        </mc:Choice>
        <mc:Fallback xmlns="">
          <p:sp>
            <p:nvSpPr>
              <p:cNvPr id="5" name="Textfeld 4">
                <a:extLst>
                  <a:ext uri="{FF2B5EF4-FFF2-40B4-BE49-F238E27FC236}">
                    <a16:creationId xmlns:a16="http://schemas.microsoft.com/office/drawing/2014/main" id="{30855C1F-2545-4E14-B8FA-0582DFDB53CE}"/>
                  </a:ext>
                </a:extLst>
              </p:cNvPr>
              <p:cNvSpPr txBox="1">
                <a:spLocks noRot="1" noChangeAspect="1" noMove="1" noResize="1" noEditPoints="1" noAdjustHandles="1" noChangeArrowheads="1" noChangeShapeType="1" noTextEdit="1"/>
              </p:cNvSpPr>
              <p:nvPr/>
            </p:nvSpPr>
            <p:spPr>
              <a:xfrm>
                <a:off x="213360" y="440668"/>
                <a:ext cx="9144000" cy="5976664"/>
              </a:xfrm>
              <a:prstGeom prst="rect">
                <a:avLst/>
              </a:prstGeom>
              <a:blipFill>
                <a:blip r:embed="rId2"/>
                <a:stretch>
                  <a:fillRect l="-600" t="-510"/>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AE1692EA-BF92-2803-D75B-83F33986C85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485778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Example </a:t>
            </a:r>
            <a:r>
              <a:rPr lang="de-DE" sz="3200" dirty="0"/>
              <a:t>A</a:t>
            </a:r>
            <a:endParaRPr lang="de-DE" sz="3200" baseline="30000" dirty="0"/>
          </a:p>
        </p:txBody>
      </p:sp>
      <p:graphicFrame>
        <p:nvGraphicFramePr>
          <p:cNvPr id="6" name="Tabelle 5">
            <a:extLst>
              <a:ext uri="{FF2B5EF4-FFF2-40B4-BE49-F238E27FC236}">
                <a16:creationId xmlns:a16="http://schemas.microsoft.com/office/drawing/2014/main" id="{5DEEF215-552A-4D3C-9884-4F65AE313532}"/>
              </a:ext>
            </a:extLst>
          </p:cNvPr>
          <p:cNvGraphicFramePr>
            <a:graphicFrameLocks noGrp="1"/>
          </p:cNvGraphicFramePr>
          <p:nvPr/>
        </p:nvGraphicFramePr>
        <p:xfrm>
          <a:off x="1703512" y="790996"/>
          <a:ext cx="3600400" cy="2493984"/>
        </p:xfrm>
        <a:graphic>
          <a:graphicData uri="http://schemas.openxmlformats.org/drawingml/2006/table">
            <a:tbl>
              <a:tblPr/>
              <a:tblGrid>
                <a:gridCol w="900100">
                  <a:extLst>
                    <a:ext uri="{9D8B030D-6E8A-4147-A177-3AD203B41FA5}">
                      <a16:colId xmlns:a16="http://schemas.microsoft.com/office/drawing/2014/main" val="537018651"/>
                    </a:ext>
                  </a:extLst>
                </a:gridCol>
                <a:gridCol w="900100">
                  <a:extLst>
                    <a:ext uri="{9D8B030D-6E8A-4147-A177-3AD203B41FA5}">
                      <a16:colId xmlns:a16="http://schemas.microsoft.com/office/drawing/2014/main" val="2972797784"/>
                    </a:ext>
                  </a:extLst>
                </a:gridCol>
                <a:gridCol w="900100">
                  <a:extLst>
                    <a:ext uri="{9D8B030D-6E8A-4147-A177-3AD203B41FA5}">
                      <a16:colId xmlns:a16="http://schemas.microsoft.com/office/drawing/2014/main" val="3113634173"/>
                    </a:ext>
                  </a:extLst>
                </a:gridCol>
                <a:gridCol w="900100">
                  <a:extLst>
                    <a:ext uri="{9D8B030D-6E8A-4147-A177-3AD203B41FA5}">
                      <a16:colId xmlns:a16="http://schemas.microsoft.com/office/drawing/2014/main" val="3993663634"/>
                    </a:ext>
                  </a:extLst>
                </a:gridCol>
              </a:tblGrid>
              <a:tr h="311748">
                <a:tc rowSpan="2">
                  <a:txBody>
                    <a:bodyPr/>
                    <a:lstStyle/>
                    <a:p>
                      <a:pPr algn="ctr" fontAlgn="ctr"/>
                      <a:r>
                        <a:rPr lang="de-DE" sz="1800" b="0" i="0" u="none" strike="noStrike" dirty="0">
                          <a:solidFill>
                            <a:srgbClr val="000000"/>
                          </a:solidFill>
                          <a:effectLst/>
                          <a:latin typeface="Calibri" panose="020F0502020204030204" pitchFamily="34" charset="0"/>
                        </a:rPr>
                        <a:t>U-Nr.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800" b="0" i="0" u="none" strike="noStrike" dirty="0">
                          <a:solidFill>
                            <a:srgbClr val="000000"/>
                          </a:solidFill>
                          <a:effectLst/>
                          <a:latin typeface="Calibri" panose="020F0502020204030204" pitchFamily="34" charset="0"/>
                        </a:rPr>
                        <a:t>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Fi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Gi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1427566"/>
                  </a:ext>
                </a:extLst>
              </a:tr>
              <a:tr h="311748">
                <a:tc vMerge="1">
                  <a:txBody>
                    <a:bodyPr/>
                    <a:lstStyle/>
                    <a:p>
                      <a:endParaRPr lang="de-DE"/>
                    </a:p>
                  </a:txBody>
                  <a:tcPr/>
                </a:tc>
                <a:tc vMerge="1">
                  <a:txBody>
                    <a:bodyPr/>
                    <a:lstStyle/>
                    <a:p>
                      <a:endParaRPr lang="de-DE"/>
                    </a:p>
                  </a:txBody>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8764793"/>
                  </a:ext>
                </a:extLst>
              </a:tr>
              <a:tr h="311748">
                <a:tc>
                  <a:txBody>
                    <a:bodyPr/>
                    <a:lstStyle/>
                    <a:p>
                      <a:pPr algn="ct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8655819"/>
                  </a:ext>
                </a:extLst>
              </a:tr>
              <a:tr h="311748">
                <a:tc>
                  <a:txBody>
                    <a:bodyPr/>
                    <a:lstStyle/>
                    <a:p>
                      <a:pPr algn="ctr" fontAlgn="b"/>
                      <a:r>
                        <a:rPr lang="de-DE" sz="18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4230359"/>
                  </a:ext>
                </a:extLst>
              </a:tr>
              <a:tr h="311748">
                <a:tc>
                  <a:txBody>
                    <a:bodyPr/>
                    <a:lstStyle/>
                    <a:p>
                      <a:pPr algn="ctr" fontAlgn="b"/>
                      <a:r>
                        <a:rPr lang="de-DE" sz="18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8323478"/>
                  </a:ext>
                </a:extLst>
              </a:tr>
              <a:tr h="311748">
                <a:tc>
                  <a:txBody>
                    <a:bodyPr/>
                    <a:lstStyle/>
                    <a:p>
                      <a:pPr algn="ctr" fontAlgn="b"/>
                      <a:r>
                        <a:rPr lang="de-DE" sz="18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250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0734834"/>
                  </a:ext>
                </a:extLst>
              </a:tr>
              <a:tr h="311748">
                <a:tc>
                  <a:txBody>
                    <a:bodyPr/>
                    <a:lstStyle/>
                    <a:p>
                      <a:pPr algn="ctr" fontAlgn="b"/>
                      <a:r>
                        <a:rPr lang="de-DE" sz="18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794672"/>
                  </a:ext>
                </a:extLst>
              </a:tr>
              <a:tr h="311748">
                <a:tc>
                  <a:txBody>
                    <a:bodyPr/>
                    <a:lstStyle/>
                    <a:p>
                      <a:pPr algn="l" fontAlgn="b"/>
                      <a:r>
                        <a:rPr lang="de-DE" sz="1800" b="0" i="0" u="none" strike="noStrike">
                          <a:solidFill>
                            <a:srgbClr val="000000"/>
                          </a:solidFill>
                          <a:effectLst/>
                          <a:latin typeface="Calibri" panose="020F0502020204030204" pitchFamily="34" charset="0"/>
                        </a:rPr>
                        <a:t>Sum</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800" b="0" i="0" u="none" strike="noStrike">
                          <a:solidFill>
                            <a:srgbClr val="000000"/>
                          </a:solidFill>
                          <a:effectLst/>
                          <a:latin typeface="Calibri" panose="020F0502020204030204" pitchFamily="34" charset="0"/>
                        </a:rPr>
                        <a:t>1000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32780589"/>
                  </a:ext>
                </a:extLst>
              </a:tr>
            </a:tbl>
          </a:graphicData>
        </a:graphic>
      </p:graphicFrame>
      <p:sp>
        <p:nvSpPr>
          <p:cNvPr id="9" name="Textfeld 8">
            <a:extLst>
              <a:ext uri="{FF2B5EF4-FFF2-40B4-BE49-F238E27FC236}">
                <a16:creationId xmlns:a16="http://schemas.microsoft.com/office/drawing/2014/main" id="{E5AD0F1F-A57D-46CE-9907-6274EE398273}"/>
              </a:ext>
            </a:extLst>
          </p:cNvPr>
          <p:cNvSpPr txBox="1"/>
          <p:nvPr/>
        </p:nvSpPr>
        <p:spPr>
          <a:xfrm>
            <a:off x="1524000" y="5445224"/>
            <a:ext cx="9144000" cy="911126"/>
          </a:xfrm>
          <a:prstGeom prst="rect">
            <a:avLst/>
          </a:prstGeom>
          <a:noFill/>
        </p:spPr>
        <p:txBody>
          <a:bodyPr wrap="square" rtlCol="0">
            <a:noAutofit/>
          </a:bodyPr>
          <a:lstStyle/>
          <a:p>
            <a:r>
              <a:rPr lang="de-DE" sz="2400"/>
              <a:t>Calculate the Lorenz-curve between (</a:t>
            </a:r>
            <a:r>
              <a:rPr lang="de-DE" sz="2400" dirty="0"/>
              <a:t>0,0) und (1,1)</a:t>
            </a:r>
          </a:p>
          <a:p>
            <a:endParaRPr lang="de-DE" sz="2400" dirty="0"/>
          </a:p>
          <a:p>
            <a:endParaRPr lang="de-DE" sz="2400" dirty="0"/>
          </a:p>
          <a:p>
            <a:endParaRPr lang="de-DE" sz="2400" dirty="0"/>
          </a:p>
        </p:txBody>
      </p:sp>
      <p:sp>
        <p:nvSpPr>
          <p:cNvPr id="2" name="Rechteck 1">
            <a:extLst>
              <a:ext uri="{FF2B5EF4-FFF2-40B4-BE49-F238E27FC236}">
                <a16:creationId xmlns:a16="http://schemas.microsoft.com/office/drawing/2014/main" id="{02D8BA51-10ED-9410-BF29-6F79C633D82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3" name="Grafik 2">
            <a:extLst>
              <a:ext uri="{FF2B5EF4-FFF2-40B4-BE49-F238E27FC236}">
                <a16:creationId xmlns:a16="http://schemas.microsoft.com/office/drawing/2014/main" id="{708D8611-95C9-20B6-5C55-B17C7CC3FB97}"/>
              </a:ext>
            </a:extLst>
          </p:cNvPr>
          <p:cNvPicPr>
            <a:picLocks noChangeAspect="1"/>
          </p:cNvPicPr>
          <p:nvPr/>
        </p:nvPicPr>
        <p:blipFill>
          <a:blip r:embed="rId2"/>
          <a:stretch>
            <a:fillRect/>
          </a:stretch>
        </p:blipFill>
        <p:spPr>
          <a:xfrm>
            <a:off x="6132004" y="790996"/>
            <a:ext cx="4584589" cy="2755631"/>
          </a:xfrm>
          <a:prstGeom prst="rect">
            <a:avLst/>
          </a:prstGeom>
        </p:spPr>
      </p:pic>
    </p:spTree>
    <p:extLst>
      <p:ext uri="{BB962C8B-B14F-4D97-AF65-F5344CB8AC3E}">
        <p14:creationId xmlns:p14="http://schemas.microsoft.com/office/powerpoint/2010/main" val="2712788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Example </a:t>
            </a:r>
            <a:r>
              <a:rPr lang="de-DE" sz="3200" dirty="0"/>
              <a:t>B</a:t>
            </a:r>
            <a:endParaRPr lang="de-DE" sz="3200" baseline="30000" dirty="0"/>
          </a:p>
          <a:p>
            <a:pPr algn="ctr"/>
            <a:endParaRPr lang="de-DE" sz="3200" baseline="30000" dirty="0"/>
          </a:p>
        </p:txBody>
      </p:sp>
      <p:graphicFrame>
        <p:nvGraphicFramePr>
          <p:cNvPr id="2" name="Tabelle 1">
            <a:extLst>
              <a:ext uri="{FF2B5EF4-FFF2-40B4-BE49-F238E27FC236}">
                <a16:creationId xmlns:a16="http://schemas.microsoft.com/office/drawing/2014/main" id="{AF18C35E-0100-4674-B134-68560E01A32B}"/>
              </a:ext>
            </a:extLst>
          </p:cNvPr>
          <p:cNvGraphicFramePr>
            <a:graphicFrameLocks noGrp="1"/>
          </p:cNvGraphicFramePr>
          <p:nvPr/>
        </p:nvGraphicFramePr>
        <p:xfrm>
          <a:off x="1550690" y="771946"/>
          <a:ext cx="3753224" cy="3085680"/>
        </p:xfrm>
        <a:graphic>
          <a:graphicData uri="http://schemas.openxmlformats.org/drawingml/2006/table">
            <a:tbl>
              <a:tblPr/>
              <a:tblGrid>
                <a:gridCol w="938306">
                  <a:extLst>
                    <a:ext uri="{9D8B030D-6E8A-4147-A177-3AD203B41FA5}">
                      <a16:colId xmlns:a16="http://schemas.microsoft.com/office/drawing/2014/main" val="1236782030"/>
                    </a:ext>
                  </a:extLst>
                </a:gridCol>
                <a:gridCol w="938306">
                  <a:extLst>
                    <a:ext uri="{9D8B030D-6E8A-4147-A177-3AD203B41FA5}">
                      <a16:colId xmlns:a16="http://schemas.microsoft.com/office/drawing/2014/main" val="282952133"/>
                    </a:ext>
                  </a:extLst>
                </a:gridCol>
                <a:gridCol w="938306">
                  <a:extLst>
                    <a:ext uri="{9D8B030D-6E8A-4147-A177-3AD203B41FA5}">
                      <a16:colId xmlns:a16="http://schemas.microsoft.com/office/drawing/2014/main" val="1382841585"/>
                    </a:ext>
                  </a:extLst>
                </a:gridCol>
                <a:gridCol w="938306">
                  <a:extLst>
                    <a:ext uri="{9D8B030D-6E8A-4147-A177-3AD203B41FA5}">
                      <a16:colId xmlns:a16="http://schemas.microsoft.com/office/drawing/2014/main" val="2581105885"/>
                    </a:ext>
                  </a:extLst>
                </a:gridCol>
              </a:tblGrid>
              <a:tr h="385710">
                <a:tc rowSpan="2">
                  <a:txBody>
                    <a:bodyPr/>
                    <a:lstStyle/>
                    <a:p>
                      <a:pPr algn="ctr" fontAlgn="ctr"/>
                      <a:r>
                        <a:rPr lang="de-DE" sz="1800" b="0" i="0" u="none" strike="noStrike" dirty="0">
                          <a:solidFill>
                            <a:srgbClr val="000000"/>
                          </a:solidFill>
                          <a:effectLst/>
                          <a:latin typeface="Calibri" panose="020F0502020204030204" pitchFamily="34" charset="0"/>
                        </a:rPr>
                        <a:t>U-Nr.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800" b="0" i="0" u="none" strike="noStrike" dirty="0">
                          <a:solidFill>
                            <a:srgbClr val="000000"/>
                          </a:solidFill>
                          <a:effectLst/>
                          <a:latin typeface="Calibri" panose="020F0502020204030204" pitchFamily="34" charset="0"/>
                        </a:rPr>
                        <a:t>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Fi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Gi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8888693"/>
                  </a:ext>
                </a:extLst>
              </a:tr>
              <a:tr h="385710">
                <a:tc vMerge="1">
                  <a:txBody>
                    <a:bodyPr/>
                    <a:lstStyle/>
                    <a:p>
                      <a:endParaRPr lang="de-DE"/>
                    </a:p>
                  </a:txBody>
                  <a:tcPr/>
                </a:tc>
                <a:tc vMerge="1">
                  <a:txBody>
                    <a:bodyPr/>
                    <a:lstStyle/>
                    <a:p>
                      <a:endParaRPr lang="de-DE"/>
                    </a:p>
                  </a:txBody>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2173095"/>
                  </a:ext>
                </a:extLst>
              </a:tr>
              <a:tr h="385710">
                <a:tc>
                  <a:txBody>
                    <a:bodyPr/>
                    <a:lstStyle/>
                    <a:p>
                      <a:pPr algn="ct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3288529"/>
                  </a:ext>
                </a:extLst>
              </a:tr>
              <a:tr h="385710">
                <a:tc>
                  <a:txBody>
                    <a:bodyPr/>
                    <a:lstStyle/>
                    <a:p>
                      <a:pPr algn="ctr" fontAlgn="b"/>
                      <a:r>
                        <a:rPr lang="de-DE" sz="18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70697"/>
                  </a:ext>
                </a:extLst>
              </a:tr>
              <a:tr h="385710">
                <a:tc>
                  <a:txBody>
                    <a:bodyPr/>
                    <a:lstStyle/>
                    <a:p>
                      <a:pPr algn="ctr" fontAlgn="b"/>
                      <a:r>
                        <a:rPr lang="de-DE" sz="18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4977163"/>
                  </a:ext>
                </a:extLst>
              </a:tr>
              <a:tr h="385710">
                <a:tc>
                  <a:txBody>
                    <a:bodyPr/>
                    <a:lstStyle/>
                    <a:p>
                      <a:pPr algn="ctr" fontAlgn="b"/>
                      <a:r>
                        <a:rPr lang="de-DE" sz="18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3975183"/>
                  </a:ext>
                </a:extLst>
              </a:tr>
              <a:tr h="385710">
                <a:tc>
                  <a:txBody>
                    <a:bodyPr/>
                    <a:lstStyle/>
                    <a:p>
                      <a:pPr algn="ctr" fontAlgn="b"/>
                      <a:r>
                        <a:rPr lang="de-DE" sz="18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7633125"/>
                  </a:ext>
                </a:extLst>
              </a:tr>
              <a:tr h="385710">
                <a:tc>
                  <a:txBody>
                    <a:bodyPr/>
                    <a:lstStyle/>
                    <a:p>
                      <a:pPr algn="l" fontAlgn="b"/>
                      <a:r>
                        <a:rPr lang="de-DE" sz="1800" b="0" i="0" u="none" strike="noStrike">
                          <a:solidFill>
                            <a:srgbClr val="000000"/>
                          </a:solidFill>
                          <a:effectLst/>
                          <a:latin typeface="Calibri" panose="020F0502020204030204" pitchFamily="34" charset="0"/>
                        </a:rPr>
                        <a:t>Summe</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800" b="0" i="0" u="none" strike="noStrike">
                          <a:solidFill>
                            <a:srgbClr val="000000"/>
                          </a:solidFill>
                          <a:effectLst/>
                          <a:latin typeface="Calibri" panose="020F0502020204030204" pitchFamily="34" charset="0"/>
                        </a:rPr>
                        <a:t>1000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60609553"/>
                  </a:ext>
                </a:extLst>
              </a:tr>
            </a:tbl>
          </a:graphicData>
        </a:graphic>
      </p:graphicFrame>
      <p:sp>
        <p:nvSpPr>
          <p:cNvPr id="7" name="Textfeld 6">
            <a:extLst>
              <a:ext uri="{FF2B5EF4-FFF2-40B4-BE49-F238E27FC236}">
                <a16:creationId xmlns:a16="http://schemas.microsoft.com/office/drawing/2014/main" id="{EB95A4A2-7EC3-4AFE-803B-9464507BADA0}"/>
              </a:ext>
            </a:extLst>
          </p:cNvPr>
          <p:cNvSpPr txBox="1"/>
          <p:nvPr/>
        </p:nvSpPr>
        <p:spPr>
          <a:xfrm>
            <a:off x="0" y="4631132"/>
            <a:ext cx="9144000" cy="911126"/>
          </a:xfrm>
          <a:prstGeom prst="rect">
            <a:avLst/>
          </a:prstGeom>
          <a:noFill/>
        </p:spPr>
        <p:txBody>
          <a:bodyPr wrap="square" rtlCol="0">
            <a:noAutofit/>
          </a:bodyPr>
          <a:lstStyle/>
          <a:p>
            <a:r>
              <a:rPr lang="de-DE" sz="2400"/>
              <a:t>Lorenz-curve for a uniform distribution between (</a:t>
            </a:r>
            <a:r>
              <a:rPr lang="de-DE" sz="2400" dirty="0"/>
              <a:t>0,0) und (1,1).</a:t>
            </a:r>
          </a:p>
          <a:p>
            <a:endParaRPr lang="de-DE" sz="2400" dirty="0"/>
          </a:p>
          <a:p>
            <a:endParaRPr lang="de-DE" sz="2400" dirty="0"/>
          </a:p>
          <a:p>
            <a:endParaRPr lang="de-DE" sz="2400" dirty="0"/>
          </a:p>
        </p:txBody>
      </p:sp>
      <p:sp>
        <p:nvSpPr>
          <p:cNvPr id="5" name="Rechteck 4">
            <a:extLst>
              <a:ext uri="{FF2B5EF4-FFF2-40B4-BE49-F238E27FC236}">
                <a16:creationId xmlns:a16="http://schemas.microsoft.com/office/drawing/2014/main" id="{A5FEFB85-4269-0D41-1589-880347FA139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25" name="Gruppieren 24">
            <a:extLst>
              <a:ext uri="{FF2B5EF4-FFF2-40B4-BE49-F238E27FC236}">
                <a16:creationId xmlns:a16="http://schemas.microsoft.com/office/drawing/2014/main" id="{E3C9EBAF-C9CD-43CD-FCEF-F79CD5D790EE}"/>
              </a:ext>
            </a:extLst>
          </p:cNvPr>
          <p:cNvGrpSpPr/>
          <p:nvPr/>
        </p:nvGrpSpPr>
        <p:grpSpPr>
          <a:xfrm>
            <a:off x="7027541" y="979352"/>
            <a:ext cx="2869200" cy="2408760"/>
            <a:chOff x="7027541" y="979352"/>
            <a:chExt cx="2869200" cy="2408760"/>
          </a:xfrm>
        </p:grpSpPr>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BF5852F8-4FA4-3767-8794-07808873D3A8}"/>
                    </a:ext>
                  </a:extLst>
                </p14:cNvPr>
                <p14:cNvContentPartPr/>
                <p14:nvPr/>
              </p14:nvContentPartPr>
              <p14:xfrm>
                <a:off x="7495181" y="1110392"/>
                <a:ext cx="93240" cy="1821240"/>
              </p14:xfrm>
            </p:contentPart>
          </mc:Choice>
          <mc:Fallback>
            <p:pic>
              <p:nvPicPr>
                <p:cNvPr id="3" name="Freihand 2">
                  <a:extLst>
                    <a:ext uri="{FF2B5EF4-FFF2-40B4-BE49-F238E27FC236}">
                      <a16:creationId xmlns:a16="http://schemas.microsoft.com/office/drawing/2014/main" id="{BF5852F8-4FA4-3767-8794-07808873D3A8}"/>
                    </a:ext>
                  </a:extLst>
                </p:cNvPr>
                <p:cNvPicPr/>
                <p:nvPr/>
              </p:nvPicPr>
              <p:blipFill>
                <a:blip r:embed="rId3"/>
                <a:stretch>
                  <a:fillRect/>
                </a:stretch>
              </p:blipFill>
              <p:spPr>
                <a:xfrm>
                  <a:off x="7486181" y="1101392"/>
                  <a:ext cx="110880" cy="18388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 name="Freihand 5">
                  <a:extLst>
                    <a:ext uri="{FF2B5EF4-FFF2-40B4-BE49-F238E27FC236}">
                      <a16:creationId xmlns:a16="http://schemas.microsoft.com/office/drawing/2014/main" id="{D4E2ED72-18A3-EC02-7C1C-63C2FFB90B38}"/>
                    </a:ext>
                  </a:extLst>
                </p14:cNvPr>
                <p14:cNvContentPartPr/>
                <p14:nvPr/>
              </p14:nvContentPartPr>
              <p14:xfrm>
                <a:off x="7310861" y="2550032"/>
                <a:ext cx="2585880" cy="273600"/>
              </p14:xfrm>
            </p:contentPart>
          </mc:Choice>
          <mc:Fallback>
            <p:pic>
              <p:nvPicPr>
                <p:cNvPr id="6" name="Freihand 5">
                  <a:extLst>
                    <a:ext uri="{FF2B5EF4-FFF2-40B4-BE49-F238E27FC236}">
                      <a16:creationId xmlns:a16="http://schemas.microsoft.com/office/drawing/2014/main" id="{D4E2ED72-18A3-EC02-7C1C-63C2FFB90B38}"/>
                    </a:ext>
                  </a:extLst>
                </p:cNvPr>
                <p:cNvPicPr/>
                <p:nvPr/>
              </p:nvPicPr>
              <p:blipFill>
                <a:blip r:embed="rId5"/>
                <a:stretch>
                  <a:fillRect/>
                </a:stretch>
              </p:blipFill>
              <p:spPr>
                <a:xfrm>
                  <a:off x="7301861" y="2541032"/>
                  <a:ext cx="260352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Freihand 7">
                  <a:extLst>
                    <a:ext uri="{FF2B5EF4-FFF2-40B4-BE49-F238E27FC236}">
                      <a16:creationId xmlns:a16="http://schemas.microsoft.com/office/drawing/2014/main" id="{8C70436A-3967-F004-60C8-1E8511731D21}"/>
                    </a:ext>
                  </a:extLst>
                </p14:cNvPr>
                <p14:cNvContentPartPr/>
                <p14:nvPr/>
              </p14:nvContentPartPr>
              <p14:xfrm>
                <a:off x="9266381" y="2672792"/>
                <a:ext cx="59040" cy="14040"/>
              </p14:xfrm>
            </p:contentPart>
          </mc:Choice>
          <mc:Fallback>
            <p:pic>
              <p:nvPicPr>
                <p:cNvPr id="8" name="Freihand 7">
                  <a:extLst>
                    <a:ext uri="{FF2B5EF4-FFF2-40B4-BE49-F238E27FC236}">
                      <a16:creationId xmlns:a16="http://schemas.microsoft.com/office/drawing/2014/main" id="{8C70436A-3967-F004-60C8-1E8511731D21}"/>
                    </a:ext>
                  </a:extLst>
                </p:cNvPr>
                <p:cNvPicPr/>
                <p:nvPr/>
              </p:nvPicPr>
              <p:blipFill>
                <a:blip r:embed="rId7"/>
                <a:stretch>
                  <a:fillRect/>
                </a:stretch>
              </p:blipFill>
              <p:spPr>
                <a:xfrm>
                  <a:off x="9257741" y="2663792"/>
                  <a:ext cx="766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Freihand 8">
                  <a:extLst>
                    <a:ext uri="{FF2B5EF4-FFF2-40B4-BE49-F238E27FC236}">
                      <a16:creationId xmlns:a16="http://schemas.microsoft.com/office/drawing/2014/main" id="{94139614-4394-88AE-2A00-88FEAF67C982}"/>
                    </a:ext>
                  </a:extLst>
                </p14:cNvPr>
                <p14:cNvContentPartPr/>
                <p14:nvPr/>
              </p14:nvContentPartPr>
              <p14:xfrm>
                <a:off x="9201941" y="2587112"/>
                <a:ext cx="84600" cy="272880"/>
              </p14:xfrm>
            </p:contentPart>
          </mc:Choice>
          <mc:Fallback>
            <p:pic>
              <p:nvPicPr>
                <p:cNvPr id="9" name="Freihand 8">
                  <a:extLst>
                    <a:ext uri="{FF2B5EF4-FFF2-40B4-BE49-F238E27FC236}">
                      <a16:creationId xmlns:a16="http://schemas.microsoft.com/office/drawing/2014/main" id="{94139614-4394-88AE-2A00-88FEAF67C982}"/>
                    </a:ext>
                  </a:extLst>
                </p:cNvPr>
                <p:cNvPicPr/>
                <p:nvPr/>
              </p:nvPicPr>
              <p:blipFill>
                <a:blip r:embed="rId9"/>
                <a:stretch>
                  <a:fillRect/>
                </a:stretch>
              </p:blipFill>
              <p:spPr>
                <a:xfrm>
                  <a:off x="9192941" y="2578472"/>
                  <a:ext cx="10224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Freihand 9">
                  <a:extLst>
                    <a:ext uri="{FF2B5EF4-FFF2-40B4-BE49-F238E27FC236}">
                      <a16:creationId xmlns:a16="http://schemas.microsoft.com/office/drawing/2014/main" id="{5C8170C3-46ED-5207-8C98-086E14F88A9C}"/>
                    </a:ext>
                  </a:extLst>
                </p14:cNvPr>
                <p14:cNvContentPartPr/>
                <p14:nvPr/>
              </p14:nvContentPartPr>
              <p14:xfrm>
                <a:off x="9246221" y="2944232"/>
                <a:ext cx="72720" cy="243720"/>
              </p14:xfrm>
            </p:contentPart>
          </mc:Choice>
          <mc:Fallback>
            <p:pic>
              <p:nvPicPr>
                <p:cNvPr id="10" name="Freihand 9">
                  <a:extLst>
                    <a:ext uri="{FF2B5EF4-FFF2-40B4-BE49-F238E27FC236}">
                      <a16:creationId xmlns:a16="http://schemas.microsoft.com/office/drawing/2014/main" id="{5C8170C3-46ED-5207-8C98-086E14F88A9C}"/>
                    </a:ext>
                  </a:extLst>
                </p:cNvPr>
                <p:cNvPicPr/>
                <p:nvPr/>
              </p:nvPicPr>
              <p:blipFill>
                <a:blip r:embed="rId11"/>
                <a:stretch>
                  <a:fillRect/>
                </a:stretch>
              </p:blipFill>
              <p:spPr>
                <a:xfrm>
                  <a:off x="9237221" y="2935232"/>
                  <a:ext cx="9036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D9B67BAA-30BC-B638-30D6-FC0E89ED33D1}"/>
                    </a:ext>
                  </a:extLst>
                </p14:cNvPr>
                <p14:cNvContentPartPr/>
                <p14:nvPr/>
              </p14:nvContentPartPr>
              <p14:xfrm>
                <a:off x="7530821" y="1348712"/>
                <a:ext cx="206640" cy="52920"/>
              </p14:xfrm>
            </p:contentPart>
          </mc:Choice>
          <mc:Fallback>
            <p:pic>
              <p:nvPicPr>
                <p:cNvPr id="11" name="Freihand 10">
                  <a:extLst>
                    <a:ext uri="{FF2B5EF4-FFF2-40B4-BE49-F238E27FC236}">
                      <a16:creationId xmlns:a16="http://schemas.microsoft.com/office/drawing/2014/main" id="{D9B67BAA-30BC-B638-30D6-FC0E89ED33D1}"/>
                    </a:ext>
                  </a:extLst>
                </p:cNvPr>
                <p:cNvPicPr/>
                <p:nvPr/>
              </p:nvPicPr>
              <p:blipFill>
                <a:blip r:embed="rId13"/>
                <a:stretch>
                  <a:fillRect/>
                </a:stretch>
              </p:blipFill>
              <p:spPr>
                <a:xfrm>
                  <a:off x="7521821" y="1340072"/>
                  <a:ext cx="2242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0EB9A10A-15B2-87B9-D75A-22A9A97C4E79}"/>
                    </a:ext>
                  </a:extLst>
                </p14:cNvPr>
                <p14:cNvContentPartPr/>
                <p14:nvPr/>
              </p14:nvContentPartPr>
              <p14:xfrm>
                <a:off x="7243181" y="1265192"/>
                <a:ext cx="203400" cy="292680"/>
              </p14:xfrm>
            </p:contentPart>
          </mc:Choice>
          <mc:Fallback>
            <p:pic>
              <p:nvPicPr>
                <p:cNvPr id="12" name="Freihand 11">
                  <a:extLst>
                    <a:ext uri="{FF2B5EF4-FFF2-40B4-BE49-F238E27FC236}">
                      <a16:creationId xmlns:a16="http://schemas.microsoft.com/office/drawing/2014/main" id="{0EB9A10A-15B2-87B9-D75A-22A9A97C4E79}"/>
                    </a:ext>
                  </a:extLst>
                </p:cNvPr>
                <p:cNvPicPr/>
                <p:nvPr/>
              </p:nvPicPr>
              <p:blipFill>
                <a:blip r:embed="rId15"/>
                <a:stretch>
                  <a:fillRect/>
                </a:stretch>
              </p:blipFill>
              <p:spPr>
                <a:xfrm>
                  <a:off x="7234541" y="1256552"/>
                  <a:ext cx="22104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AFB15B18-1D0E-48EE-6D92-165611C48393}"/>
                    </a:ext>
                  </a:extLst>
                </p14:cNvPr>
                <p14:cNvContentPartPr/>
                <p14:nvPr/>
              </p14:nvContentPartPr>
              <p14:xfrm>
                <a:off x="7472501" y="979352"/>
                <a:ext cx="167400" cy="190800"/>
              </p14:xfrm>
            </p:contentPart>
          </mc:Choice>
          <mc:Fallback>
            <p:pic>
              <p:nvPicPr>
                <p:cNvPr id="13" name="Freihand 12">
                  <a:extLst>
                    <a:ext uri="{FF2B5EF4-FFF2-40B4-BE49-F238E27FC236}">
                      <a16:creationId xmlns:a16="http://schemas.microsoft.com/office/drawing/2014/main" id="{AFB15B18-1D0E-48EE-6D92-165611C48393}"/>
                    </a:ext>
                  </a:extLst>
                </p:cNvPr>
                <p:cNvPicPr/>
                <p:nvPr/>
              </p:nvPicPr>
              <p:blipFill>
                <a:blip r:embed="rId17"/>
                <a:stretch>
                  <a:fillRect/>
                </a:stretch>
              </p:blipFill>
              <p:spPr>
                <a:xfrm>
                  <a:off x="7463501" y="970352"/>
                  <a:ext cx="18504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8EC5B6A1-3187-AAC3-7805-A84E98F2947B}"/>
                    </a:ext>
                  </a:extLst>
                </p14:cNvPr>
                <p14:cNvContentPartPr/>
                <p14:nvPr/>
              </p14:nvContentPartPr>
              <p14:xfrm>
                <a:off x="7544501" y="1497392"/>
                <a:ext cx="1547280" cy="1280520"/>
              </p14:xfrm>
            </p:contentPart>
          </mc:Choice>
          <mc:Fallback>
            <p:pic>
              <p:nvPicPr>
                <p:cNvPr id="14" name="Freihand 13">
                  <a:extLst>
                    <a:ext uri="{FF2B5EF4-FFF2-40B4-BE49-F238E27FC236}">
                      <a16:creationId xmlns:a16="http://schemas.microsoft.com/office/drawing/2014/main" id="{8EC5B6A1-3187-AAC3-7805-A84E98F2947B}"/>
                    </a:ext>
                  </a:extLst>
                </p:cNvPr>
                <p:cNvPicPr/>
                <p:nvPr/>
              </p:nvPicPr>
              <p:blipFill>
                <a:blip r:embed="rId19"/>
                <a:stretch>
                  <a:fillRect/>
                </a:stretch>
              </p:blipFill>
              <p:spPr>
                <a:xfrm>
                  <a:off x="7535861" y="1488752"/>
                  <a:ext cx="1564920" cy="12981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Freihand 15">
                  <a:extLst>
                    <a:ext uri="{FF2B5EF4-FFF2-40B4-BE49-F238E27FC236}">
                      <a16:creationId xmlns:a16="http://schemas.microsoft.com/office/drawing/2014/main" id="{2EFCD9F7-D976-7E74-3E70-D9D91CF4E3AD}"/>
                    </a:ext>
                  </a:extLst>
                </p14:cNvPr>
                <p14:cNvContentPartPr/>
                <p14:nvPr/>
              </p14:nvContentPartPr>
              <p14:xfrm>
                <a:off x="7027541" y="1761992"/>
                <a:ext cx="198000" cy="335160"/>
              </p14:xfrm>
            </p:contentPart>
          </mc:Choice>
          <mc:Fallback>
            <p:pic>
              <p:nvPicPr>
                <p:cNvPr id="16" name="Freihand 15">
                  <a:extLst>
                    <a:ext uri="{FF2B5EF4-FFF2-40B4-BE49-F238E27FC236}">
                      <a16:creationId xmlns:a16="http://schemas.microsoft.com/office/drawing/2014/main" id="{2EFCD9F7-D976-7E74-3E70-D9D91CF4E3AD}"/>
                    </a:ext>
                  </a:extLst>
                </p:cNvPr>
                <p:cNvPicPr/>
                <p:nvPr/>
              </p:nvPicPr>
              <p:blipFill>
                <a:blip r:embed="rId21"/>
                <a:stretch>
                  <a:fillRect/>
                </a:stretch>
              </p:blipFill>
              <p:spPr>
                <a:xfrm>
                  <a:off x="7018901" y="1753352"/>
                  <a:ext cx="215640" cy="352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Freihand 16">
                  <a:extLst>
                    <a:ext uri="{FF2B5EF4-FFF2-40B4-BE49-F238E27FC236}">
                      <a16:creationId xmlns:a16="http://schemas.microsoft.com/office/drawing/2014/main" id="{D8C26832-9B4E-2614-580B-3283472FA177}"/>
                    </a:ext>
                  </a:extLst>
                </p14:cNvPr>
                <p14:cNvContentPartPr/>
                <p14:nvPr/>
              </p14:nvContentPartPr>
              <p14:xfrm>
                <a:off x="8789021" y="3130712"/>
                <a:ext cx="34920" cy="257400"/>
              </p14:xfrm>
            </p:contentPart>
          </mc:Choice>
          <mc:Fallback>
            <p:pic>
              <p:nvPicPr>
                <p:cNvPr id="17" name="Freihand 16">
                  <a:extLst>
                    <a:ext uri="{FF2B5EF4-FFF2-40B4-BE49-F238E27FC236}">
                      <a16:creationId xmlns:a16="http://schemas.microsoft.com/office/drawing/2014/main" id="{D8C26832-9B4E-2614-580B-3283472FA177}"/>
                    </a:ext>
                  </a:extLst>
                </p:cNvPr>
                <p:cNvPicPr/>
                <p:nvPr/>
              </p:nvPicPr>
              <p:blipFill>
                <a:blip r:embed="rId23"/>
                <a:stretch>
                  <a:fillRect/>
                </a:stretch>
              </p:blipFill>
              <p:spPr>
                <a:xfrm>
                  <a:off x="8780381" y="3122072"/>
                  <a:ext cx="5256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Freihand 17">
                  <a:extLst>
                    <a:ext uri="{FF2B5EF4-FFF2-40B4-BE49-F238E27FC236}">
                      <a16:creationId xmlns:a16="http://schemas.microsoft.com/office/drawing/2014/main" id="{D3B435DD-0127-8A75-8823-2BEAC12E2824}"/>
                    </a:ext>
                  </a:extLst>
                </p14:cNvPr>
                <p14:cNvContentPartPr/>
                <p14:nvPr/>
              </p14:nvContentPartPr>
              <p14:xfrm>
                <a:off x="8647901" y="3097592"/>
                <a:ext cx="212400" cy="119160"/>
              </p14:xfrm>
            </p:contentPart>
          </mc:Choice>
          <mc:Fallback>
            <p:pic>
              <p:nvPicPr>
                <p:cNvPr id="18" name="Freihand 17">
                  <a:extLst>
                    <a:ext uri="{FF2B5EF4-FFF2-40B4-BE49-F238E27FC236}">
                      <a16:creationId xmlns:a16="http://schemas.microsoft.com/office/drawing/2014/main" id="{D3B435DD-0127-8A75-8823-2BEAC12E2824}"/>
                    </a:ext>
                  </a:extLst>
                </p:cNvPr>
                <p:cNvPicPr/>
                <p:nvPr/>
              </p:nvPicPr>
              <p:blipFill>
                <a:blip r:embed="rId25"/>
                <a:stretch>
                  <a:fillRect/>
                </a:stretch>
              </p:blipFill>
              <p:spPr>
                <a:xfrm>
                  <a:off x="8639261" y="3088592"/>
                  <a:ext cx="2300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Freihand 20">
                  <a:extLst>
                    <a:ext uri="{FF2B5EF4-FFF2-40B4-BE49-F238E27FC236}">
                      <a16:creationId xmlns:a16="http://schemas.microsoft.com/office/drawing/2014/main" id="{DFD8D726-6546-CCAB-9E15-D8F9B0E64239}"/>
                    </a:ext>
                  </a:extLst>
                </p14:cNvPr>
                <p14:cNvContentPartPr/>
                <p14:nvPr/>
              </p14:nvContentPartPr>
              <p14:xfrm>
                <a:off x="9198341" y="1579472"/>
                <a:ext cx="23760" cy="210600"/>
              </p14:xfrm>
            </p:contentPart>
          </mc:Choice>
          <mc:Fallback>
            <p:pic>
              <p:nvPicPr>
                <p:cNvPr id="21" name="Freihand 20">
                  <a:extLst>
                    <a:ext uri="{FF2B5EF4-FFF2-40B4-BE49-F238E27FC236}">
                      <a16:creationId xmlns:a16="http://schemas.microsoft.com/office/drawing/2014/main" id="{DFD8D726-6546-CCAB-9E15-D8F9B0E64239}"/>
                    </a:ext>
                  </a:extLst>
                </p:cNvPr>
                <p:cNvPicPr/>
                <p:nvPr/>
              </p:nvPicPr>
              <p:blipFill>
                <a:blip r:embed="rId27"/>
                <a:stretch>
                  <a:fillRect/>
                </a:stretch>
              </p:blipFill>
              <p:spPr>
                <a:xfrm>
                  <a:off x="9189341" y="1570472"/>
                  <a:ext cx="4140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Freihand 21">
                  <a:extLst>
                    <a:ext uri="{FF2B5EF4-FFF2-40B4-BE49-F238E27FC236}">
                      <a16:creationId xmlns:a16="http://schemas.microsoft.com/office/drawing/2014/main" id="{36548DD6-060C-1988-BA8C-4912A08DAAB2}"/>
                    </a:ext>
                  </a:extLst>
                </p14:cNvPr>
                <p14:cNvContentPartPr/>
                <p14:nvPr/>
              </p14:nvContentPartPr>
              <p14:xfrm>
                <a:off x="9269261" y="2344832"/>
                <a:ext cx="14400" cy="395280"/>
              </p14:xfrm>
            </p:contentPart>
          </mc:Choice>
          <mc:Fallback>
            <p:pic>
              <p:nvPicPr>
                <p:cNvPr id="22" name="Freihand 21">
                  <a:extLst>
                    <a:ext uri="{FF2B5EF4-FFF2-40B4-BE49-F238E27FC236}">
                      <a16:creationId xmlns:a16="http://schemas.microsoft.com/office/drawing/2014/main" id="{36548DD6-060C-1988-BA8C-4912A08DAAB2}"/>
                    </a:ext>
                  </a:extLst>
                </p:cNvPr>
                <p:cNvPicPr/>
                <p:nvPr/>
              </p:nvPicPr>
              <p:blipFill>
                <a:blip r:embed="rId29"/>
                <a:stretch>
                  <a:fillRect/>
                </a:stretch>
              </p:blipFill>
              <p:spPr>
                <a:xfrm>
                  <a:off x="9260261" y="2335832"/>
                  <a:ext cx="32040" cy="412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Freihand 22">
                  <a:extLst>
                    <a:ext uri="{FF2B5EF4-FFF2-40B4-BE49-F238E27FC236}">
                      <a16:creationId xmlns:a16="http://schemas.microsoft.com/office/drawing/2014/main" id="{A1E5E442-16ED-1D89-8060-748C339CF9DD}"/>
                    </a:ext>
                  </a:extLst>
                </p14:cNvPr>
                <p14:cNvContentPartPr/>
                <p14:nvPr/>
              </p14:nvContentPartPr>
              <p14:xfrm>
                <a:off x="7747541" y="1449152"/>
                <a:ext cx="131040" cy="74880"/>
              </p14:xfrm>
            </p:contentPart>
          </mc:Choice>
          <mc:Fallback>
            <p:pic>
              <p:nvPicPr>
                <p:cNvPr id="23" name="Freihand 22">
                  <a:extLst>
                    <a:ext uri="{FF2B5EF4-FFF2-40B4-BE49-F238E27FC236}">
                      <a16:creationId xmlns:a16="http://schemas.microsoft.com/office/drawing/2014/main" id="{A1E5E442-16ED-1D89-8060-748C339CF9DD}"/>
                    </a:ext>
                  </a:extLst>
                </p:cNvPr>
                <p:cNvPicPr/>
                <p:nvPr/>
              </p:nvPicPr>
              <p:blipFill>
                <a:blip r:embed="rId31"/>
                <a:stretch>
                  <a:fillRect/>
                </a:stretch>
              </p:blipFill>
              <p:spPr>
                <a:xfrm>
                  <a:off x="7738901" y="1440152"/>
                  <a:ext cx="1486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 name="Freihand 23">
                  <a:extLst>
                    <a:ext uri="{FF2B5EF4-FFF2-40B4-BE49-F238E27FC236}">
                      <a16:creationId xmlns:a16="http://schemas.microsoft.com/office/drawing/2014/main" id="{2BFE6498-8DEB-1293-2912-B9E8E0240B35}"/>
                    </a:ext>
                  </a:extLst>
                </p14:cNvPr>
                <p14:cNvContentPartPr/>
                <p14:nvPr/>
              </p14:nvContentPartPr>
              <p14:xfrm>
                <a:off x="8289701" y="1454552"/>
                <a:ext cx="840240" cy="48600"/>
              </p14:xfrm>
            </p:contentPart>
          </mc:Choice>
          <mc:Fallback>
            <p:pic>
              <p:nvPicPr>
                <p:cNvPr id="24" name="Freihand 23">
                  <a:extLst>
                    <a:ext uri="{FF2B5EF4-FFF2-40B4-BE49-F238E27FC236}">
                      <a16:creationId xmlns:a16="http://schemas.microsoft.com/office/drawing/2014/main" id="{2BFE6498-8DEB-1293-2912-B9E8E0240B35}"/>
                    </a:ext>
                  </a:extLst>
                </p:cNvPr>
                <p:cNvPicPr/>
                <p:nvPr/>
              </p:nvPicPr>
              <p:blipFill>
                <a:blip r:embed="rId33"/>
                <a:stretch>
                  <a:fillRect/>
                </a:stretch>
              </p:blipFill>
              <p:spPr>
                <a:xfrm>
                  <a:off x="8280701" y="1445552"/>
                  <a:ext cx="857880" cy="66240"/>
                </a:xfrm>
                <a:prstGeom prst="rect">
                  <a:avLst/>
                </a:prstGeom>
              </p:spPr>
            </p:pic>
          </mc:Fallback>
        </mc:AlternateContent>
      </p:grpSp>
    </p:spTree>
    <p:extLst>
      <p:ext uri="{BB962C8B-B14F-4D97-AF65-F5344CB8AC3E}">
        <p14:creationId xmlns:p14="http://schemas.microsoft.com/office/powerpoint/2010/main" val="1400410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31268" y="136525"/>
            <a:ext cx="8856984" cy="648072"/>
          </a:xfrm>
          <a:prstGeom prst="rect">
            <a:avLst/>
          </a:prstGeom>
          <a:noFill/>
        </p:spPr>
        <p:txBody>
          <a:bodyPr wrap="square" rtlCol="0">
            <a:noAutofit/>
          </a:bodyPr>
          <a:lstStyle/>
          <a:p>
            <a:pPr algn="ctr"/>
            <a:r>
              <a:rPr lang="de-DE" sz="3200"/>
              <a:t>Example C</a:t>
            </a:r>
            <a:endParaRPr lang="de-DE" sz="3200" baseline="30000" dirty="0"/>
          </a:p>
        </p:txBody>
      </p:sp>
      <p:graphicFrame>
        <p:nvGraphicFramePr>
          <p:cNvPr id="2" name="Tabelle 1">
            <a:extLst>
              <a:ext uri="{FF2B5EF4-FFF2-40B4-BE49-F238E27FC236}">
                <a16:creationId xmlns:a16="http://schemas.microsoft.com/office/drawing/2014/main" id="{61B18577-1A07-4B5D-93C6-66B8A8AFB0C5}"/>
              </a:ext>
            </a:extLst>
          </p:cNvPr>
          <p:cNvGraphicFramePr>
            <a:graphicFrameLocks noGrp="1"/>
          </p:cNvGraphicFramePr>
          <p:nvPr/>
        </p:nvGraphicFramePr>
        <p:xfrm>
          <a:off x="1603748" y="692696"/>
          <a:ext cx="3844180" cy="2880320"/>
        </p:xfrm>
        <a:graphic>
          <a:graphicData uri="http://schemas.openxmlformats.org/drawingml/2006/table">
            <a:tbl>
              <a:tblPr/>
              <a:tblGrid>
                <a:gridCol w="961045">
                  <a:extLst>
                    <a:ext uri="{9D8B030D-6E8A-4147-A177-3AD203B41FA5}">
                      <a16:colId xmlns:a16="http://schemas.microsoft.com/office/drawing/2014/main" val="1106413028"/>
                    </a:ext>
                  </a:extLst>
                </a:gridCol>
                <a:gridCol w="961045">
                  <a:extLst>
                    <a:ext uri="{9D8B030D-6E8A-4147-A177-3AD203B41FA5}">
                      <a16:colId xmlns:a16="http://schemas.microsoft.com/office/drawing/2014/main" val="327468766"/>
                    </a:ext>
                  </a:extLst>
                </a:gridCol>
                <a:gridCol w="961045">
                  <a:extLst>
                    <a:ext uri="{9D8B030D-6E8A-4147-A177-3AD203B41FA5}">
                      <a16:colId xmlns:a16="http://schemas.microsoft.com/office/drawing/2014/main" val="317894346"/>
                    </a:ext>
                  </a:extLst>
                </a:gridCol>
                <a:gridCol w="961045">
                  <a:extLst>
                    <a:ext uri="{9D8B030D-6E8A-4147-A177-3AD203B41FA5}">
                      <a16:colId xmlns:a16="http://schemas.microsoft.com/office/drawing/2014/main" val="3907266474"/>
                    </a:ext>
                  </a:extLst>
                </a:gridCol>
              </a:tblGrid>
              <a:tr h="360040">
                <a:tc rowSpan="2">
                  <a:txBody>
                    <a:bodyPr/>
                    <a:lstStyle/>
                    <a:p>
                      <a:pPr algn="ctr" fontAlgn="ctr"/>
                      <a:r>
                        <a:rPr lang="de-DE" sz="1800" b="0" i="0" u="none" strike="noStrike" dirty="0">
                          <a:solidFill>
                            <a:srgbClr val="000000"/>
                          </a:solidFill>
                          <a:effectLst/>
                          <a:latin typeface="Calibri" panose="020F0502020204030204" pitchFamily="34" charset="0"/>
                        </a:rPr>
                        <a:t>U-Nr.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800" b="0" i="0" u="none" strike="noStrike">
                          <a:solidFill>
                            <a:srgbClr val="000000"/>
                          </a:solidFill>
                          <a:effectLst/>
                          <a:latin typeface="Calibri" panose="020F0502020204030204" pitchFamily="34" charset="0"/>
                        </a:rPr>
                        <a:t>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dirty="0" err="1">
                          <a:solidFill>
                            <a:srgbClr val="000000"/>
                          </a:solidFill>
                          <a:effectLst/>
                          <a:latin typeface="Calibri" panose="020F0502020204030204" pitchFamily="34" charset="0"/>
                        </a:rPr>
                        <a:t>Fi</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dirty="0" err="1">
                          <a:solidFill>
                            <a:srgbClr val="000000"/>
                          </a:solidFill>
                          <a:effectLst/>
                          <a:latin typeface="Calibri" panose="020F0502020204030204" pitchFamily="34" charset="0"/>
                        </a:rPr>
                        <a:t>Gi</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4165938"/>
                  </a:ext>
                </a:extLst>
              </a:tr>
              <a:tr h="360040">
                <a:tc vMerge="1">
                  <a:txBody>
                    <a:bodyPr/>
                    <a:lstStyle/>
                    <a:p>
                      <a:endParaRPr lang="de-DE"/>
                    </a:p>
                  </a:txBody>
                  <a:tcPr/>
                </a:tc>
                <a:tc vMerge="1">
                  <a:txBody>
                    <a:bodyPr/>
                    <a:lstStyle/>
                    <a:p>
                      <a:endParaRPr lang="de-DE"/>
                    </a:p>
                  </a:txBody>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2883378"/>
                  </a:ext>
                </a:extLst>
              </a:tr>
              <a:tr h="360040">
                <a:tc>
                  <a:txBody>
                    <a:bodyPr/>
                    <a:lstStyle/>
                    <a:p>
                      <a:pPr algn="ct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5745425"/>
                  </a:ext>
                </a:extLst>
              </a:tr>
              <a:tr h="360040">
                <a:tc>
                  <a:txBody>
                    <a:bodyPr/>
                    <a:lstStyle/>
                    <a:p>
                      <a:pPr algn="ctr" fontAlgn="b"/>
                      <a:r>
                        <a:rPr lang="de-DE" sz="18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0,4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9204690"/>
                  </a:ext>
                </a:extLst>
              </a:tr>
              <a:tr h="360040">
                <a:tc>
                  <a:txBody>
                    <a:bodyPr/>
                    <a:lstStyle/>
                    <a:p>
                      <a:pPr algn="ctr" fontAlgn="b"/>
                      <a:r>
                        <a:rPr lang="de-DE" sz="18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0173753"/>
                  </a:ext>
                </a:extLst>
              </a:tr>
              <a:tr h="360040">
                <a:tc>
                  <a:txBody>
                    <a:bodyPr/>
                    <a:lstStyle/>
                    <a:p>
                      <a:pPr algn="ctr" fontAlgn="b"/>
                      <a:r>
                        <a:rPr lang="de-DE" sz="18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0,8</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8424019"/>
                  </a:ext>
                </a:extLst>
              </a:tr>
              <a:tr h="360040">
                <a:tc>
                  <a:txBody>
                    <a:bodyPr/>
                    <a:lstStyle/>
                    <a:p>
                      <a:pPr algn="ctr" fontAlgn="b"/>
                      <a:r>
                        <a:rPr lang="de-DE" sz="18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3772586"/>
                  </a:ext>
                </a:extLst>
              </a:tr>
              <a:tr h="360040">
                <a:tc>
                  <a:txBody>
                    <a:bodyPr/>
                    <a:lstStyle/>
                    <a:p>
                      <a:pPr algn="l" fontAlgn="b"/>
                      <a:r>
                        <a:rPr lang="de-DE" sz="1800" b="0" i="0" u="none" strike="noStrike">
                          <a:solidFill>
                            <a:srgbClr val="000000"/>
                          </a:solidFill>
                          <a:effectLst/>
                          <a:latin typeface="Calibri" panose="020F0502020204030204" pitchFamily="34" charset="0"/>
                        </a:rPr>
                        <a:t>Summe</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800" b="0" i="0" u="none" strike="noStrike">
                          <a:solidFill>
                            <a:srgbClr val="000000"/>
                          </a:solidFill>
                          <a:effectLst/>
                          <a:latin typeface="Calibri" panose="020F0502020204030204" pitchFamily="34" charset="0"/>
                        </a:rPr>
                        <a:t>1000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77156477"/>
                  </a:ext>
                </a:extLst>
              </a:tr>
            </a:tbl>
          </a:graphicData>
        </a:graphic>
      </p:graphicFrame>
      <p:sp>
        <p:nvSpPr>
          <p:cNvPr id="7" name="Textfeld 6">
            <a:extLst>
              <a:ext uri="{FF2B5EF4-FFF2-40B4-BE49-F238E27FC236}">
                <a16:creationId xmlns:a16="http://schemas.microsoft.com/office/drawing/2014/main" id="{C30270C6-DE3D-4A49-AA51-4EBBAFC05E4C}"/>
              </a:ext>
            </a:extLst>
          </p:cNvPr>
          <p:cNvSpPr txBox="1"/>
          <p:nvPr/>
        </p:nvSpPr>
        <p:spPr>
          <a:xfrm>
            <a:off x="619760" y="4825464"/>
            <a:ext cx="9144000" cy="911126"/>
          </a:xfrm>
          <a:prstGeom prst="rect">
            <a:avLst/>
          </a:prstGeom>
          <a:noFill/>
        </p:spPr>
        <p:txBody>
          <a:bodyPr wrap="square" rtlCol="0">
            <a:noAutofit/>
          </a:bodyPr>
          <a:lstStyle/>
          <a:p>
            <a:r>
              <a:rPr lang="de-DE" sz="2400"/>
              <a:t>Lorenz-curve if the total value is centered at one data point in between(</a:t>
            </a:r>
            <a:r>
              <a:rPr lang="de-DE" sz="2400" dirty="0"/>
              <a:t>0,0</a:t>
            </a:r>
            <a:r>
              <a:rPr lang="de-DE" sz="2400"/>
              <a:t>) (</a:t>
            </a:r>
            <a:r>
              <a:rPr lang="de-DE" sz="2400" dirty="0"/>
              <a:t>1,1).</a:t>
            </a:r>
          </a:p>
          <a:p>
            <a:endParaRPr lang="de-DE" sz="2400" dirty="0"/>
          </a:p>
          <a:p>
            <a:endParaRPr lang="de-DE" sz="2400" dirty="0"/>
          </a:p>
          <a:p>
            <a:endParaRPr lang="de-DE" sz="2400" dirty="0"/>
          </a:p>
        </p:txBody>
      </p:sp>
      <p:sp>
        <p:nvSpPr>
          <p:cNvPr id="5" name="Rechteck 4">
            <a:extLst>
              <a:ext uri="{FF2B5EF4-FFF2-40B4-BE49-F238E27FC236}">
                <a16:creationId xmlns:a16="http://schemas.microsoft.com/office/drawing/2014/main" id="{DB7435A0-D422-72F7-5DC3-E950DDEA2A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2">
            <p14:nvContentPartPr>
              <p14:cNvPr id="22" name="Freihand 21">
                <a:extLst>
                  <a:ext uri="{FF2B5EF4-FFF2-40B4-BE49-F238E27FC236}">
                    <a16:creationId xmlns:a16="http://schemas.microsoft.com/office/drawing/2014/main" id="{2FADE956-5200-B194-00E9-EA86A4B17CD9}"/>
                  </a:ext>
                </a:extLst>
              </p14:cNvPr>
              <p14:cNvContentPartPr/>
              <p14:nvPr/>
            </p14:nvContentPartPr>
            <p14:xfrm>
              <a:off x="8022581" y="3360392"/>
              <a:ext cx="2160" cy="33840"/>
            </p14:xfrm>
          </p:contentPart>
        </mc:Choice>
        <mc:Fallback>
          <p:pic>
            <p:nvPicPr>
              <p:cNvPr id="22" name="Freihand 21">
                <a:extLst>
                  <a:ext uri="{FF2B5EF4-FFF2-40B4-BE49-F238E27FC236}">
                    <a16:creationId xmlns:a16="http://schemas.microsoft.com/office/drawing/2014/main" id="{2FADE956-5200-B194-00E9-EA86A4B17CD9}"/>
                  </a:ext>
                </a:extLst>
              </p:cNvPr>
              <p:cNvPicPr/>
              <p:nvPr/>
            </p:nvPicPr>
            <p:blipFill>
              <a:blip r:embed="rId3"/>
              <a:stretch>
                <a:fillRect/>
              </a:stretch>
            </p:blipFill>
            <p:spPr>
              <a:xfrm>
                <a:off x="8013581" y="3351392"/>
                <a:ext cx="198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23" name="Freihand 22">
                <a:extLst>
                  <a:ext uri="{FF2B5EF4-FFF2-40B4-BE49-F238E27FC236}">
                    <a16:creationId xmlns:a16="http://schemas.microsoft.com/office/drawing/2014/main" id="{73B3D39A-42EC-7A24-1612-763DA96C53D8}"/>
                  </a:ext>
                </a:extLst>
              </p14:cNvPr>
              <p14:cNvContentPartPr/>
              <p14:nvPr/>
            </p14:nvContentPartPr>
            <p14:xfrm>
              <a:off x="8008181" y="3250232"/>
              <a:ext cx="2330280" cy="147240"/>
            </p14:xfrm>
          </p:contentPart>
        </mc:Choice>
        <mc:Fallback>
          <p:pic>
            <p:nvPicPr>
              <p:cNvPr id="23" name="Freihand 22">
                <a:extLst>
                  <a:ext uri="{FF2B5EF4-FFF2-40B4-BE49-F238E27FC236}">
                    <a16:creationId xmlns:a16="http://schemas.microsoft.com/office/drawing/2014/main" id="{73B3D39A-42EC-7A24-1612-763DA96C53D8}"/>
                  </a:ext>
                </a:extLst>
              </p:cNvPr>
              <p:cNvPicPr/>
              <p:nvPr/>
            </p:nvPicPr>
            <p:blipFill>
              <a:blip r:embed="rId5"/>
              <a:stretch>
                <a:fillRect/>
              </a:stretch>
            </p:blipFill>
            <p:spPr>
              <a:xfrm>
                <a:off x="7999541" y="3241592"/>
                <a:ext cx="23479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7" name="Freihand 46">
                <a:extLst>
                  <a:ext uri="{FF2B5EF4-FFF2-40B4-BE49-F238E27FC236}">
                    <a16:creationId xmlns:a16="http://schemas.microsoft.com/office/drawing/2014/main" id="{20919FA1-F177-A6EE-D105-42D48BD2AE80}"/>
                  </a:ext>
                </a:extLst>
              </p14:cNvPr>
              <p14:cNvContentPartPr/>
              <p14:nvPr/>
            </p14:nvContentPartPr>
            <p14:xfrm>
              <a:off x="10475621" y="3140792"/>
              <a:ext cx="41760" cy="259200"/>
            </p14:xfrm>
          </p:contentPart>
        </mc:Choice>
        <mc:Fallback>
          <p:pic>
            <p:nvPicPr>
              <p:cNvPr id="47" name="Freihand 46">
                <a:extLst>
                  <a:ext uri="{FF2B5EF4-FFF2-40B4-BE49-F238E27FC236}">
                    <a16:creationId xmlns:a16="http://schemas.microsoft.com/office/drawing/2014/main" id="{20919FA1-F177-A6EE-D105-42D48BD2AE80}"/>
                  </a:ext>
                </a:extLst>
              </p:cNvPr>
              <p:cNvPicPr/>
              <p:nvPr/>
            </p:nvPicPr>
            <p:blipFill>
              <a:blip r:embed="rId7"/>
              <a:stretch>
                <a:fillRect/>
              </a:stretch>
            </p:blipFill>
            <p:spPr>
              <a:xfrm>
                <a:off x="10466981" y="3131792"/>
                <a:ext cx="59400" cy="276840"/>
              </a:xfrm>
              <a:prstGeom prst="rect">
                <a:avLst/>
              </a:prstGeom>
            </p:spPr>
          </p:pic>
        </mc:Fallback>
      </mc:AlternateContent>
      <p:grpSp>
        <p:nvGrpSpPr>
          <p:cNvPr id="50" name="Gruppieren 49">
            <a:extLst>
              <a:ext uri="{FF2B5EF4-FFF2-40B4-BE49-F238E27FC236}">
                <a16:creationId xmlns:a16="http://schemas.microsoft.com/office/drawing/2014/main" id="{BA78540D-BD01-1C39-BBAB-330BECF3CEE1}"/>
              </a:ext>
            </a:extLst>
          </p:cNvPr>
          <p:cNvGrpSpPr/>
          <p:nvPr/>
        </p:nvGrpSpPr>
        <p:grpSpPr>
          <a:xfrm>
            <a:off x="7256501" y="866312"/>
            <a:ext cx="3674520" cy="3000240"/>
            <a:chOff x="7256501" y="866312"/>
            <a:chExt cx="3674520" cy="3000240"/>
          </a:xfrm>
        </p:grpSpPr>
        <mc:AlternateContent xmlns:mc="http://schemas.openxmlformats.org/markup-compatibility/2006">
          <mc:Choice xmlns:p14="http://schemas.microsoft.com/office/powerpoint/2010/main" Requires="p14">
            <p:contentPart p14:bwMode="auto" r:id="rId8">
              <p14:nvContentPartPr>
                <p14:cNvPr id="3" name="Freihand 2">
                  <a:extLst>
                    <a:ext uri="{FF2B5EF4-FFF2-40B4-BE49-F238E27FC236}">
                      <a16:creationId xmlns:a16="http://schemas.microsoft.com/office/drawing/2014/main" id="{918531CA-437C-0D84-60D9-CEC20084CE31}"/>
                    </a:ext>
                  </a:extLst>
                </p14:cNvPr>
                <p14:cNvContentPartPr/>
                <p14:nvPr/>
              </p14:nvContentPartPr>
              <p14:xfrm>
                <a:off x="7954901" y="1031552"/>
                <a:ext cx="41760" cy="2403720"/>
              </p14:xfrm>
            </p:contentPart>
          </mc:Choice>
          <mc:Fallback>
            <p:pic>
              <p:nvPicPr>
                <p:cNvPr id="3" name="Freihand 2">
                  <a:extLst>
                    <a:ext uri="{FF2B5EF4-FFF2-40B4-BE49-F238E27FC236}">
                      <a16:creationId xmlns:a16="http://schemas.microsoft.com/office/drawing/2014/main" id="{918531CA-437C-0D84-60D9-CEC20084CE31}"/>
                    </a:ext>
                  </a:extLst>
                </p:cNvPr>
                <p:cNvPicPr/>
                <p:nvPr/>
              </p:nvPicPr>
              <p:blipFill>
                <a:blip r:embed="rId9"/>
                <a:stretch>
                  <a:fillRect/>
                </a:stretch>
              </p:blipFill>
              <p:spPr>
                <a:xfrm>
                  <a:off x="7946261" y="1022552"/>
                  <a:ext cx="59400" cy="2421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A834E505-20D3-407D-A2D5-BA1FF5E3B5D0}"/>
                    </a:ext>
                  </a:extLst>
                </p14:cNvPr>
                <p14:cNvContentPartPr/>
                <p14:nvPr/>
              </p14:nvContentPartPr>
              <p14:xfrm>
                <a:off x="7773821" y="3234392"/>
                <a:ext cx="3002040" cy="165960"/>
              </p14:xfrm>
            </p:contentPart>
          </mc:Choice>
          <mc:Fallback>
            <p:pic>
              <p:nvPicPr>
                <p:cNvPr id="6" name="Freihand 5">
                  <a:extLst>
                    <a:ext uri="{FF2B5EF4-FFF2-40B4-BE49-F238E27FC236}">
                      <a16:creationId xmlns:a16="http://schemas.microsoft.com/office/drawing/2014/main" id="{A834E505-20D3-407D-A2D5-BA1FF5E3B5D0}"/>
                    </a:ext>
                  </a:extLst>
                </p:cNvPr>
                <p:cNvPicPr/>
                <p:nvPr/>
              </p:nvPicPr>
              <p:blipFill>
                <a:blip r:embed="rId11"/>
                <a:stretch>
                  <a:fillRect/>
                </a:stretch>
              </p:blipFill>
              <p:spPr>
                <a:xfrm>
                  <a:off x="7765181" y="3225392"/>
                  <a:ext cx="30196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EA3147D8-D003-4A3E-E1D2-1A50336C1BEA}"/>
                    </a:ext>
                  </a:extLst>
                </p14:cNvPr>
                <p14:cNvContentPartPr/>
                <p14:nvPr/>
              </p14:nvContentPartPr>
              <p14:xfrm>
                <a:off x="10715381" y="3164192"/>
                <a:ext cx="215640" cy="197640"/>
              </p14:xfrm>
            </p:contentPart>
          </mc:Choice>
          <mc:Fallback>
            <p:pic>
              <p:nvPicPr>
                <p:cNvPr id="8" name="Freihand 7">
                  <a:extLst>
                    <a:ext uri="{FF2B5EF4-FFF2-40B4-BE49-F238E27FC236}">
                      <a16:creationId xmlns:a16="http://schemas.microsoft.com/office/drawing/2014/main" id="{EA3147D8-D003-4A3E-E1D2-1A50336C1BEA}"/>
                    </a:ext>
                  </a:extLst>
                </p:cNvPr>
                <p:cNvPicPr/>
                <p:nvPr/>
              </p:nvPicPr>
              <p:blipFill>
                <a:blip r:embed="rId13"/>
                <a:stretch>
                  <a:fillRect/>
                </a:stretch>
              </p:blipFill>
              <p:spPr>
                <a:xfrm>
                  <a:off x="10706381" y="3155552"/>
                  <a:ext cx="2332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9AB57451-E1F4-3A4F-EA26-A8A972D6CC0A}"/>
                    </a:ext>
                  </a:extLst>
                </p14:cNvPr>
                <p14:cNvContentPartPr/>
                <p14:nvPr/>
              </p14:nvContentPartPr>
              <p14:xfrm>
                <a:off x="7870301" y="866312"/>
                <a:ext cx="231480" cy="253440"/>
              </p14:xfrm>
            </p:contentPart>
          </mc:Choice>
          <mc:Fallback>
            <p:pic>
              <p:nvPicPr>
                <p:cNvPr id="9" name="Freihand 8">
                  <a:extLst>
                    <a:ext uri="{FF2B5EF4-FFF2-40B4-BE49-F238E27FC236}">
                      <a16:creationId xmlns:a16="http://schemas.microsoft.com/office/drawing/2014/main" id="{9AB57451-E1F4-3A4F-EA26-A8A972D6CC0A}"/>
                    </a:ext>
                  </a:extLst>
                </p:cNvPr>
                <p:cNvPicPr/>
                <p:nvPr/>
              </p:nvPicPr>
              <p:blipFill>
                <a:blip r:embed="rId15"/>
                <a:stretch>
                  <a:fillRect/>
                </a:stretch>
              </p:blipFill>
              <p:spPr>
                <a:xfrm>
                  <a:off x="7861301" y="857672"/>
                  <a:ext cx="24912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Freihand 9">
                  <a:extLst>
                    <a:ext uri="{FF2B5EF4-FFF2-40B4-BE49-F238E27FC236}">
                      <a16:creationId xmlns:a16="http://schemas.microsoft.com/office/drawing/2014/main" id="{48BD5D31-AA2C-87C6-0C35-6EC69C4790D5}"/>
                    </a:ext>
                  </a:extLst>
                </p14:cNvPr>
                <p14:cNvContentPartPr/>
                <p14:nvPr/>
              </p14:nvContentPartPr>
              <p14:xfrm>
                <a:off x="7864901" y="1424672"/>
                <a:ext cx="316440" cy="27720"/>
              </p14:xfrm>
            </p:contentPart>
          </mc:Choice>
          <mc:Fallback>
            <p:pic>
              <p:nvPicPr>
                <p:cNvPr id="10" name="Freihand 9">
                  <a:extLst>
                    <a:ext uri="{FF2B5EF4-FFF2-40B4-BE49-F238E27FC236}">
                      <a16:creationId xmlns:a16="http://schemas.microsoft.com/office/drawing/2014/main" id="{48BD5D31-AA2C-87C6-0C35-6EC69C4790D5}"/>
                    </a:ext>
                  </a:extLst>
                </p:cNvPr>
                <p:cNvPicPr/>
                <p:nvPr/>
              </p:nvPicPr>
              <p:blipFill>
                <a:blip r:embed="rId17"/>
                <a:stretch>
                  <a:fillRect/>
                </a:stretch>
              </p:blipFill>
              <p:spPr>
                <a:xfrm>
                  <a:off x="7855901" y="1415672"/>
                  <a:ext cx="3340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Freihand 10">
                  <a:extLst>
                    <a:ext uri="{FF2B5EF4-FFF2-40B4-BE49-F238E27FC236}">
                      <a16:creationId xmlns:a16="http://schemas.microsoft.com/office/drawing/2014/main" id="{19B3055A-5826-B88B-161F-1DBFE2921DC2}"/>
                    </a:ext>
                  </a:extLst>
                </p14:cNvPr>
                <p14:cNvContentPartPr/>
                <p14:nvPr/>
              </p14:nvContentPartPr>
              <p14:xfrm>
                <a:off x="10480301" y="3061592"/>
                <a:ext cx="19440" cy="250200"/>
              </p14:xfrm>
            </p:contentPart>
          </mc:Choice>
          <mc:Fallback>
            <p:pic>
              <p:nvPicPr>
                <p:cNvPr id="11" name="Freihand 10">
                  <a:extLst>
                    <a:ext uri="{FF2B5EF4-FFF2-40B4-BE49-F238E27FC236}">
                      <a16:creationId xmlns:a16="http://schemas.microsoft.com/office/drawing/2014/main" id="{19B3055A-5826-B88B-161F-1DBFE2921DC2}"/>
                    </a:ext>
                  </a:extLst>
                </p:cNvPr>
                <p:cNvPicPr/>
                <p:nvPr/>
              </p:nvPicPr>
              <p:blipFill>
                <a:blip r:embed="rId19"/>
                <a:stretch>
                  <a:fillRect/>
                </a:stretch>
              </p:blipFill>
              <p:spPr>
                <a:xfrm>
                  <a:off x="10471661" y="3052592"/>
                  <a:ext cx="3708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3BF48A1F-2DF0-6331-1C27-8D41261E6A10}"/>
                    </a:ext>
                  </a:extLst>
                </p14:cNvPr>
                <p14:cNvContentPartPr/>
                <p14:nvPr/>
              </p14:nvContentPartPr>
              <p14:xfrm>
                <a:off x="7547381" y="1309832"/>
                <a:ext cx="121680" cy="329040"/>
              </p14:xfrm>
            </p:contentPart>
          </mc:Choice>
          <mc:Fallback>
            <p:pic>
              <p:nvPicPr>
                <p:cNvPr id="13" name="Freihand 12">
                  <a:extLst>
                    <a:ext uri="{FF2B5EF4-FFF2-40B4-BE49-F238E27FC236}">
                      <a16:creationId xmlns:a16="http://schemas.microsoft.com/office/drawing/2014/main" id="{3BF48A1F-2DF0-6331-1C27-8D41261E6A10}"/>
                    </a:ext>
                  </a:extLst>
                </p:cNvPr>
                <p:cNvPicPr/>
                <p:nvPr/>
              </p:nvPicPr>
              <p:blipFill>
                <a:blip r:embed="rId21"/>
                <a:stretch>
                  <a:fillRect/>
                </a:stretch>
              </p:blipFill>
              <p:spPr>
                <a:xfrm>
                  <a:off x="7538741" y="1301192"/>
                  <a:ext cx="139320" cy="346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A52436FB-54C5-8002-EFC5-E2495256C0B4}"/>
                    </a:ext>
                  </a:extLst>
                </p14:cNvPr>
                <p14:cNvContentPartPr/>
                <p14:nvPr/>
              </p14:nvContentPartPr>
              <p14:xfrm>
                <a:off x="10408301" y="3576752"/>
                <a:ext cx="88920" cy="198720"/>
              </p14:xfrm>
            </p:contentPart>
          </mc:Choice>
          <mc:Fallback>
            <p:pic>
              <p:nvPicPr>
                <p:cNvPr id="15" name="Freihand 14">
                  <a:extLst>
                    <a:ext uri="{FF2B5EF4-FFF2-40B4-BE49-F238E27FC236}">
                      <a16:creationId xmlns:a16="http://schemas.microsoft.com/office/drawing/2014/main" id="{A52436FB-54C5-8002-EFC5-E2495256C0B4}"/>
                    </a:ext>
                  </a:extLst>
                </p:cNvPr>
                <p:cNvPicPr/>
                <p:nvPr/>
              </p:nvPicPr>
              <p:blipFill>
                <a:blip r:embed="rId23"/>
                <a:stretch>
                  <a:fillRect/>
                </a:stretch>
              </p:blipFill>
              <p:spPr>
                <a:xfrm>
                  <a:off x="10399301" y="3567752"/>
                  <a:ext cx="10656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DB77F0A1-5F70-294A-C1DB-1576B2552744}"/>
                    </a:ext>
                  </a:extLst>
                </p14:cNvPr>
                <p14:cNvContentPartPr/>
                <p14:nvPr/>
              </p14:nvContentPartPr>
              <p14:xfrm>
                <a:off x="7256501" y="2066912"/>
                <a:ext cx="180360" cy="415080"/>
              </p14:xfrm>
            </p:contentPart>
          </mc:Choice>
          <mc:Fallback>
            <p:pic>
              <p:nvPicPr>
                <p:cNvPr id="17" name="Freihand 16">
                  <a:extLst>
                    <a:ext uri="{FF2B5EF4-FFF2-40B4-BE49-F238E27FC236}">
                      <a16:creationId xmlns:a16="http://schemas.microsoft.com/office/drawing/2014/main" id="{DB77F0A1-5F70-294A-C1DB-1576B2552744}"/>
                    </a:ext>
                  </a:extLst>
                </p:cNvPr>
                <p:cNvPicPr/>
                <p:nvPr/>
              </p:nvPicPr>
              <p:blipFill>
                <a:blip r:embed="rId25"/>
                <a:stretch>
                  <a:fillRect/>
                </a:stretch>
              </p:blipFill>
              <p:spPr>
                <a:xfrm>
                  <a:off x="7247501" y="2057912"/>
                  <a:ext cx="198000" cy="4327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FAAC0D09-4E3B-3408-858A-A8D1AAAF9785}"/>
                    </a:ext>
                  </a:extLst>
                </p14:cNvPr>
                <p14:cNvContentPartPr/>
                <p14:nvPr/>
              </p14:nvContentPartPr>
              <p14:xfrm>
                <a:off x="9754541" y="3551912"/>
                <a:ext cx="22320" cy="168840"/>
              </p14:xfrm>
            </p:contentPart>
          </mc:Choice>
          <mc:Fallback>
            <p:pic>
              <p:nvPicPr>
                <p:cNvPr id="18" name="Freihand 17">
                  <a:extLst>
                    <a:ext uri="{FF2B5EF4-FFF2-40B4-BE49-F238E27FC236}">
                      <a16:creationId xmlns:a16="http://schemas.microsoft.com/office/drawing/2014/main" id="{FAAC0D09-4E3B-3408-858A-A8D1AAAF9785}"/>
                    </a:ext>
                  </a:extLst>
                </p:cNvPr>
                <p:cNvPicPr/>
                <p:nvPr/>
              </p:nvPicPr>
              <p:blipFill>
                <a:blip r:embed="rId27"/>
                <a:stretch>
                  <a:fillRect/>
                </a:stretch>
              </p:blipFill>
              <p:spPr>
                <a:xfrm>
                  <a:off x="9745901" y="3543272"/>
                  <a:ext cx="399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364E6921-5705-6812-D307-704A7B71F9C0}"/>
                    </a:ext>
                  </a:extLst>
                </p14:cNvPr>
                <p14:cNvContentPartPr/>
                <p14:nvPr/>
              </p14:nvContentPartPr>
              <p14:xfrm>
                <a:off x="9635741" y="3467312"/>
                <a:ext cx="206640" cy="87480"/>
              </p14:xfrm>
            </p:contentPart>
          </mc:Choice>
          <mc:Fallback>
            <p:pic>
              <p:nvPicPr>
                <p:cNvPr id="19" name="Freihand 18">
                  <a:extLst>
                    <a:ext uri="{FF2B5EF4-FFF2-40B4-BE49-F238E27FC236}">
                      <a16:creationId xmlns:a16="http://schemas.microsoft.com/office/drawing/2014/main" id="{364E6921-5705-6812-D307-704A7B71F9C0}"/>
                    </a:ext>
                  </a:extLst>
                </p:cNvPr>
                <p:cNvPicPr/>
                <p:nvPr/>
              </p:nvPicPr>
              <p:blipFill>
                <a:blip r:embed="rId29"/>
                <a:stretch>
                  <a:fillRect/>
                </a:stretch>
              </p:blipFill>
              <p:spPr>
                <a:xfrm>
                  <a:off x="9626741" y="3458312"/>
                  <a:ext cx="2242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2DF69E38-1F1C-FDE2-7126-FFF2EDB4EEA3}"/>
                    </a:ext>
                  </a:extLst>
                </p14:cNvPr>
                <p14:cNvContentPartPr/>
                <p14:nvPr/>
              </p14:nvContentPartPr>
              <p14:xfrm>
                <a:off x="9696581" y="3559112"/>
                <a:ext cx="162720" cy="54000"/>
              </p14:xfrm>
            </p:contentPart>
          </mc:Choice>
          <mc:Fallback>
            <p:pic>
              <p:nvPicPr>
                <p:cNvPr id="20" name="Freihand 19">
                  <a:extLst>
                    <a:ext uri="{FF2B5EF4-FFF2-40B4-BE49-F238E27FC236}">
                      <a16:creationId xmlns:a16="http://schemas.microsoft.com/office/drawing/2014/main" id="{2DF69E38-1F1C-FDE2-7126-FFF2EDB4EEA3}"/>
                    </a:ext>
                  </a:extLst>
                </p:cNvPr>
                <p:cNvPicPr/>
                <p:nvPr/>
              </p:nvPicPr>
              <p:blipFill>
                <a:blip r:embed="rId31"/>
                <a:stretch>
                  <a:fillRect/>
                </a:stretch>
              </p:blipFill>
              <p:spPr>
                <a:xfrm>
                  <a:off x="9687941" y="3550472"/>
                  <a:ext cx="1803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6" name="Freihand 25">
                  <a:extLst>
                    <a:ext uri="{FF2B5EF4-FFF2-40B4-BE49-F238E27FC236}">
                      <a16:creationId xmlns:a16="http://schemas.microsoft.com/office/drawing/2014/main" id="{8F97277E-5AB4-EE4D-1720-7A9DEFEDDB94}"/>
                    </a:ext>
                  </a:extLst>
                </p14:cNvPr>
                <p14:cNvContentPartPr/>
                <p14:nvPr/>
              </p14:nvContentPartPr>
              <p14:xfrm>
                <a:off x="8435861" y="3239072"/>
                <a:ext cx="25560" cy="239400"/>
              </p14:xfrm>
            </p:contentPart>
          </mc:Choice>
          <mc:Fallback>
            <p:pic>
              <p:nvPicPr>
                <p:cNvPr id="26" name="Freihand 25">
                  <a:extLst>
                    <a:ext uri="{FF2B5EF4-FFF2-40B4-BE49-F238E27FC236}">
                      <a16:creationId xmlns:a16="http://schemas.microsoft.com/office/drawing/2014/main" id="{8F97277E-5AB4-EE4D-1720-7A9DEFEDDB94}"/>
                    </a:ext>
                  </a:extLst>
                </p:cNvPr>
                <p:cNvPicPr/>
                <p:nvPr/>
              </p:nvPicPr>
              <p:blipFill>
                <a:blip r:embed="rId33"/>
                <a:stretch>
                  <a:fillRect/>
                </a:stretch>
              </p:blipFill>
              <p:spPr>
                <a:xfrm>
                  <a:off x="8427221" y="3230072"/>
                  <a:ext cx="4320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7" name="Freihand 26">
                  <a:extLst>
                    <a:ext uri="{FF2B5EF4-FFF2-40B4-BE49-F238E27FC236}">
                      <a16:creationId xmlns:a16="http://schemas.microsoft.com/office/drawing/2014/main" id="{6A1376E0-6527-C7B6-A508-C64ED6A3FB74}"/>
                    </a:ext>
                  </a:extLst>
                </p14:cNvPr>
                <p14:cNvContentPartPr/>
                <p14:nvPr/>
              </p14:nvContentPartPr>
              <p14:xfrm>
                <a:off x="8331101" y="3601952"/>
                <a:ext cx="102600" cy="158400"/>
              </p14:xfrm>
            </p:contentPart>
          </mc:Choice>
          <mc:Fallback>
            <p:pic>
              <p:nvPicPr>
                <p:cNvPr id="27" name="Freihand 26">
                  <a:extLst>
                    <a:ext uri="{FF2B5EF4-FFF2-40B4-BE49-F238E27FC236}">
                      <a16:creationId xmlns:a16="http://schemas.microsoft.com/office/drawing/2014/main" id="{6A1376E0-6527-C7B6-A508-C64ED6A3FB74}"/>
                    </a:ext>
                  </a:extLst>
                </p:cNvPr>
                <p:cNvPicPr/>
                <p:nvPr/>
              </p:nvPicPr>
              <p:blipFill>
                <a:blip r:embed="rId35"/>
                <a:stretch>
                  <a:fillRect/>
                </a:stretch>
              </p:blipFill>
              <p:spPr>
                <a:xfrm>
                  <a:off x="8322101" y="3593312"/>
                  <a:ext cx="1202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8" name="Freihand 27">
                  <a:extLst>
                    <a:ext uri="{FF2B5EF4-FFF2-40B4-BE49-F238E27FC236}">
                      <a16:creationId xmlns:a16="http://schemas.microsoft.com/office/drawing/2014/main" id="{40BFB53B-500B-CD61-6FDA-0A6C1AB7655A}"/>
                    </a:ext>
                  </a:extLst>
                </p14:cNvPr>
                <p14:cNvContentPartPr/>
                <p14:nvPr/>
              </p14:nvContentPartPr>
              <p14:xfrm>
                <a:off x="8481941" y="3646952"/>
                <a:ext cx="7560" cy="10440"/>
              </p14:xfrm>
            </p:contentPart>
          </mc:Choice>
          <mc:Fallback>
            <p:pic>
              <p:nvPicPr>
                <p:cNvPr id="28" name="Freihand 27">
                  <a:extLst>
                    <a:ext uri="{FF2B5EF4-FFF2-40B4-BE49-F238E27FC236}">
                      <a16:creationId xmlns:a16="http://schemas.microsoft.com/office/drawing/2014/main" id="{40BFB53B-500B-CD61-6FDA-0A6C1AB7655A}"/>
                    </a:ext>
                  </a:extLst>
                </p:cNvPr>
                <p:cNvPicPr/>
                <p:nvPr/>
              </p:nvPicPr>
              <p:blipFill>
                <a:blip r:embed="rId37"/>
                <a:stretch>
                  <a:fillRect/>
                </a:stretch>
              </p:blipFill>
              <p:spPr>
                <a:xfrm>
                  <a:off x="8473301" y="3638312"/>
                  <a:ext cx="252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9" name="Freihand 28">
                  <a:extLst>
                    <a:ext uri="{FF2B5EF4-FFF2-40B4-BE49-F238E27FC236}">
                      <a16:creationId xmlns:a16="http://schemas.microsoft.com/office/drawing/2014/main" id="{A40AEE52-0510-C84E-6686-0E28777A8A5B}"/>
                    </a:ext>
                  </a:extLst>
                </p14:cNvPr>
                <p14:cNvContentPartPr/>
                <p14:nvPr/>
              </p14:nvContentPartPr>
              <p14:xfrm>
                <a:off x="8527301" y="3681152"/>
                <a:ext cx="10080" cy="185400"/>
              </p14:xfrm>
            </p:contentPart>
          </mc:Choice>
          <mc:Fallback>
            <p:pic>
              <p:nvPicPr>
                <p:cNvPr id="29" name="Freihand 28">
                  <a:extLst>
                    <a:ext uri="{FF2B5EF4-FFF2-40B4-BE49-F238E27FC236}">
                      <a16:creationId xmlns:a16="http://schemas.microsoft.com/office/drawing/2014/main" id="{A40AEE52-0510-C84E-6686-0E28777A8A5B}"/>
                    </a:ext>
                  </a:extLst>
                </p:cNvPr>
                <p:cNvPicPr/>
                <p:nvPr/>
              </p:nvPicPr>
              <p:blipFill>
                <a:blip r:embed="rId39"/>
                <a:stretch>
                  <a:fillRect/>
                </a:stretch>
              </p:blipFill>
              <p:spPr>
                <a:xfrm>
                  <a:off x="8518661" y="3672152"/>
                  <a:ext cx="277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0" name="Freihand 29">
                  <a:extLst>
                    <a:ext uri="{FF2B5EF4-FFF2-40B4-BE49-F238E27FC236}">
                      <a16:creationId xmlns:a16="http://schemas.microsoft.com/office/drawing/2014/main" id="{7B90C2F0-3609-5E60-6E4D-B5B02AECF9A9}"/>
                    </a:ext>
                  </a:extLst>
                </p14:cNvPr>
                <p14:cNvContentPartPr/>
                <p14:nvPr/>
              </p14:nvContentPartPr>
              <p14:xfrm>
                <a:off x="8574101" y="3574232"/>
                <a:ext cx="122400" cy="149400"/>
              </p14:xfrm>
            </p:contentPart>
          </mc:Choice>
          <mc:Fallback>
            <p:pic>
              <p:nvPicPr>
                <p:cNvPr id="30" name="Freihand 29">
                  <a:extLst>
                    <a:ext uri="{FF2B5EF4-FFF2-40B4-BE49-F238E27FC236}">
                      <a16:creationId xmlns:a16="http://schemas.microsoft.com/office/drawing/2014/main" id="{7B90C2F0-3609-5E60-6E4D-B5B02AECF9A9}"/>
                    </a:ext>
                  </a:extLst>
                </p:cNvPr>
                <p:cNvPicPr/>
                <p:nvPr/>
              </p:nvPicPr>
              <p:blipFill>
                <a:blip r:embed="rId41"/>
                <a:stretch>
                  <a:fillRect/>
                </a:stretch>
              </p:blipFill>
              <p:spPr>
                <a:xfrm>
                  <a:off x="8565101" y="3565232"/>
                  <a:ext cx="1400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1" name="Freihand 30">
                  <a:extLst>
                    <a:ext uri="{FF2B5EF4-FFF2-40B4-BE49-F238E27FC236}">
                      <a16:creationId xmlns:a16="http://schemas.microsoft.com/office/drawing/2014/main" id="{DCE23088-3835-507F-4DC2-554A2F7D5C49}"/>
                    </a:ext>
                  </a:extLst>
                </p14:cNvPr>
                <p14:cNvContentPartPr/>
                <p14:nvPr/>
              </p14:nvContentPartPr>
              <p14:xfrm>
                <a:off x="8964701" y="3234392"/>
                <a:ext cx="15120" cy="187920"/>
              </p14:xfrm>
            </p:contentPart>
          </mc:Choice>
          <mc:Fallback>
            <p:pic>
              <p:nvPicPr>
                <p:cNvPr id="31" name="Freihand 30">
                  <a:extLst>
                    <a:ext uri="{FF2B5EF4-FFF2-40B4-BE49-F238E27FC236}">
                      <a16:creationId xmlns:a16="http://schemas.microsoft.com/office/drawing/2014/main" id="{DCE23088-3835-507F-4DC2-554A2F7D5C49}"/>
                    </a:ext>
                  </a:extLst>
                </p:cNvPr>
                <p:cNvPicPr/>
                <p:nvPr/>
              </p:nvPicPr>
              <p:blipFill>
                <a:blip r:embed="rId43"/>
                <a:stretch>
                  <a:fillRect/>
                </a:stretch>
              </p:blipFill>
              <p:spPr>
                <a:xfrm>
                  <a:off x="8956061" y="3225392"/>
                  <a:ext cx="3276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2" name="Freihand 31">
                  <a:extLst>
                    <a:ext uri="{FF2B5EF4-FFF2-40B4-BE49-F238E27FC236}">
                      <a16:creationId xmlns:a16="http://schemas.microsoft.com/office/drawing/2014/main" id="{28A6E2C0-0E35-490E-2E31-C23012CFC51C}"/>
                    </a:ext>
                  </a:extLst>
                </p14:cNvPr>
                <p14:cNvContentPartPr/>
                <p14:nvPr/>
              </p14:nvContentPartPr>
              <p14:xfrm>
                <a:off x="8878661" y="3551552"/>
                <a:ext cx="76680" cy="142920"/>
              </p14:xfrm>
            </p:contentPart>
          </mc:Choice>
          <mc:Fallback>
            <p:pic>
              <p:nvPicPr>
                <p:cNvPr id="32" name="Freihand 31">
                  <a:extLst>
                    <a:ext uri="{FF2B5EF4-FFF2-40B4-BE49-F238E27FC236}">
                      <a16:creationId xmlns:a16="http://schemas.microsoft.com/office/drawing/2014/main" id="{28A6E2C0-0E35-490E-2E31-C23012CFC51C}"/>
                    </a:ext>
                  </a:extLst>
                </p:cNvPr>
                <p:cNvPicPr/>
                <p:nvPr/>
              </p:nvPicPr>
              <p:blipFill>
                <a:blip r:embed="rId45"/>
                <a:stretch>
                  <a:fillRect/>
                </a:stretch>
              </p:blipFill>
              <p:spPr>
                <a:xfrm>
                  <a:off x="8869661" y="3542552"/>
                  <a:ext cx="943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3" name="Freihand 32">
                  <a:extLst>
                    <a:ext uri="{FF2B5EF4-FFF2-40B4-BE49-F238E27FC236}">
                      <a16:creationId xmlns:a16="http://schemas.microsoft.com/office/drawing/2014/main" id="{B9279101-DC13-D4F0-1368-A9C2C8E04CF0}"/>
                    </a:ext>
                  </a:extLst>
                </p14:cNvPr>
                <p14:cNvContentPartPr/>
                <p14:nvPr/>
              </p14:nvContentPartPr>
              <p14:xfrm>
                <a:off x="9007181" y="3694832"/>
                <a:ext cx="24120" cy="79920"/>
              </p14:xfrm>
            </p:contentPart>
          </mc:Choice>
          <mc:Fallback>
            <p:pic>
              <p:nvPicPr>
                <p:cNvPr id="33" name="Freihand 32">
                  <a:extLst>
                    <a:ext uri="{FF2B5EF4-FFF2-40B4-BE49-F238E27FC236}">
                      <a16:creationId xmlns:a16="http://schemas.microsoft.com/office/drawing/2014/main" id="{B9279101-DC13-D4F0-1368-A9C2C8E04CF0}"/>
                    </a:ext>
                  </a:extLst>
                </p:cNvPr>
                <p:cNvPicPr/>
                <p:nvPr/>
              </p:nvPicPr>
              <p:blipFill>
                <a:blip r:embed="rId47"/>
                <a:stretch>
                  <a:fillRect/>
                </a:stretch>
              </p:blipFill>
              <p:spPr>
                <a:xfrm>
                  <a:off x="8998181" y="3686192"/>
                  <a:ext cx="417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4" name="Freihand 33">
                  <a:extLst>
                    <a:ext uri="{FF2B5EF4-FFF2-40B4-BE49-F238E27FC236}">
                      <a16:creationId xmlns:a16="http://schemas.microsoft.com/office/drawing/2014/main" id="{FBA502FE-312B-B8DF-078A-C457813BAE64}"/>
                    </a:ext>
                  </a:extLst>
                </p14:cNvPr>
                <p14:cNvContentPartPr/>
                <p14:nvPr/>
              </p14:nvContentPartPr>
              <p14:xfrm>
                <a:off x="9072701" y="3567752"/>
                <a:ext cx="69840" cy="196920"/>
              </p14:xfrm>
            </p:contentPart>
          </mc:Choice>
          <mc:Fallback>
            <p:pic>
              <p:nvPicPr>
                <p:cNvPr id="34" name="Freihand 33">
                  <a:extLst>
                    <a:ext uri="{FF2B5EF4-FFF2-40B4-BE49-F238E27FC236}">
                      <a16:creationId xmlns:a16="http://schemas.microsoft.com/office/drawing/2014/main" id="{FBA502FE-312B-B8DF-078A-C457813BAE64}"/>
                    </a:ext>
                  </a:extLst>
                </p:cNvPr>
                <p:cNvPicPr/>
                <p:nvPr/>
              </p:nvPicPr>
              <p:blipFill>
                <a:blip r:embed="rId49"/>
                <a:stretch>
                  <a:fillRect/>
                </a:stretch>
              </p:blipFill>
              <p:spPr>
                <a:xfrm>
                  <a:off x="9063701" y="3558752"/>
                  <a:ext cx="8748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5" name="Freihand 34">
                  <a:extLst>
                    <a:ext uri="{FF2B5EF4-FFF2-40B4-BE49-F238E27FC236}">
                      <a16:creationId xmlns:a16="http://schemas.microsoft.com/office/drawing/2014/main" id="{151D673E-9BFD-DDB0-AECA-605E0F47BE35}"/>
                    </a:ext>
                  </a:extLst>
                </p14:cNvPr>
                <p14:cNvContentPartPr/>
                <p14:nvPr/>
              </p14:nvContentPartPr>
              <p14:xfrm>
                <a:off x="9575261" y="3197312"/>
                <a:ext cx="27360" cy="243000"/>
              </p14:xfrm>
            </p:contentPart>
          </mc:Choice>
          <mc:Fallback>
            <p:pic>
              <p:nvPicPr>
                <p:cNvPr id="35" name="Freihand 34">
                  <a:extLst>
                    <a:ext uri="{FF2B5EF4-FFF2-40B4-BE49-F238E27FC236}">
                      <a16:creationId xmlns:a16="http://schemas.microsoft.com/office/drawing/2014/main" id="{151D673E-9BFD-DDB0-AECA-605E0F47BE35}"/>
                    </a:ext>
                  </a:extLst>
                </p:cNvPr>
                <p:cNvPicPr/>
                <p:nvPr/>
              </p:nvPicPr>
              <p:blipFill>
                <a:blip r:embed="rId51"/>
                <a:stretch>
                  <a:fillRect/>
                </a:stretch>
              </p:blipFill>
              <p:spPr>
                <a:xfrm>
                  <a:off x="9566621" y="3188312"/>
                  <a:ext cx="4500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6" name="Freihand 35">
                  <a:extLst>
                    <a:ext uri="{FF2B5EF4-FFF2-40B4-BE49-F238E27FC236}">
                      <a16:creationId xmlns:a16="http://schemas.microsoft.com/office/drawing/2014/main" id="{9CF8E65C-1AF4-D527-47A0-AA499E6F04CB}"/>
                    </a:ext>
                  </a:extLst>
                </p14:cNvPr>
                <p14:cNvContentPartPr/>
                <p14:nvPr/>
              </p14:nvContentPartPr>
              <p14:xfrm>
                <a:off x="9404981" y="3497552"/>
                <a:ext cx="111960" cy="186120"/>
              </p14:xfrm>
            </p:contentPart>
          </mc:Choice>
          <mc:Fallback>
            <p:pic>
              <p:nvPicPr>
                <p:cNvPr id="36" name="Freihand 35">
                  <a:extLst>
                    <a:ext uri="{FF2B5EF4-FFF2-40B4-BE49-F238E27FC236}">
                      <a16:creationId xmlns:a16="http://schemas.microsoft.com/office/drawing/2014/main" id="{9CF8E65C-1AF4-D527-47A0-AA499E6F04CB}"/>
                    </a:ext>
                  </a:extLst>
                </p:cNvPr>
                <p:cNvPicPr/>
                <p:nvPr/>
              </p:nvPicPr>
              <p:blipFill>
                <a:blip r:embed="rId53"/>
                <a:stretch>
                  <a:fillRect/>
                </a:stretch>
              </p:blipFill>
              <p:spPr>
                <a:xfrm>
                  <a:off x="9395981" y="3488912"/>
                  <a:ext cx="12960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7" name="Freihand 36">
                  <a:extLst>
                    <a:ext uri="{FF2B5EF4-FFF2-40B4-BE49-F238E27FC236}">
                      <a16:creationId xmlns:a16="http://schemas.microsoft.com/office/drawing/2014/main" id="{9FA19E31-C8F0-520A-F757-254CFA6ACA9B}"/>
                    </a:ext>
                  </a:extLst>
                </p14:cNvPr>
                <p14:cNvContentPartPr/>
                <p14:nvPr/>
              </p14:nvContentPartPr>
              <p14:xfrm>
                <a:off x="9573101" y="3608072"/>
                <a:ext cx="27720" cy="145440"/>
              </p14:xfrm>
            </p:contentPart>
          </mc:Choice>
          <mc:Fallback>
            <p:pic>
              <p:nvPicPr>
                <p:cNvPr id="37" name="Freihand 36">
                  <a:extLst>
                    <a:ext uri="{FF2B5EF4-FFF2-40B4-BE49-F238E27FC236}">
                      <a16:creationId xmlns:a16="http://schemas.microsoft.com/office/drawing/2014/main" id="{9FA19E31-C8F0-520A-F757-254CFA6ACA9B}"/>
                    </a:ext>
                  </a:extLst>
                </p:cNvPr>
                <p:cNvPicPr/>
                <p:nvPr/>
              </p:nvPicPr>
              <p:blipFill>
                <a:blip r:embed="rId55"/>
                <a:stretch>
                  <a:fillRect/>
                </a:stretch>
              </p:blipFill>
              <p:spPr>
                <a:xfrm>
                  <a:off x="9564101" y="3599432"/>
                  <a:ext cx="453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8" name="Freihand 37">
                  <a:extLst>
                    <a:ext uri="{FF2B5EF4-FFF2-40B4-BE49-F238E27FC236}">
                      <a16:creationId xmlns:a16="http://schemas.microsoft.com/office/drawing/2014/main" id="{4E38870C-5A6D-A0CF-D650-3F95D32CA353}"/>
                    </a:ext>
                  </a:extLst>
                </p14:cNvPr>
                <p14:cNvContentPartPr/>
                <p14:nvPr/>
              </p14:nvContentPartPr>
              <p14:xfrm>
                <a:off x="9596141" y="3473792"/>
                <a:ext cx="69480" cy="213120"/>
              </p14:xfrm>
            </p:contentPart>
          </mc:Choice>
          <mc:Fallback>
            <p:pic>
              <p:nvPicPr>
                <p:cNvPr id="38" name="Freihand 37">
                  <a:extLst>
                    <a:ext uri="{FF2B5EF4-FFF2-40B4-BE49-F238E27FC236}">
                      <a16:creationId xmlns:a16="http://schemas.microsoft.com/office/drawing/2014/main" id="{4E38870C-5A6D-A0CF-D650-3F95D32CA353}"/>
                    </a:ext>
                  </a:extLst>
                </p:cNvPr>
                <p:cNvPicPr/>
                <p:nvPr/>
              </p:nvPicPr>
              <p:blipFill>
                <a:blip r:embed="rId57"/>
                <a:stretch>
                  <a:fillRect/>
                </a:stretch>
              </p:blipFill>
              <p:spPr>
                <a:xfrm>
                  <a:off x="9587501" y="3465152"/>
                  <a:ext cx="8712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9" name="Freihand 38">
                  <a:extLst>
                    <a:ext uri="{FF2B5EF4-FFF2-40B4-BE49-F238E27FC236}">
                      <a16:creationId xmlns:a16="http://schemas.microsoft.com/office/drawing/2014/main" id="{B7326AA5-436E-31BA-B77D-0B79F02DE1D0}"/>
                    </a:ext>
                  </a:extLst>
                </p14:cNvPr>
                <p14:cNvContentPartPr/>
                <p14:nvPr/>
              </p14:nvContentPartPr>
              <p14:xfrm>
                <a:off x="10086821" y="3214952"/>
                <a:ext cx="15840" cy="178920"/>
              </p14:xfrm>
            </p:contentPart>
          </mc:Choice>
          <mc:Fallback>
            <p:pic>
              <p:nvPicPr>
                <p:cNvPr id="39" name="Freihand 38">
                  <a:extLst>
                    <a:ext uri="{FF2B5EF4-FFF2-40B4-BE49-F238E27FC236}">
                      <a16:creationId xmlns:a16="http://schemas.microsoft.com/office/drawing/2014/main" id="{B7326AA5-436E-31BA-B77D-0B79F02DE1D0}"/>
                    </a:ext>
                  </a:extLst>
                </p:cNvPr>
                <p:cNvPicPr/>
                <p:nvPr/>
              </p:nvPicPr>
              <p:blipFill>
                <a:blip r:embed="rId59"/>
                <a:stretch>
                  <a:fillRect/>
                </a:stretch>
              </p:blipFill>
              <p:spPr>
                <a:xfrm>
                  <a:off x="10077821" y="3206312"/>
                  <a:ext cx="334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0" name="Freihand 39">
                  <a:extLst>
                    <a:ext uri="{FF2B5EF4-FFF2-40B4-BE49-F238E27FC236}">
                      <a16:creationId xmlns:a16="http://schemas.microsoft.com/office/drawing/2014/main" id="{485C6BFD-035F-A599-25E7-B0C5B58C9060}"/>
                    </a:ext>
                  </a:extLst>
                </p14:cNvPr>
                <p14:cNvContentPartPr/>
                <p14:nvPr/>
              </p14:nvContentPartPr>
              <p14:xfrm>
                <a:off x="9986381" y="3511232"/>
                <a:ext cx="81720" cy="151560"/>
              </p14:xfrm>
            </p:contentPart>
          </mc:Choice>
          <mc:Fallback>
            <p:pic>
              <p:nvPicPr>
                <p:cNvPr id="40" name="Freihand 39">
                  <a:extLst>
                    <a:ext uri="{FF2B5EF4-FFF2-40B4-BE49-F238E27FC236}">
                      <a16:creationId xmlns:a16="http://schemas.microsoft.com/office/drawing/2014/main" id="{485C6BFD-035F-A599-25E7-B0C5B58C9060}"/>
                    </a:ext>
                  </a:extLst>
                </p:cNvPr>
                <p:cNvPicPr/>
                <p:nvPr/>
              </p:nvPicPr>
              <p:blipFill>
                <a:blip r:embed="rId61"/>
                <a:stretch>
                  <a:fillRect/>
                </a:stretch>
              </p:blipFill>
              <p:spPr>
                <a:xfrm>
                  <a:off x="9977381" y="3502232"/>
                  <a:ext cx="993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1" name="Freihand 40">
                  <a:extLst>
                    <a:ext uri="{FF2B5EF4-FFF2-40B4-BE49-F238E27FC236}">
                      <a16:creationId xmlns:a16="http://schemas.microsoft.com/office/drawing/2014/main" id="{A208A16A-010F-4EC6-E360-5CF6B738F73B}"/>
                    </a:ext>
                  </a:extLst>
                </p14:cNvPr>
                <p14:cNvContentPartPr/>
                <p14:nvPr/>
              </p14:nvContentPartPr>
              <p14:xfrm>
                <a:off x="10103381" y="3608792"/>
                <a:ext cx="14760" cy="104400"/>
              </p14:xfrm>
            </p:contentPart>
          </mc:Choice>
          <mc:Fallback>
            <p:pic>
              <p:nvPicPr>
                <p:cNvPr id="41" name="Freihand 40">
                  <a:extLst>
                    <a:ext uri="{FF2B5EF4-FFF2-40B4-BE49-F238E27FC236}">
                      <a16:creationId xmlns:a16="http://schemas.microsoft.com/office/drawing/2014/main" id="{A208A16A-010F-4EC6-E360-5CF6B738F73B}"/>
                    </a:ext>
                  </a:extLst>
                </p:cNvPr>
                <p:cNvPicPr/>
                <p:nvPr/>
              </p:nvPicPr>
              <p:blipFill>
                <a:blip r:embed="rId63"/>
                <a:stretch>
                  <a:fillRect/>
                </a:stretch>
              </p:blipFill>
              <p:spPr>
                <a:xfrm>
                  <a:off x="10094741" y="3600152"/>
                  <a:ext cx="324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2" name="Freihand 41">
                  <a:extLst>
                    <a:ext uri="{FF2B5EF4-FFF2-40B4-BE49-F238E27FC236}">
                      <a16:creationId xmlns:a16="http://schemas.microsoft.com/office/drawing/2014/main" id="{B3256955-2EF8-B81E-6BCD-63076B9D6875}"/>
                    </a:ext>
                  </a:extLst>
                </p14:cNvPr>
                <p14:cNvContentPartPr/>
                <p14:nvPr/>
              </p14:nvContentPartPr>
              <p14:xfrm>
                <a:off x="10139741" y="3439592"/>
                <a:ext cx="118440" cy="241560"/>
              </p14:xfrm>
            </p:contentPart>
          </mc:Choice>
          <mc:Fallback>
            <p:pic>
              <p:nvPicPr>
                <p:cNvPr id="42" name="Freihand 41">
                  <a:extLst>
                    <a:ext uri="{FF2B5EF4-FFF2-40B4-BE49-F238E27FC236}">
                      <a16:creationId xmlns:a16="http://schemas.microsoft.com/office/drawing/2014/main" id="{B3256955-2EF8-B81E-6BCD-63076B9D6875}"/>
                    </a:ext>
                  </a:extLst>
                </p:cNvPr>
                <p:cNvPicPr/>
                <p:nvPr/>
              </p:nvPicPr>
              <p:blipFill>
                <a:blip r:embed="rId65"/>
                <a:stretch>
                  <a:fillRect/>
                </a:stretch>
              </p:blipFill>
              <p:spPr>
                <a:xfrm>
                  <a:off x="10130741" y="3430952"/>
                  <a:ext cx="13608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4" name="Freihand 43">
                  <a:extLst>
                    <a:ext uri="{FF2B5EF4-FFF2-40B4-BE49-F238E27FC236}">
                      <a16:creationId xmlns:a16="http://schemas.microsoft.com/office/drawing/2014/main" id="{B6FD035F-59DA-7AAB-2797-E7A794AD92B6}"/>
                    </a:ext>
                  </a:extLst>
                </p14:cNvPr>
                <p14:cNvContentPartPr/>
                <p14:nvPr/>
              </p14:nvContentPartPr>
              <p14:xfrm>
                <a:off x="10143341" y="1418552"/>
                <a:ext cx="345240" cy="1883520"/>
              </p14:xfrm>
            </p:contentPart>
          </mc:Choice>
          <mc:Fallback>
            <p:pic>
              <p:nvPicPr>
                <p:cNvPr id="44" name="Freihand 43">
                  <a:extLst>
                    <a:ext uri="{FF2B5EF4-FFF2-40B4-BE49-F238E27FC236}">
                      <a16:creationId xmlns:a16="http://schemas.microsoft.com/office/drawing/2014/main" id="{B6FD035F-59DA-7AAB-2797-E7A794AD92B6}"/>
                    </a:ext>
                  </a:extLst>
                </p:cNvPr>
                <p:cNvPicPr/>
                <p:nvPr/>
              </p:nvPicPr>
              <p:blipFill>
                <a:blip r:embed="rId67"/>
                <a:stretch>
                  <a:fillRect/>
                </a:stretch>
              </p:blipFill>
              <p:spPr>
                <a:xfrm>
                  <a:off x="10134701" y="1409912"/>
                  <a:ext cx="362880" cy="19011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5" name="Freihand 44">
                  <a:extLst>
                    <a:ext uri="{FF2B5EF4-FFF2-40B4-BE49-F238E27FC236}">
                      <a16:creationId xmlns:a16="http://schemas.microsoft.com/office/drawing/2014/main" id="{94BBCAB3-8D4C-9000-8703-E2D0523394FC}"/>
                    </a:ext>
                  </a:extLst>
                </p14:cNvPr>
                <p14:cNvContentPartPr/>
                <p14:nvPr/>
              </p14:nvContentPartPr>
              <p14:xfrm>
                <a:off x="10448261" y="1342232"/>
                <a:ext cx="85320" cy="130320"/>
              </p14:xfrm>
            </p:contentPart>
          </mc:Choice>
          <mc:Fallback>
            <p:pic>
              <p:nvPicPr>
                <p:cNvPr id="45" name="Freihand 44">
                  <a:extLst>
                    <a:ext uri="{FF2B5EF4-FFF2-40B4-BE49-F238E27FC236}">
                      <a16:creationId xmlns:a16="http://schemas.microsoft.com/office/drawing/2014/main" id="{94BBCAB3-8D4C-9000-8703-E2D0523394FC}"/>
                    </a:ext>
                  </a:extLst>
                </p:cNvPr>
                <p:cNvPicPr/>
                <p:nvPr/>
              </p:nvPicPr>
              <p:blipFill>
                <a:blip r:embed="rId69"/>
                <a:stretch>
                  <a:fillRect/>
                </a:stretch>
              </p:blipFill>
              <p:spPr>
                <a:xfrm>
                  <a:off x="10439621" y="1333232"/>
                  <a:ext cx="1029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9" name="Freihand 48">
                  <a:extLst>
                    <a:ext uri="{FF2B5EF4-FFF2-40B4-BE49-F238E27FC236}">
                      <a16:creationId xmlns:a16="http://schemas.microsoft.com/office/drawing/2014/main" id="{CA3833A7-2F3E-C3F8-FAF8-57EF79308B64}"/>
                    </a:ext>
                  </a:extLst>
                </p14:cNvPr>
                <p14:cNvContentPartPr/>
                <p14:nvPr/>
              </p14:nvContentPartPr>
              <p14:xfrm>
                <a:off x="8023661" y="1422152"/>
                <a:ext cx="2458440" cy="1952280"/>
              </p14:xfrm>
            </p:contentPart>
          </mc:Choice>
          <mc:Fallback>
            <p:pic>
              <p:nvPicPr>
                <p:cNvPr id="49" name="Freihand 48">
                  <a:extLst>
                    <a:ext uri="{FF2B5EF4-FFF2-40B4-BE49-F238E27FC236}">
                      <a16:creationId xmlns:a16="http://schemas.microsoft.com/office/drawing/2014/main" id="{CA3833A7-2F3E-C3F8-FAF8-57EF79308B64}"/>
                    </a:ext>
                  </a:extLst>
                </p:cNvPr>
                <p:cNvPicPr/>
                <p:nvPr/>
              </p:nvPicPr>
              <p:blipFill>
                <a:blip r:embed="rId71"/>
                <a:stretch>
                  <a:fillRect/>
                </a:stretch>
              </p:blipFill>
              <p:spPr>
                <a:xfrm>
                  <a:off x="8015021" y="1413512"/>
                  <a:ext cx="2476080" cy="1969920"/>
                </a:xfrm>
                <a:prstGeom prst="rect">
                  <a:avLst/>
                </a:prstGeom>
              </p:spPr>
            </p:pic>
          </mc:Fallback>
        </mc:AlternateContent>
      </p:grpSp>
    </p:spTree>
    <p:extLst>
      <p:ext uri="{BB962C8B-B14F-4D97-AF65-F5344CB8AC3E}">
        <p14:creationId xmlns:p14="http://schemas.microsoft.com/office/powerpoint/2010/main" val="291325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44624"/>
            <a:ext cx="8856984" cy="648072"/>
          </a:xfrm>
          <a:prstGeom prst="rect">
            <a:avLst/>
          </a:prstGeom>
          <a:noFill/>
        </p:spPr>
        <p:txBody>
          <a:bodyPr wrap="square" rtlCol="0">
            <a:noAutofit/>
          </a:bodyPr>
          <a:lstStyle/>
          <a:p>
            <a:pPr algn="ctr"/>
            <a:r>
              <a:rPr lang="de-DE" sz="3200"/>
              <a:t>Example </a:t>
            </a:r>
            <a:r>
              <a:rPr lang="de-DE" sz="3200" dirty="0"/>
              <a:t>D</a:t>
            </a:r>
            <a:endParaRPr lang="de-DE" sz="3200" baseline="30000" dirty="0"/>
          </a:p>
        </p:txBody>
      </p:sp>
      <p:sp>
        <p:nvSpPr>
          <p:cNvPr id="7" name="Textfeld 6">
            <a:extLst>
              <a:ext uri="{FF2B5EF4-FFF2-40B4-BE49-F238E27FC236}">
                <a16:creationId xmlns:a16="http://schemas.microsoft.com/office/drawing/2014/main" id="{C30270C6-DE3D-4A49-AA51-4EBBAFC05E4C}"/>
              </a:ext>
            </a:extLst>
          </p:cNvPr>
          <p:cNvSpPr txBox="1"/>
          <p:nvPr/>
        </p:nvSpPr>
        <p:spPr>
          <a:xfrm>
            <a:off x="107124" y="5934128"/>
            <a:ext cx="7909116" cy="911126"/>
          </a:xfrm>
          <a:prstGeom prst="rect">
            <a:avLst/>
          </a:prstGeom>
          <a:noFill/>
        </p:spPr>
        <p:txBody>
          <a:bodyPr wrap="square" rtlCol="0">
            <a:noAutofit/>
          </a:bodyPr>
          <a:lstStyle/>
          <a:p>
            <a:r>
              <a:rPr lang="de-DE" sz="2400"/>
              <a:t>Lorenz-curve with multiple counts for one value in between  </a:t>
            </a:r>
            <a:r>
              <a:rPr lang="de-DE" sz="2400" dirty="0"/>
              <a:t>(0,0</a:t>
            </a:r>
            <a:r>
              <a:rPr lang="de-DE" sz="2400"/>
              <a:t>) (</a:t>
            </a:r>
            <a:r>
              <a:rPr lang="de-DE" sz="2400" dirty="0"/>
              <a:t>1,1).</a:t>
            </a:r>
          </a:p>
          <a:p>
            <a:endParaRPr lang="de-DE" sz="2400" dirty="0"/>
          </a:p>
          <a:p>
            <a:endParaRPr lang="de-DE" sz="2400" dirty="0"/>
          </a:p>
          <a:p>
            <a:endParaRPr lang="de-DE" sz="2400" dirty="0"/>
          </a:p>
        </p:txBody>
      </p:sp>
      <p:graphicFrame>
        <p:nvGraphicFramePr>
          <p:cNvPr id="5" name="Tabelle 4">
            <a:extLst>
              <a:ext uri="{FF2B5EF4-FFF2-40B4-BE49-F238E27FC236}">
                <a16:creationId xmlns:a16="http://schemas.microsoft.com/office/drawing/2014/main" id="{C0B00927-3D41-410E-8BF9-C01281739B19}"/>
              </a:ext>
            </a:extLst>
          </p:cNvPr>
          <p:cNvGraphicFramePr>
            <a:graphicFrameLocks noGrp="1"/>
          </p:cNvGraphicFramePr>
          <p:nvPr/>
        </p:nvGraphicFramePr>
        <p:xfrm>
          <a:off x="1631504" y="620689"/>
          <a:ext cx="3888432" cy="3816423"/>
        </p:xfrm>
        <a:graphic>
          <a:graphicData uri="http://schemas.openxmlformats.org/drawingml/2006/table">
            <a:tbl>
              <a:tblPr/>
              <a:tblGrid>
                <a:gridCol w="972108">
                  <a:extLst>
                    <a:ext uri="{9D8B030D-6E8A-4147-A177-3AD203B41FA5}">
                      <a16:colId xmlns:a16="http://schemas.microsoft.com/office/drawing/2014/main" val="4018598381"/>
                    </a:ext>
                  </a:extLst>
                </a:gridCol>
                <a:gridCol w="972108">
                  <a:extLst>
                    <a:ext uri="{9D8B030D-6E8A-4147-A177-3AD203B41FA5}">
                      <a16:colId xmlns:a16="http://schemas.microsoft.com/office/drawing/2014/main" val="3519001802"/>
                    </a:ext>
                  </a:extLst>
                </a:gridCol>
                <a:gridCol w="972108">
                  <a:extLst>
                    <a:ext uri="{9D8B030D-6E8A-4147-A177-3AD203B41FA5}">
                      <a16:colId xmlns:a16="http://schemas.microsoft.com/office/drawing/2014/main" val="880852657"/>
                    </a:ext>
                  </a:extLst>
                </a:gridCol>
                <a:gridCol w="972108">
                  <a:extLst>
                    <a:ext uri="{9D8B030D-6E8A-4147-A177-3AD203B41FA5}">
                      <a16:colId xmlns:a16="http://schemas.microsoft.com/office/drawing/2014/main" val="149709135"/>
                    </a:ext>
                  </a:extLst>
                </a:gridCol>
              </a:tblGrid>
              <a:tr h="293571">
                <a:tc rowSpan="2">
                  <a:txBody>
                    <a:bodyPr/>
                    <a:lstStyle/>
                    <a:p>
                      <a:pPr algn="ctr" fontAlgn="ctr"/>
                      <a:r>
                        <a:rPr lang="de-DE" sz="1800" b="0" i="0" u="none" strike="noStrike" dirty="0">
                          <a:solidFill>
                            <a:srgbClr val="000000"/>
                          </a:solidFill>
                          <a:effectLst/>
                          <a:latin typeface="Calibri" panose="020F0502020204030204" pitchFamily="34" charset="0"/>
                        </a:rPr>
                        <a:t>U-Nr.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800" b="0" i="0" u="none" strike="noStrike" dirty="0">
                          <a:solidFill>
                            <a:srgbClr val="000000"/>
                          </a:solidFill>
                          <a:effectLst/>
                          <a:latin typeface="Calibri" panose="020F0502020204030204" pitchFamily="34" charset="0"/>
                        </a:rPr>
                        <a:t>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dirty="0" err="1">
                          <a:solidFill>
                            <a:srgbClr val="000000"/>
                          </a:solidFill>
                          <a:effectLst/>
                          <a:latin typeface="Calibri" panose="020F0502020204030204" pitchFamily="34" charset="0"/>
                        </a:rPr>
                        <a:t>Fi</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dirty="0" err="1">
                          <a:solidFill>
                            <a:srgbClr val="000000"/>
                          </a:solidFill>
                          <a:effectLst/>
                          <a:latin typeface="Calibri" panose="020F0502020204030204" pitchFamily="34" charset="0"/>
                        </a:rPr>
                        <a:t>Gi</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0773244"/>
                  </a:ext>
                </a:extLst>
              </a:tr>
              <a:tr h="293571">
                <a:tc vMerge="1">
                  <a:txBody>
                    <a:bodyPr/>
                    <a:lstStyle/>
                    <a:p>
                      <a:endParaRPr lang="de-DE"/>
                    </a:p>
                  </a:txBody>
                  <a:tcPr/>
                </a:tc>
                <a:tc vMerge="1">
                  <a:txBody>
                    <a:bodyPr/>
                    <a:lstStyle/>
                    <a:p>
                      <a:endParaRPr lang="de-DE"/>
                    </a:p>
                  </a:txBody>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6412732"/>
                  </a:ext>
                </a:extLst>
              </a:tr>
              <a:tr h="293571">
                <a:tc>
                  <a:txBody>
                    <a:bodyPr/>
                    <a:lstStyle/>
                    <a:p>
                      <a:pPr algn="ct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4511410"/>
                  </a:ext>
                </a:extLst>
              </a:tr>
              <a:tr h="293571">
                <a:tc>
                  <a:txBody>
                    <a:bodyPr/>
                    <a:lstStyle/>
                    <a:p>
                      <a:pPr algn="ctr" fontAlgn="b"/>
                      <a:r>
                        <a:rPr lang="de-DE" sz="18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6271305"/>
                  </a:ext>
                </a:extLst>
              </a:tr>
              <a:tr h="293571">
                <a:tc>
                  <a:txBody>
                    <a:bodyPr/>
                    <a:lstStyle/>
                    <a:p>
                      <a:pPr algn="ctr" fontAlgn="b"/>
                      <a:r>
                        <a:rPr lang="de-DE" sz="18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612652"/>
                  </a:ext>
                </a:extLst>
              </a:tr>
              <a:tr h="293571">
                <a:tc>
                  <a:txBody>
                    <a:bodyPr/>
                    <a:lstStyle/>
                    <a:p>
                      <a:pPr algn="ctr" fontAlgn="b"/>
                      <a:r>
                        <a:rPr lang="de-DE" sz="18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221682"/>
                  </a:ext>
                </a:extLst>
              </a:tr>
              <a:tr h="293571">
                <a:tc>
                  <a:txBody>
                    <a:bodyPr/>
                    <a:lstStyle/>
                    <a:p>
                      <a:pPr algn="ctr" fontAlgn="b"/>
                      <a:r>
                        <a:rPr lang="de-DE" sz="18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8588683"/>
                  </a:ext>
                </a:extLst>
              </a:tr>
              <a:tr h="293571">
                <a:tc>
                  <a:txBody>
                    <a:bodyPr/>
                    <a:lstStyle/>
                    <a:p>
                      <a:pPr algn="ctr" fontAlgn="b"/>
                      <a:r>
                        <a:rPr lang="de-DE" sz="1800" b="0"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781840"/>
                  </a:ext>
                </a:extLst>
              </a:tr>
              <a:tr h="293571">
                <a:tc>
                  <a:txBody>
                    <a:bodyPr/>
                    <a:lstStyle/>
                    <a:p>
                      <a:pPr algn="ctr" fontAlgn="b"/>
                      <a:r>
                        <a:rPr lang="de-DE" sz="18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6611459"/>
                  </a:ext>
                </a:extLst>
              </a:tr>
              <a:tr h="293571">
                <a:tc>
                  <a:txBody>
                    <a:bodyPr/>
                    <a:lstStyle/>
                    <a:p>
                      <a:pPr algn="ctr" fontAlgn="b"/>
                      <a:r>
                        <a:rPr lang="de-DE" sz="18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2904035"/>
                  </a:ext>
                </a:extLst>
              </a:tr>
              <a:tr h="293571">
                <a:tc>
                  <a:txBody>
                    <a:bodyPr/>
                    <a:lstStyle/>
                    <a:p>
                      <a:pPr algn="ctr" fontAlgn="b"/>
                      <a:r>
                        <a:rPr lang="de-DE" sz="18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3997088"/>
                  </a:ext>
                </a:extLst>
              </a:tr>
              <a:tr h="293571">
                <a:tc>
                  <a:txBody>
                    <a:bodyPr/>
                    <a:lstStyle/>
                    <a:p>
                      <a:pPr algn="ctr" fontAlgn="b"/>
                      <a:r>
                        <a:rPr lang="de-DE" sz="1800" b="0" i="0" u="none" strike="noStrike">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6803538"/>
                  </a:ext>
                </a:extLst>
              </a:tr>
              <a:tr h="293571">
                <a:tc>
                  <a:txBody>
                    <a:bodyPr/>
                    <a:lstStyle/>
                    <a:p>
                      <a:pPr algn="l" fontAlgn="b"/>
                      <a:r>
                        <a:rPr lang="de-DE" sz="1800" b="0" i="0" u="none" strike="noStrike">
                          <a:solidFill>
                            <a:srgbClr val="000000"/>
                          </a:solidFill>
                          <a:effectLst/>
                          <a:latin typeface="Calibri" panose="020F0502020204030204" pitchFamily="34" charset="0"/>
                        </a:rPr>
                        <a:t>Summe</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800" b="0" i="0" u="none" strike="noStrike" dirty="0">
                          <a:solidFill>
                            <a:srgbClr val="000000"/>
                          </a:solidFill>
                          <a:effectLst/>
                          <a:latin typeface="Calibri" panose="020F0502020204030204" pitchFamily="34" charset="0"/>
                        </a:rPr>
                        <a:t>1000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1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716747"/>
                  </a:ext>
                </a:extLst>
              </a:tr>
            </a:tbl>
          </a:graphicData>
        </a:graphic>
      </p:graphicFrame>
      <p:graphicFrame>
        <p:nvGraphicFramePr>
          <p:cNvPr id="8" name="Tabelle 7">
            <a:extLst>
              <a:ext uri="{FF2B5EF4-FFF2-40B4-BE49-F238E27FC236}">
                <a16:creationId xmlns:a16="http://schemas.microsoft.com/office/drawing/2014/main" id="{5DFD52A7-55E4-4957-A0FF-A4D0735F99A4}"/>
              </a:ext>
            </a:extLst>
          </p:cNvPr>
          <p:cNvGraphicFramePr>
            <a:graphicFrameLocks noGrp="1"/>
          </p:cNvGraphicFramePr>
          <p:nvPr/>
        </p:nvGraphicFramePr>
        <p:xfrm>
          <a:off x="1631504" y="4483967"/>
          <a:ext cx="3888432" cy="1416820"/>
        </p:xfrm>
        <a:graphic>
          <a:graphicData uri="http://schemas.openxmlformats.org/drawingml/2006/table">
            <a:tbl>
              <a:tblPr/>
              <a:tblGrid>
                <a:gridCol w="972108">
                  <a:extLst>
                    <a:ext uri="{9D8B030D-6E8A-4147-A177-3AD203B41FA5}">
                      <a16:colId xmlns:a16="http://schemas.microsoft.com/office/drawing/2014/main" val="1984421195"/>
                    </a:ext>
                  </a:extLst>
                </a:gridCol>
                <a:gridCol w="972108">
                  <a:extLst>
                    <a:ext uri="{9D8B030D-6E8A-4147-A177-3AD203B41FA5}">
                      <a16:colId xmlns:a16="http://schemas.microsoft.com/office/drawing/2014/main" val="1158969408"/>
                    </a:ext>
                  </a:extLst>
                </a:gridCol>
                <a:gridCol w="972108">
                  <a:extLst>
                    <a:ext uri="{9D8B030D-6E8A-4147-A177-3AD203B41FA5}">
                      <a16:colId xmlns:a16="http://schemas.microsoft.com/office/drawing/2014/main" val="3525669143"/>
                    </a:ext>
                  </a:extLst>
                </a:gridCol>
                <a:gridCol w="972108">
                  <a:extLst>
                    <a:ext uri="{9D8B030D-6E8A-4147-A177-3AD203B41FA5}">
                      <a16:colId xmlns:a16="http://schemas.microsoft.com/office/drawing/2014/main" val="150709933"/>
                    </a:ext>
                  </a:extLst>
                </a:gridCol>
              </a:tblGrid>
              <a:tr h="283364">
                <a:tc rowSpan="2">
                  <a:txBody>
                    <a:bodyPr/>
                    <a:lstStyle/>
                    <a:p>
                      <a:pPr algn="ctr" fontAlgn="ctr"/>
                      <a:r>
                        <a:rPr lang="de-DE" sz="1400" b="0" i="0" u="none" strike="noStrike">
                          <a:solidFill>
                            <a:srgbClr val="000000"/>
                          </a:solidFill>
                          <a:effectLst/>
                          <a:latin typeface="Calibri" panose="020F0502020204030204" pitchFamily="34" charset="0"/>
                        </a:rPr>
                        <a:t>Value</a:t>
                      </a:r>
                      <a:endParaRPr lang="de-DE" sz="1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800" b="0" i="0" u="none" strike="noStrike">
                          <a:solidFill>
                            <a:srgbClr val="000000"/>
                          </a:solidFill>
                          <a:effectLst/>
                          <a:latin typeface="Calibri" panose="020F0502020204030204" pitchFamily="34" charset="0"/>
                        </a:rPr>
                        <a:t>Counts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Fj</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dirty="0" err="1">
                          <a:solidFill>
                            <a:srgbClr val="000000"/>
                          </a:solidFill>
                          <a:effectLst/>
                          <a:latin typeface="Calibri" panose="020F0502020204030204" pitchFamily="34" charset="0"/>
                        </a:rPr>
                        <a:t>Gj</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6086173"/>
                  </a:ext>
                </a:extLst>
              </a:tr>
              <a:tr h="283364">
                <a:tc vMerge="1">
                  <a:txBody>
                    <a:bodyPr/>
                    <a:lstStyle/>
                    <a:p>
                      <a:endParaRPr lang="de-DE"/>
                    </a:p>
                  </a:txBody>
                  <a:tcPr/>
                </a:tc>
                <a:tc vMerge="1">
                  <a:txBody>
                    <a:bodyPr/>
                    <a:lstStyle/>
                    <a:p>
                      <a:endParaRPr lang="de-DE"/>
                    </a:p>
                  </a:txBody>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289533"/>
                  </a:ext>
                </a:extLst>
              </a:tr>
              <a:tr h="283364">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3547968"/>
                  </a:ext>
                </a:extLst>
              </a:tr>
              <a:tr h="283364">
                <a:tc>
                  <a:txBody>
                    <a:bodyPr/>
                    <a:lstStyle/>
                    <a:p>
                      <a:pPr algn="r" fontAlgn="b"/>
                      <a:r>
                        <a:rPr lang="de-DE" sz="18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7568260"/>
                  </a:ext>
                </a:extLst>
              </a:tr>
              <a:tr h="283364">
                <a:tc>
                  <a:txBody>
                    <a:bodyPr/>
                    <a:lstStyle/>
                    <a:p>
                      <a:pPr algn="r" fontAlgn="b"/>
                      <a:r>
                        <a:rPr lang="de-DE" sz="18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8265353"/>
                  </a:ext>
                </a:extLst>
              </a:tr>
            </a:tbl>
          </a:graphicData>
        </a:graphic>
      </p:graphicFrame>
      <p:sp>
        <p:nvSpPr>
          <p:cNvPr id="2" name="Rechteck 1">
            <a:extLst>
              <a:ext uri="{FF2B5EF4-FFF2-40B4-BE49-F238E27FC236}">
                <a16:creationId xmlns:a16="http://schemas.microsoft.com/office/drawing/2014/main" id="{B43B4216-41F0-345B-7FB2-8CE8B385FF5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4068428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Properties of the Lorenz-curve</a:t>
            </a:r>
            <a:endParaRPr lang="de-DE" sz="3200" baseline="30000" dirty="0"/>
          </a:p>
        </p:txBody>
      </p:sp>
      <p:sp>
        <p:nvSpPr>
          <p:cNvPr id="5" name="Textfeld 4">
            <a:extLst>
              <a:ext uri="{FF2B5EF4-FFF2-40B4-BE49-F238E27FC236}">
                <a16:creationId xmlns:a16="http://schemas.microsoft.com/office/drawing/2014/main" id="{30855C1F-2545-4E14-B8FA-0582DFDB53CE}"/>
              </a:ext>
            </a:extLst>
          </p:cNvPr>
          <p:cNvSpPr txBox="1"/>
          <p:nvPr/>
        </p:nvSpPr>
        <p:spPr>
          <a:xfrm>
            <a:off x="0" y="764704"/>
            <a:ext cx="9144000" cy="5976664"/>
          </a:xfrm>
          <a:prstGeom prst="rect">
            <a:avLst/>
          </a:prstGeom>
          <a:noFill/>
        </p:spPr>
        <p:txBody>
          <a:bodyPr wrap="square" rtlCol="0">
            <a:noAutofit/>
          </a:bodyPr>
          <a:lstStyle/>
          <a:p>
            <a:pPr marL="342900" indent="-342900">
              <a:buFont typeface="Arial" panose="020B0604020202020204" pitchFamily="34" charset="0"/>
              <a:buChar char="•"/>
            </a:pPr>
            <a:r>
              <a:rPr lang="de-DE" sz="2400"/>
              <a:t>The Lorenz-curve is monotonically increasing</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000"/>
              <a:t>The Lorenz-curve is</a:t>
            </a:r>
            <a:r>
              <a:rPr lang="de-DE" sz="2200"/>
              <a:t> </a:t>
            </a:r>
            <a:r>
              <a:rPr lang="de-DE" sz="2200" dirty="0"/>
              <a:t>konvex</a:t>
            </a:r>
          </a:p>
          <a:p>
            <a:endParaRPr lang="de-DE" sz="2200" dirty="0"/>
          </a:p>
          <a:p>
            <a:pPr marL="342900" indent="-342900">
              <a:buFont typeface="Arial" panose="020B0604020202020204" pitchFamily="34" charset="0"/>
              <a:buChar char="•"/>
            </a:pPr>
            <a:r>
              <a:rPr lang="de-DE" sz="2000"/>
              <a:t>The Lorenz-curve is in beetween</a:t>
            </a:r>
            <a:r>
              <a:rPr lang="de-DE" sz="2200"/>
              <a:t> </a:t>
            </a:r>
            <a:r>
              <a:rPr lang="de-DE" sz="2200" dirty="0"/>
              <a:t>(0,0) und (1,1)</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a:t>For the uniform distribution, </a:t>
            </a:r>
            <a:r>
              <a:rPr lang="de-DE" sz="2000"/>
              <a:t>the Lorenz-curve is</a:t>
            </a:r>
            <a:r>
              <a:rPr lang="de-DE" sz="2200"/>
              <a:t> is a straight line form                   </a:t>
            </a:r>
            <a:r>
              <a:rPr lang="de-DE" sz="2200" dirty="0"/>
              <a:t>(0,0) und (1,1)</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a:t>If within a sample of n data points, the total value is centered at only one data point, the Lorenz-curve is represented by (</a:t>
            </a:r>
            <a:r>
              <a:rPr lang="de-DE" sz="2200" dirty="0"/>
              <a:t>0,0) (0,(n-1)/n) (1,1)</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a:t>Usually the Lorenz-curve is plotted relativ to the uniform distribution.</a:t>
            </a:r>
            <a:endParaRPr lang="de-DE" sz="2400" dirty="0"/>
          </a:p>
          <a:p>
            <a:r>
              <a:rPr lang="de-DE" sz="2400" dirty="0"/>
              <a:t> </a:t>
            </a:r>
          </a:p>
          <a:p>
            <a:endParaRPr lang="de-DE" sz="2400" dirty="0"/>
          </a:p>
          <a:p>
            <a:endParaRPr lang="de-DE" sz="2400" dirty="0"/>
          </a:p>
          <a:p>
            <a:endParaRPr lang="de-DE" sz="2400" dirty="0"/>
          </a:p>
        </p:txBody>
      </p:sp>
      <p:sp>
        <p:nvSpPr>
          <p:cNvPr id="2" name="Rechteck 1">
            <a:extLst>
              <a:ext uri="{FF2B5EF4-FFF2-40B4-BE49-F238E27FC236}">
                <a16:creationId xmlns:a16="http://schemas.microsoft.com/office/drawing/2014/main" id="{973497E1-6F5F-1431-E63D-9F9B253987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62932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Lorenz-curve and the uniform distirbution</a:t>
            </a:r>
            <a:endParaRPr lang="de-DE" sz="3200" baseline="30000" dirty="0"/>
          </a:p>
        </p:txBody>
      </p:sp>
      <p:sp>
        <p:nvSpPr>
          <p:cNvPr id="5" name="Textfeld 4">
            <a:extLst>
              <a:ext uri="{FF2B5EF4-FFF2-40B4-BE49-F238E27FC236}">
                <a16:creationId xmlns:a16="http://schemas.microsoft.com/office/drawing/2014/main" id="{30855C1F-2545-4E14-B8FA-0582DFDB53CE}"/>
              </a:ext>
            </a:extLst>
          </p:cNvPr>
          <p:cNvSpPr txBox="1"/>
          <p:nvPr/>
        </p:nvSpPr>
        <p:spPr>
          <a:xfrm>
            <a:off x="1454185" y="476672"/>
            <a:ext cx="395536" cy="504056"/>
          </a:xfrm>
          <a:prstGeom prst="rect">
            <a:avLst/>
          </a:prstGeom>
          <a:noFill/>
        </p:spPr>
        <p:txBody>
          <a:bodyPr wrap="square" rtlCol="0">
            <a:noAutofit/>
          </a:bodyPr>
          <a:lstStyle/>
          <a:p>
            <a:r>
              <a:rPr lang="de-DE" sz="2400" dirty="0"/>
              <a:t>A</a:t>
            </a:r>
          </a:p>
          <a:p>
            <a:endParaRPr lang="de-DE" sz="2400" dirty="0"/>
          </a:p>
          <a:p>
            <a:endParaRPr lang="de-DE" sz="2400" dirty="0"/>
          </a:p>
          <a:p>
            <a:endParaRPr lang="de-DE" sz="2400" dirty="0"/>
          </a:p>
        </p:txBody>
      </p:sp>
      <p:sp>
        <p:nvSpPr>
          <p:cNvPr id="7" name="Textfeld 6">
            <a:extLst>
              <a:ext uri="{FF2B5EF4-FFF2-40B4-BE49-F238E27FC236}">
                <a16:creationId xmlns:a16="http://schemas.microsoft.com/office/drawing/2014/main" id="{50E9F2D5-D7C0-4865-B75C-9999833A70BF}"/>
              </a:ext>
            </a:extLst>
          </p:cNvPr>
          <p:cNvSpPr txBox="1"/>
          <p:nvPr/>
        </p:nvSpPr>
        <p:spPr>
          <a:xfrm>
            <a:off x="5342617" y="476672"/>
            <a:ext cx="395536" cy="504056"/>
          </a:xfrm>
          <a:prstGeom prst="rect">
            <a:avLst/>
          </a:prstGeom>
          <a:noFill/>
        </p:spPr>
        <p:txBody>
          <a:bodyPr wrap="square" rtlCol="0">
            <a:noAutofit/>
          </a:bodyPr>
          <a:lstStyle/>
          <a:p>
            <a:r>
              <a:rPr lang="de-DE" sz="2400" dirty="0"/>
              <a:t>B</a:t>
            </a:r>
          </a:p>
          <a:p>
            <a:endParaRPr lang="de-DE" sz="2400" dirty="0"/>
          </a:p>
          <a:p>
            <a:endParaRPr lang="de-DE" sz="2400" dirty="0"/>
          </a:p>
          <a:p>
            <a:endParaRPr lang="de-DE" sz="2400" dirty="0"/>
          </a:p>
        </p:txBody>
      </p:sp>
      <p:sp>
        <p:nvSpPr>
          <p:cNvPr id="11" name="Textfeld 10">
            <a:extLst>
              <a:ext uri="{FF2B5EF4-FFF2-40B4-BE49-F238E27FC236}">
                <a16:creationId xmlns:a16="http://schemas.microsoft.com/office/drawing/2014/main" id="{32781121-161D-4219-8309-7F8018F558B0}"/>
              </a:ext>
            </a:extLst>
          </p:cNvPr>
          <p:cNvSpPr txBox="1"/>
          <p:nvPr/>
        </p:nvSpPr>
        <p:spPr>
          <a:xfrm>
            <a:off x="1468472" y="3573016"/>
            <a:ext cx="395536" cy="504056"/>
          </a:xfrm>
          <a:prstGeom prst="rect">
            <a:avLst/>
          </a:prstGeom>
          <a:noFill/>
        </p:spPr>
        <p:txBody>
          <a:bodyPr wrap="square" rtlCol="0">
            <a:noAutofit/>
          </a:bodyPr>
          <a:lstStyle/>
          <a:p>
            <a:r>
              <a:rPr lang="de-DE" sz="2400" dirty="0"/>
              <a:t>C</a:t>
            </a:r>
          </a:p>
          <a:p>
            <a:endParaRPr lang="de-DE" sz="2400" dirty="0"/>
          </a:p>
          <a:p>
            <a:endParaRPr lang="de-DE" sz="2400" dirty="0"/>
          </a:p>
          <a:p>
            <a:endParaRPr lang="de-DE" sz="2400" dirty="0"/>
          </a:p>
        </p:txBody>
      </p:sp>
      <p:sp>
        <p:nvSpPr>
          <p:cNvPr id="13" name="Textfeld 12">
            <a:extLst>
              <a:ext uri="{FF2B5EF4-FFF2-40B4-BE49-F238E27FC236}">
                <a16:creationId xmlns:a16="http://schemas.microsoft.com/office/drawing/2014/main" id="{B1A55629-E178-4E43-A57C-B300956A61F6}"/>
              </a:ext>
            </a:extLst>
          </p:cNvPr>
          <p:cNvSpPr txBox="1"/>
          <p:nvPr/>
        </p:nvSpPr>
        <p:spPr>
          <a:xfrm>
            <a:off x="5392400" y="3573016"/>
            <a:ext cx="395536" cy="504056"/>
          </a:xfrm>
          <a:prstGeom prst="rect">
            <a:avLst/>
          </a:prstGeom>
          <a:noFill/>
        </p:spPr>
        <p:txBody>
          <a:bodyPr wrap="square" rtlCol="0">
            <a:noAutofit/>
          </a:bodyPr>
          <a:lstStyle/>
          <a:p>
            <a:r>
              <a:rPr lang="de-DE" sz="2400" dirty="0"/>
              <a:t>D</a:t>
            </a:r>
          </a:p>
          <a:p>
            <a:endParaRPr lang="de-DE" sz="2400" dirty="0"/>
          </a:p>
          <a:p>
            <a:endParaRPr lang="de-DE" sz="2400" dirty="0"/>
          </a:p>
          <a:p>
            <a:endParaRPr lang="de-DE" sz="2400" dirty="0"/>
          </a:p>
        </p:txBody>
      </p:sp>
      <p:pic>
        <p:nvPicPr>
          <p:cNvPr id="9" name="Grafik 8">
            <a:extLst>
              <a:ext uri="{FF2B5EF4-FFF2-40B4-BE49-F238E27FC236}">
                <a16:creationId xmlns:a16="http://schemas.microsoft.com/office/drawing/2014/main" id="{E36DBBA3-137F-1C0B-3CCF-1E2454D4A4B5}"/>
              </a:ext>
            </a:extLst>
          </p:cNvPr>
          <p:cNvPicPr>
            <a:picLocks noChangeAspect="1"/>
          </p:cNvPicPr>
          <p:nvPr/>
        </p:nvPicPr>
        <p:blipFill>
          <a:blip r:embed="rId2"/>
          <a:stretch>
            <a:fillRect/>
          </a:stretch>
        </p:blipFill>
        <p:spPr>
          <a:xfrm>
            <a:off x="236538" y="861149"/>
            <a:ext cx="2932430" cy="2773920"/>
          </a:xfrm>
          <a:prstGeom prst="rect">
            <a:avLst/>
          </a:prstGeom>
        </p:spPr>
      </p:pic>
      <p:pic>
        <p:nvPicPr>
          <p:cNvPr id="10" name="Grafik 9">
            <a:extLst>
              <a:ext uri="{FF2B5EF4-FFF2-40B4-BE49-F238E27FC236}">
                <a16:creationId xmlns:a16="http://schemas.microsoft.com/office/drawing/2014/main" id="{40A2D4EF-ACD2-3E11-4A11-D33172283A5B}"/>
              </a:ext>
            </a:extLst>
          </p:cNvPr>
          <p:cNvPicPr>
            <a:picLocks noChangeAspect="1"/>
          </p:cNvPicPr>
          <p:nvPr/>
        </p:nvPicPr>
        <p:blipFill>
          <a:blip r:embed="rId3"/>
          <a:stretch>
            <a:fillRect/>
          </a:stretch>
        </p:blipFill>
        <p:spPr>
          <a:xfrm>
            <a:off x="4124970" y="889912"/>
            <a:ext cx="2932430" cy="2773920"/>
          </a:xfrm>
          <a:prstGeom prst="rect">
            <a:avLst/>
          </a:prstGeom>
        </p:spPr>
      </p:pic>
      <p:pic>
        <p:nvPicPr>
          <p:cNvPr id="14" name="Grafik 13">
            <a:extLst>
              <a:ext uri="{FF2B5EF4-FFF2-40B4-BE49-F238E27FC236}">
                <a16:creationId xmlns:a16="http://schemas.microsoft.com/office/drawing/2014/main" id="{DEBEF3E6-FE00-1044-014D-292C67074626}"/>
              </a:ext>
            </a:extLst>
          </p:cNvPr>
          <p:cNvPicPr>
            <a:picLocks noChangeAspect="1"/>
          </p:cNvPicPr>
          <p:nvPr/>
        </p:nvPicPr>
        <p:blipFill>
          <a:blip r:embed="rId4"/>
          <a:stretch>
            <a:fillRect/>
          </a:stretch>
        </p:blipFill>
        <p:spPr>
          <a:xfrm>
            <a:off x="236538" y="3933057"/>
            <a:ext cx="3054361" cy="2773920"/>
          </a:xfrm>
          <a:prstGeom prst="rect">
            <a:avLst/>
          </a:prstGeom>
        </p:spPr>
      </p:pic>
      <p:pic>
        <p:nvPicPr>
          <p:cNvPr id="15" name="Grafik 14">
            <a:extLst>
              <a:ext uri="{FF2B5EF4-FFF2-40B4-BE49-F238E27FC236}">
                <a16:creationId xmlns:a16="http://schemas.microsoft.com/office/drawing/2014/main" id="{E158299F-C1CA-1C05-7AD2-CB44C9401743}"/>
              </a:ext>
            </a:extLst>
          </p:cNvPr>
          <p:cNvPicPr>
            <a:picLocks noChangeAspect="1"/>
          </p:cNvPicPr>
          <p:nvPr/>
        </p:nvPicPr>
        <p:blipFill>
          <a:blip r:embed="rId5"/>
          <a:stretch>
            <a:fillRect/>
          </a:stretch>
        </p:blipFill>
        <p:spPr>
          <a:xfrm>
            <a:off x="4124970" y="3947555"/>
            <a:ext cx="3078747" cy="2773920"/>
          </a:xfrm>
          <a:prstGeom prst="rect">
            <a:avLst/>
          </a:prstGeom>
        </p:spPr>
      </p:pic>
      <p:sp>
        <p:nvSpPr>
          <p:cNvPr id="16" name="Rechteck 15">
            <a:extLst>
              <a:ext uri="{FF2B5EF4-FFF2-40B4-BE49-F238E27FC236}">
                <a16:creationId xmlns:a16="http://schemas.microsoft.com/office/drawing/2014/main" id="{C8AA0E60-FB5E-7BDA-A3B3-113939F4A1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91" name="Gruppieren 90">
            <a:extLst>
              <a:ext uri="{FF2B5EF4-FFF2-40B4-BE49-F238E27FC236}">
                <a16:creationId xmlns:a16="http://schemas.microsoft.com/office/drawing/2014/main" id="{E70C50C1-8AE1-CED9-FB7F-57832E49B02C}"/>
              </a:ext>
            </a:extLst>
          </p:cNvPr>
          <p:cNvGrpSpPr/>
          <p:nvPr/>
        </p:nvGrpSpPr>
        <p:grpSpPr>
          <a:xfrm>
            <a:off x="7735661" y="642752"/>
            <a:ext cx="4325760" cy="3907440"/>
            <a:chOff x="7735661" y="642752"/>
            <a:chExt cx="4325760" cy="3907440"/>
          </a:xfrm>
        </p:grpSpPr>
        <mc:AlternateContent xmlns:mc="http://schemas.openxmlformats.org/markup-compatibility/2006">
          <mc:Choice xmlns:p14="http://schemas.microsoft.com/office/powerpoint/2010/main" Requires="p14">
            <p:contentPart p14:bwMode="auto" r:id="rId6">
              <p14:nvContentPartPr>
                <p14:cNvPr id="2" name="Freihand 1">
                  <a:extLst>
                    <a:ext uri="{FF2B5EF4-FFF2-40B4-BE49-F238E27FC236}">
                      <a16:creationId xmlns:a16="http://schemas.microsoft.com/office/drawing/2014/main" id="{1763541C-AE07-B16C-2CCF-7C5E2E59BED0}"/>
                    </a:ext>
                  </a:extLst>
                </p14:cNvPr>
                <p14:cNvContentPartPr/>
                <p14:nvPr/>
              </p14:nvContentPartPr>
              <p14:xfrm>
                <a:off x="7735661" y="1965392"/>
                <a:ext cx="198720" cy="60120"/>
              </p14:xfrm>
            </p:contentPart>
          </mc:Choice>
          <mc:Fallback>
            <p:pic>
              <p:nvPicPr>
                <p:cNvPr id="2" name="Freihand 1">
                  <a:extLst>
                    <a:ext uri="{FF2B5EF4-FFF2-40B4-BE49-F238E27FC236}">
                      <a16:creationId xmlns:a16="http://schemas.microsoft.com/office/drawing/2014/main" id="{1763541C-AE07-B16C-2CCF-7C5E2E59BED0}"/>
                    </a:ext>
                  </a:extLst>
                </p:cNvPr>
                <p:cNvPicPr/>
                <p:nvPr/>
              </p:nvPicPr>
              <p:blipFill>
                <a:blip r:embed="rId7"/>
                <a:stretch>
                  <a:fillRect/>
                </a:stretch>
              </p:blipFill>
              <p:spPr>
                <a:xfrm>
                  <a:off x="7727021" y="1956392"/>
                  <a:ext cx="2163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 name="Freihand 2">
                  <a:extLst>
                    <a:ext uri="{FF2B5EF4-FFF2-40B4-BE49-F238E27FC236}">
                      <a16:creationId xmlns:a16="http://schemas.microsoft.com/office/drawing/2014/main" id="{A9BAE6A5-C21B-37F0-C133-5372B4DBE1D0}"/>
                    </a:ext>
                  </a:extLst>
                </p14:cNvPr>
                <p14:cNvContentPartPr/>
                <p14:nvPr/>
              </p14:nvContentPartPr>
              <p14:xfrm>
                <a:off x="7900181" y="1829312"/>
                <a:ext cx="166320" cy="306720"/>
              </p14:xfrm>
            </p:contentPart>
          </mc:Choice>
          <mc:Fallback>
            <p:pic>
              <p:nvPicPr>
                <p:cNvPr id="3" name="Freihand 2">
                  <a:extLst>
                    <a:ext uri="{FF2B5EF4-FFF2-40B4-BE49-F238E27FC236}">
                      <a16:creationId xmlns:a16="http://schemas.microsoft.com/office/drawing/2014/main" id="{A9BAE6A5-C21B-37F0-C133-5372B4DBE1D0}"/>
                    </a:ext>
                  </a:extLst>
                </p:cNvPr>
                <p:cNvPicPr/>
                <p:nvPr/>
              </p:nvPicPr>
              <p:blipFill>
                <a:blip r:embed="rId9"/>
                <a:stretch>
                  <a:fillRect/>
                </a:stretch>
              </p:blipFill>
              <p:spPr>
                <a:xfrm>
                  <a:off x="7891181" y="1820312"/>
                  <a:ext cx="183960" cy="324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C2C09BB9-794B-7D1C-6D70-52AAD25C32F4}"/>
                    </a:ext>
                  </a:extLst>
                </p14:cNvPr>
                <p14:cNvContentPartPr/>
                <p14:nvPr/>
              </p14:nvContentPartPr>
              <p14:xfrm>
                <a:off x="8259101" y="1579472"/>
                <a:ext cx="55440" cy="295920"/>
              </p14:xfrm>
            </p:contentPart>
          </mc:Choice>
          <mc:Fallback>
            <p:pic>
              <p:nvPicPr>
                <p:cNvPr id="8" name="Freihand 7">
                  <a:extLst>
                    <a:ext uri="{FF2B5EF4-FFF2-40B4-BE49-F238E27FC236}">
                      <a16:creationId xmlns:a16="http://schemas.microsoft.com/office/drawing/2014/main" id="{C2C09BB9-794B-7D1C-6D70-52AAD25C32F4}"/>
                    </a:ext>
                  </a:extLst>
                </p:cNvPr>
                <p:cNvPicPr/>
                <p:nvPr/>
              </p:nvPicPr>
              <p:blipFill>
                <a:blip r:embed="rId11"/>
                <a:stretch>
                  <a:fillRect/>
                </a:stretch>
              </p:blipFill>
              <p:spPr>
                <a:xfrm>
                  <a:off x="8250461" y="1570472"/>
                  <a:ext cx="7308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Freihand 11">
                  <a:extLst>
                    <a:ext uri="{FF2B5EF4-FFF2-40B4-BE49-F238E27FC236}">
                      <a16:creationId xmlns:a16="http://schemas.microsoft.com/office/drawing/2014/main" id="{FDBC7840-67BC-93C2-5B3D-50F5AB8C183D}"/>
                    </a:ext>
                  </a:extLst>
                </p14:cNvPr>
                <p14:cNvContentPartPr/>
                <p14:nvPr/>
              </p14:nvContentPartPr>
              <p14:xfrm>
                <a:off x="8239301" y="1486592"/>
                <a:ext cx="251640" cy="315000"/>
              </p14:xfrm>
            </p:contentPart>
          </mc:Choice>
          <mc:Fallback>
            <p:pic>
              <p:nvPicPr>
                <p:cNvPr id="12" name="Freihand 11">
                  <a:extLst>
                    <a:ext uri="{FF2B5EF4-FFF2-40B4-BE49-F238E27FC236}">
                      <a16:creationId xmlns:a16="http://schemas.microsoft.com/office/drawing/2014/main" id="{FDBC7840-67BC-93C2-5B3D-50F5AB8C183D}"/>
                    </a:ext>
                  </a:extLst>
                </p:cNvPr>
                <p:cNvPicPr/>
                <p:nvPr/>
              </p:nvPicPr>
              <p:blipFill>
                <a:blip r:embed="rId13"/>
                <a:stretch>
                  <a:fillRect/>
                </a:stretch>
              </p:blipFill>
              <p:spPr>
                <a:xfrm>
                  <a:off x="8230661" y="1477952"/>
                  <a:ext cx="269280" cy="332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7" name="Freihand 16">
                  <a:extLst>
                    <a:ext uri="{FF2B5EF4-FFF2-40B4-BE49-F238E27FC236}">
                      <a16:creationId xmlns:a16="http://schemas.microsoft.com/office/drawing/2014/main" id="{BC8C0540-B189-0D2B-6B5B-B9AE47954235}"/>
                    </a:ext>
                  </a:extLst>
                </p14:cNvPr>
                <p14:cNvContentPartPr/>
                <p14:nvPr/>
              </p14:nvContentPartPr>
              <p14:xfrm>
                <a:off x="8542061" y="1553912"/>
                <a:ext cx="141480" cy="203400"/>
              </p14:xfrm>
            </p:contentPart>
          </mc:Choice>
          <mc:Fallback>
            <p:pic>
              <p:nvPicPr>
                <p:cNvPr id="17" name="Freihand 16">
                  <a:extLst>
                    <a:ext uri="{FF2B5EF4-FFF2-40B4-BE49-F238E27FC236}">
                      <a16:creationId xmlns:a16="http://schemas.microsoft.com/office/drawing/2014/main" id="{BC8C0540-B189-0D2B-6B5B-B9AE47954235}"/>
                    </a:ext>
                  </a:extLst>
                </p:cNvPr>
                <p:cNvPicPr/>
                <p:nvPr/>
              </p:nvPicPr>
              <p:blipFill>
                <a:blip r:embed="rId15"/>
                <a:stretch>
                  <a:fillRect/>
                </a:stretch>
              </p:blipFill>
              <p:spPr>
                <a:xfrm>
                  <a:off x="8533421" y="1544912"/>
                  <a:ext cx="15912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8" name="Freihand 17">
                  <a:extLst>
                    <a:ext uri="{FF2B5EF4-FFF2-40B4-BE49-F238E27FC236}">
                      <a16:creationId xmlns:a16="http://schemas.microsoft.com/office/drawing/2014/main" id="{E74DFB4B-8B2E-CBFD-7B44-24DFDFB411CC}"/>
                    </a:ext>
                  </a:extLst>
                </p14:cNvPr>
                <p14:cNvContentPartPr/>
                <p14:nvPr/>
              </p14:nvContentPartPr>
              <p14:xfrm>
                <a:off x="8824661" y="1272392"/>
                <a:ext cx="139680" cy="352440"/>
              </p14:xfrm>
            </p:contentPart>
          </mc:Choice>
          <mc:Fallback>
            <p:pic>
              <p:nvPicPr>
                <p:cNvPr id="18" name="Freihand 17">
                  <a:extLst>
                    <a:ext uri="{FF2B5EF4-FFF2-40B4-BE49-F238E27FC236}">
                      <a16:creationId xmlns:a16="http://schemas.microsoft.com/office/drawing/2014/main" id="{E74DFB4B-8B2E-CBFD-7B44-24DFDFB411CC}"/>
                    </a:ext>
                  </a:extLst>
                </p:cNvPr>
                <p:cNvPicPr/>
                <p:nvPr/>
              </p:nvPicPr>
              <p:blipFill>
                <a:blip r:embed="rId17"/>
                <a:stretch>
                  <a:fillRect/>
                </a:stretch>
              </p:blipFill>
              <p:spPr>
                <a:xfrm>
                  <a:off x="8816021" y="1263392"/>
                  <a:ext cx="157320" cy="370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9" name="Freihand 18">
                  <a:extLst>
                    <a:ext uri="{FF2B5EF4-FFF2-40B4-BE49-F238E27FC236}">
                      <a16:creationId xmlns:a16="http://schemas.microsoft.com/office/drawing/2014/main" id="{AD3DA31F-8643-3607-F355-C8ABADF8B6FA}"/>
                    </a:ext>
                  </a:extLst>
                </p14:cNvPr>
                <p14:cNvContentPartPr/>
                <p14:nvPr/>
              </p14:nvContentPartPr>
              <p14:xfrm>
                <a:off x="8976581" y="1390832"/>
                <a:ext cx="131400" cy="198360"/>
              </p14:xfrm>
            </p:contentPart>
          </mc:Choice>
          <mc:Fallback>
            <p:pic>
              <p:nvPicPr>
                <p:cNvPr id="19" name="Freihand 18">
                  <a:extLst>
                    <a:ext uri="{FF2B5EF4-FFF2-40B4-BE49-F238E27FC236}">
                      <a16:creationId xmlns:a16="http://schemas.microsoft.com/office/drawing/2014/main" id="{AD3DA31F-8643-3607-F355-C8ABADF8B6FA}"/>
                    </a:ext>
                  </a:extLst>
                </p:cNvPr>
                <p:cNvPicPr/>
                <p:nvPr/>
              </p:nvPicPr>
              <p:blipFill>
                <a:blip r:embed="rId19"/>
                <a:stretch>
                  <a:fillRect/>
                </a:stretch>
              </p:blipFill>
              <p:spPr>
                <a:xfrm>
                  <a:off x="8967581" y="1381832"/>
                  <a:ext cx="1490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0" name="Freihand 19">
                  <a:extLst>
                    <a:ext uri="{FF2B5EF4-FFF2-40B4-BE49-F238E27FC236}">
                      <a16:creationId xmlns:a16="http://schemas.microsoft.com/office/drawing/2014/main" id="{C77B7318-674E-E244-DDBF-DFAFFACDDE0B}"/>
                    </a:ext>
                  </a:extLst>
                </p14:cNvPr>
                <p14:cNvContentPartPr/>
                <p14:nvPr/>
              </p14:nvContentPartPr>
              <p14:xfrm>
                <a:off x="9255221" y="1362392"/>
                <a:ext cx="6480" cy="9360"/>
              </p14:xfrm>
            </p:contentPart>
          </mc:Choice>
          <mc:Fallback>
            <p:pic>
              <p:nvPicPr>
                <p:cNvPr id="20" name="Freihand 19">
                  <a:extLst>
                    <a:ext uri="{FF2B5EF4-FFF2-40B4-BE49-F238E27FC236}">
                      <a16:creationId xmlns:a16="http://schemas.microsoft.com/office/drawing/2014/main" id="{C77B7318-674E-E244-DDBF-DFAFFACDDE0B}"/>
                    </a:ext>
                  </a:extLst>
                </p:cNvPr>
                <p:cNvPicPr/>
                <p:nvPr/>
              </p:nvPicPr>
              <p:blipFill>
                <a:blip r:embed="rId21"/>
                <a:stretch>
                  <a:fillRect/>
                </a:stretch>
              </p:blipFill>
              <p:spPr>
                <a:xfrm>
                  <a:off x="9246221" y="1353752"/>
                  <a:ext cx="241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1" name="Freihand 20">
                  <a:extLst>
                    <a:ext uri="{FF2B5EF4-FFF2-40B4-BE49-F238E27FC236}">
                      <a16:creationId xmlns:a16="http://schemas.microsoft.com/office/drawing/2014/main" id="{2ED8FA8C-2038-D721-36E4-4E14D27674F2}"/>
                    </a:ext>
                  </a:extLst>
                </p14:cNvPr>
                <p14:cNvContentPartPr/>
                <p14:nvPr/>
              </p14:nvContentPartPr>
              <p14:xfrm>
                <a:off x="9185381" y="1288232"/>
                <a:ext cx="176400" cy="161640"/>
              </p14:xfrm>
            </p:contentPart>
          </mc:Choice>
          <mc:Fallback>
            <p:pic>
              <p:nvPicPr>
                <p:cNvPr id="21" name="Freihand 20">
                  <a:extLst>
                    <a:ext uri="{FF2B5EF4-FFF2-40B4-BE49-F238E27FC236}">
                      <a16:creationId xmlns:a16="http://schemas.microsoft.com/office/drawing/2014/main" id="{2ED8FA8C-2038-D721-36E4-4E14D27674F2}"/>
                    </a:ext>
                  </a:extLst>
                </p:cNvPr>
                <p:cNvPicPr/>
                <p:nvPr/>
              </p:nvPicPr>
              <p:blipFill>
                <a:blip r:embed="rId23"/>
                <a:stretch>
                  <a:fillRect/>
                </a:stretch>
              </p:blipFill>
              <p:spPr>
                <a:xfrm>
                  <a:off x="9176741" y="1279592"/>
                  <a:ext cx="1940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3" name="Freihand 22">
                  <a:extLst>
                    <a:ext uri="{FF2B5EF4-FFF2-40B4-BE49-F238E27FC236}">
                      <a16:creationId xmlns:a16="http://schemas.microsoft.com/office/drawing/2014/main" id="{09964FF3-3AE9-EAD3-E777-8BEEB3237B14}"/>
                    </a:ext>
                  </a:extLst>
                </p14:cNvPr>
                <p14:cNvContentPartPr/>
                <p14:nvPr/>
              </p14:nvContentPartPr>
              <p14:xfrm>
                <a:off x="9382301" y="1121192"/>
                <a:ext cx="320400" cy="434520"/>
              </p14:xfrm>
            </p:contentPart>
          </mc:Choice>
          <mc:Fallback>
            <p:pic>
              <p:nvPicPr>
                <p:cNvPr id="23" name="Freihand 22">
                  <a:extLst>
                    <a:ext uri="{FF2B5EF4-FFF2-40B4-BE49-F238E27FC236}">
                      <a16:creationId xmlns:a16="http://schemas.microsoft.com/office/drawing/2014/main" id="{09964FF3-3AE9-EAD3-E777-8BEEB3237B14}"/>
                    </a:ext>
                  </a:extLst>
                </p:cNvPr>
                <p:cNvPicPr/>
                <p:nvPr/>
              </p:nvPicPr>
              <p:blipFill>
                <a:blip r:embed="rId25"/>
                <a:stretch>
                  <a:fillRect/>
                </a:stretch>
              </p:blipFill>
              <p:spPr>
                <a:xfrm>
                  <a:off x="9373661" y="1112192"/>
                  <a:ext cx="338040" cy="452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4" name="Freihand 23">
                  <a:extLst>
                    <a:ext uri="{FF2B5EF4-FFF2-40B4-BE49-F238E27FC236}">
                      <a16:creationId xmlns:a16="http://schemas.microsoft.com/office/drawing/2014/main" id="{9D5CA8FA-EB4B-8536-C099-95F84A3DC682}"/>
                    </a:ext>
                  </a:extLst>
                </p14:cNvPr>
                <p14:cNvContentPartPr/>
                <p14:nvPr/>
              </p14:nvContentPartPr>
              <p14:xfrm>
                <a:off x="8547821" y="2076272"/>
                <a:ext cx="387000" cy="300240"/>
              </p14:xfrm>
            </p:contentPart>
          </mc:Choice>
          <mc:Fallback>
            <p:pic>
              <p:nvPicPr>
                <p:cNvPr id="24" name="Freihand 23">
                  <a:extLst>
                    <a:ext uri="{FF2B5EF4-FFF2-40B4-BE49-F238E27FC236}">
                      <a16:creationId xmlns:a16="http://schemas.microsoft.com/office/drawing/2014/main" id="{9D5CA8FA-EB4B-8536-C099-95F84A3DC682}"/>
                    </a:ext>
                  </a:extLst>
                </p:cNvPr>
                <p:cNvPicPr/>
                <p:nvPr/>
              </p:nvPicPr>
              <p:blipFill>
                <a:blip r:embed="rId27"/>
                <a:stretch>
                  <a:fillRect/>
                </a:stretch>
              </p:blipFill>
              <p:spPr>
                <a:xfrm>
                  <a:off x="8538821" y="2067632"/>
                  <a:ext cx="40464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6" name="Freihand 25">
                  <a:extLst>
                    <a:ext uri="{FF2B5EF4-FFF2-40B4-BE49-F238E27FC236}">
                      <a16:creationId xmlns:a16="http://schemas.microsoft.com/office/drawing/2014/main" id="{03FB8B2A-32AF-AD17-F8CF-D06DA32522E1}"/>
                    </a:ext>
                  </a:extLst>
                </p14:cNvPr>
                <p14:cNvContentPartPr/>
                <p14:nvPr/>
              </p14:nvContentPartPr>
              <p14:xfrm>
                <a:off x="9157301" y="1801952"/>
                <a:ext cx="52560" cy="261000"/>
              </p14:xfrm>
            </p:contentPart>
          </mc:Choice>
          <mc:Fallback>
            <p:pic>
              <p:nvPicPr>
                <p:cNvPr id="26" name="Freihand 25">
                  <a:extLst>
                    <a:ext uri="{FF2B5EF4-FFF2-40B4-BE49-F238E27FC236}">
                      <a16:creationId xmlns:a16="http://schemas.microsoft.com/office/drawing/2014/main" id="{03FB8B2A-32AF-AD17-F8CF-D06DA32522E1}"/>
                    </a:ext>
                  </a:extLst>
                </p:cNvPr>
                <p:cNvPicPr/>
                <p:nvPr/>
              </p:nvPicPr>
              <p:blipFill>
                <a:blip r:embed="rId29"/>
                <a:stretch>
                  <a:fillRect/>
                </a:stretch>
              </p:blipFill>
              <p:spPr>
                <a:xfrm>
                  <a:off x="9148661" y="1793312"/>
                  <a:ext cx="7020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7" name="Freihand 26">
                  <a:extLst>
                    <a:ext uri="{FF2B5EF4-FFF2-40B4-BE49-F238E27FC236}">
                      <a16:creationId xmlns:a16="http://schemas.microsoft.com/office/drawing/2014/main" id="{E6029143-732D-B6F5-742A-54F004FD653B}"/>
                    </a:ext>
                  </a:extLst>
                </p14:cNvPr>
                <p14:cNvContentPartPr/>
                <p14:nvPr/>
              </p14:nvContentPartPr>
              <p14:xfrm>
                <a:off x="9226421" y="1767392"/>
                <a:ext cx="50040" cy="313920"/>
              </p14:xfrm>
            </p:contentPart>
          </mc:Choice>
          <mc:Fallback>
            <p:pic>
              <p:nvPicPr>
                <p:cNvPr id="27" name="Freihand 26">
                  <a:extLst>
                    <a:ext uri="{FF2B5EF4-FFF2-40B4-BE49-F238E27FC236}">
                      <a16:creationId xmlns:a16="http://schemas.microsoft.com/office/drawing/2014/main" id="{E6029143-732D-B6F5-742A-54F004FD653B}"/>
                    </a:ext>
                  </a:extLst>
                </p:cNvPr>
                <p:cNvPicPr/>
                <p:nvPr/>
              </p:nvPicPr>
              <p:blipFill>
                <a:blip r:embed="rId31"/>
                <a:stretch>
                  <a:fillRect/>
                </a:stretch>
              </p:blipFill>
              <p:spPr>
                <a:xfrm>
                  <a:off x="9217421" y="1758752"/>
                  <a:ext cx="67680" cy="3315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8" name="Freihand 27">
                  <a:extLst>
                    <a:ext uri="{FF2B5EF4-FFF2-40B4-BE49-F238E27FC236}">
                      <a16:creationId xmlns:a16="http://schemas.microsoft.com/office/drawing/2014/main" id="{D16EF56E-322E-97DE-5BC4-C5AD64ADF888}"/>
                    </a:ext>
                  </a:extLst>
                </p14:cNvPr>
                <p14:cNvContentPartPr/>
                <p14:nvPr/>
              </p14:nvContentPartPr>
              <p14:xfrm>
                <a:off x="9154061" y="1897352"/>
                <a:ext cx="150480" cy="129960"/>
              </p14:xfrm>
            </p:contentPart>
          </mc:Choice>
          <mc:Fallback>
            <p:pic>
              <p:nvPicPr>
                <p:cNvPr id="28" name="Freihand 27">
                  <a:extLst>
                    <a:ext uri="{FF2B5EF4-FFF2-40B4-BE49-F238E27FC236}">
                      <a16:creationId xmlns:a16="http://schemas.microsoft.com/office/drawing/2014/main" id="{D16EF56E-322E-97DE-5BC4-C5AD64ADF888}"/>
                    </a:ext>
                  </a:extLst>
                </p:cNvPr>
                <p:cNvPicPr/>
                <p:nvPr/>
              </p:nvPicPr>
              <p:blipFill>
                <a:blip r:embed="rId33"/>
                <a:stretch>
                  <a:fillRect/>
                </a:stretch>
              </p:blipFill>
              <p:spPr>
                <a:xfrm>
                  <a:off x="9145421" y="1888352"/>
                  <a:ext cx="1681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9" name="Freihand 28">
                  <a:extLst>
                    <a:ext uri="{FF2B5EF4-FFF2-40B4-BE49-F238E27FC236}">
                      <a16:creationId xmlns:a16="http://schemas.microsoft.com/office/drawing/2014/main" id="{27E32163-8BC7-7C11-616D-797F60924F44}"/>
                    </a:ext>
                  </a:extLst>
                </p14:cNvPr>
                <p14:cNvContentPartPr/>
                <p14:nvPr/>
              </p14:nvContentPartPr>
              <p14:xfrm>
                <a:off x="9333701" y="1793312"/>
                <a:ext cx="194400" cy="191160"/>
              </p14:xfrm>
            </p:contentPart>
          </mc:Choice>
          <mc:Fallback>
            <p:pic>
              <p:nvPicPr>
                <p:cNvPr id="29" name="Freihand 28">
                  <a:extLst>
                    <a:ext uri="{FF2B5EF4-FFF2-40B4-BE49-F238E27FC236}">
                      <a16:creationId xmlns:a16="http://schemas.microsoft.com/office/drawing/2014/main" id="{27E32163-8BC7-7C11-616D-797F60924F44}"/>
                    </a:ext>
                  </a:extLst>
                </p:cNvPr>
                <p:cNvPicPr/>
                <p:nvPr/>
              </p:nvPicPr>
              <p:blipFill>
                <a:blip r:embed="rId35"/>
                <a:stretch>
                  <a:fillRect/>
                </a:stretch>
              </p:blipFill>
              <p:spPr>
                <a:xfrm>
                  <a:off x="9324701" y="1784312"/>
                  <a:ext cx="21204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1" name="Freihand 30">
                  <a:extLst>
                    <a:ext uri="{FF2B5EF4-FFF2-40B4-BE49-F238E27FC236}">
                      <a16:creationId xmlns:a16="http://schemas.microsoft.com/office/drawing/2014/main" id="{C385CF5E-ACD4-C9F2-A2BC-6DA3C1DA04C3}"/>
                    </a:ext>
                  </a:extLst>
                </p14:cNvPr>
                <p14:cNvContentPartPr/>
                <p14:nvPr/>
              </p14:nvContentPartPr>
              <p14:xfrm>
                <a:off x="9361421" y="1738232"/>
                <a:ext cx="205920" cy="267480"/>
              </p14:xfrm>
            </p:contentPart>
          </mc:Choice>
          <mc:Fallback>
            <p:pic>
              <p:nvPicPr>
                <p:cNvPr id="31" name="Freihand 30">
                  <a:extLst>
                    <a:ext uri="{FF2B5EF4-FFF2-40B4-BE49-F238E27FC236}">
                      <a16:creationId xmlns:a16="http://schemas.microsoft.com/office/drawing/2014/main" id="{C385CF5E-ACD4-C9F2-A2BC-6DA3C1DA04C3}"/>
                    </a:ext>
                  </a:extLst>
                </p:cNvPr>
                <p:cNvPicPr/>
                <p:nvPr/>
              </p:nvPicPr>
              <p:blipFill>
                <a:blip r:embed="rId37"/>
                <a:stretch>
                  <a:fillRect/>
                </a:stretch>
              </p:blipFill>
              <p:spPr>
                <a:xfrm>
                  <a:off x="9352781" y="1729232"/>
                  <a:ext cx="22356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2" name="Freihand 31">
                  <a:extLst>
                    <a:ext uri="{FF2B5EF4-FFF2-40B4-BE49-F238E27FC236}">
                      <a16:creationId xmlns:a16="http://schemas.microsoft.com/office/drawing/2014/main" id="{057B45C4-9A9C-A3B9-5A9A-0DB74B256D63}"/>
                    </a:ext>
                  </a:extLst>
                </p14:cNvPr>
                <p14:cNvContentPartPr/>
                <p14:nvPr/>
              </p14:nvContentPartPr>
              <p14:xfrm>
                <a:off x="9579941" y="1671272"/>
                <a:ext cx="95040" cy="223920"/>
              </p14:xfrm>
            </p:contentPart>
          </mc:Choice>
          <mc:Fallback>
            <p:pic>
              <p:nvPicPr>
                <p:cNvPr id="32" name="Freihand 31">
                  <a:extLst>
                    <a:ext uri="{FF2B5EF4-FFF2-40B4-BE49-F238E27FC236}">
                      <a16:creationId xmlns:a16="http://schemas.microsoft.com/office/drawing/2014/main" id="{057B45C4-9A9C-A3B9-5A9A-0DB74B256D63}"/>
                    </a:ext>
                  </a:extLst>
                </p:cNvPr>
                <p:cNvPicPr/>
                <p:nvPr/>
              </p:nvPicPr>
              <p:blipFill>
                <a:blip r:embed="rId39"/>
                <a:stretch>
                  <a:fillRect/>
                </a:stretch>
              </p:blipFill>
              <p:spPr>
                <a:xfrm>
                  <a:off x="9570941" y="1662272"/>
                  <a:ext cx="11268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3" name="Freihand 32">
                  <a:extLst>
                    <a:ext uri="{FF2B5EF4-FFF2-40B4-BE49-F238E27FC236}">
                      <a16:creationId xmlns:a16="http://schemas.microsoft.com/office/drawing/2014/main" id="{FA5F6DDF-A680-B9C1-6D46-85372FD8A2E2}"/>
                    </a:ext>
                  </a:extLst>
                </p14:cNvPr>
                <p14:cNvContentPartPr/>
                <p14:nvPr/>
              </p14:nvContentPartPr>
              <p14:xfrm>
                <a:off x="9826181" y="1411352"/>
                <a:ext cx="131760" cy="273600"/>
              </p14:xfrm>
            </p:contentPart>
          </mc:Choice>
          <mc:Fallback>
            <p:pic>
              <p:nvPicPr>
                <p:cNvPr id="33" name="Freihand 32">
                  <a:extLst>
                    <a:ext uri="{FF2B5EF4-FFF2-40B4-BE49-F238E27FC236}">
                      <a16:creationId xmlns:a16="http://schemas.microsoft.com/office/drawing/2014/main" id="{FA5F6DDF-A680-B9C1-6D46-85372FD8A2E2}"/>
                    </a:ext>
                  </a:extLst>
                </p:cNvPr>
                <p:cNvPicPr/>
                <p:nvPr/>
              </p:nvPicPr>
              <p:blipFill>
                <a:blip r:embed="rId41"/>
                <a:stretch>
                  <a:fillRect/>
                </a:stretch>
              </p:blipFill>
              <p:spPr>
                <a:xfrm>
                  <a:off x="9817541" y="1402712"/>
                  <a:ext cx="14940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4" name="Freihand 33">
                  <a:extLst>
                    <a:ext uri="{FF2B5EF4-FFF2-40B4-BE49-F238E27FC236}">
                      <a16:creationId xmlns:a16="http://schemas.microsoft.com/office/drawing/2014/main" id="{B91BEBD8-6B19-A13C-E4D8-D8C2F6CE933F}"/>
                    </a:ext>
                  </a:extLst>
                </p14:cNvPr>
                <p14:cNvContentPartPr/>
                <p14:nvPr/>
              </p14:nvContentPartPr>
              <p14:xfrm>
                <a:off x="9997541" y="1424312"/>
                <a:ext cx="66600" cy="151200"/>
              </p14:xfrm>
            </p:contentPart>
          </mc:Choice>
          <mc:Fallback>
            <p:pic>
              <p:nvPicPr>
                <p:cNvPr id="34" name="Freihand 33">
                  <a:extLst>
                    <a:ext uri="{FF2B5EF4-FFF2-40B4-BE49-F238E27FC236}">
                      <a16:creationId xmlns:a16="http://schemas.microsoft.com/office/drawing/2014/main" id="{B91BEBD8-6B19-A13C-E4D8-D8C2F6CE933F}"/>
                    </a:ext>
                  </a:extLst>
                </p:cNvPr>
                <p:cNvPicPr/>
                <p:nvPr/>
              </p:nvPicPr>
              <p:blipFill>
                <a:blip r:embed="rId43"/>
                <a:stretch>
                  <a:fillRect/>
                </a:stretch>
              </p:blipFill>
              <p:spPr>
                <a:xfrm>
                  <a:off x="9988901" y="1415312"/>
                  <a:ext cx="842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5" name="Freihand 34">
                  <a:extLst>
                    <a:ext uri="{FF2B5EF4-FFF2-40B4-BE49-F238E27FC236}">
                      <a16:creationId xmlns:a16="http://schemas.microsoft.com/office/drawing/2014/main" id="{D04A32BF-41B8-873B-39EF-026F8ED08ED5}"/>
                    </a:ext>
                  </a:extLst>
                </p14:cNvPr>
                <p14:cNvContentPartPr/>
                <p14:nvPr/>
              </p14:nvContentPartPr>
              <p14:xfrm>
                <a:off x="10060541" y="1127672"/>
                <a:ext cx="864720" cy="424080"/>
              </p14:xfrm>
            </p:contentPart>
          </mc:Choice>
          <mc:Fallback>
            <p:pic>
              <p:nvPicPr>
                <p:cNvPr id="35" name="Freihand 34">
                  <a:extLst>
                    <a:ext uri="{FF2B5EF4-FFF2-40B4-BE49-F238E27FC236}">
                      <a16:creationId xmlns:a16="http://schemas.microsoft.com/office/drawing/2014/main" id="{D04A32BF-41B8-873B-39EF-026F8ED08ED5}"/>
                    </a:ext>
                  </a:extLst>
                </p:cNvPr>
                <p:cNvPicPr/>
                <p:nvPr/>
              </p:nvPicPr>
              <p:blipFill>
                <a:blip r:embed="rId45"/>
                <a:stretch>
                  <a:fillRect/>
                </a:stretch>
              </p:blipFill>
              <p:spPr>
                <a:xfrm>
                  <a:off x="10051901" y="1118672"/>
                  <a:ext cx="882360" cy="4417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7" name="Freihand 36">
                  <a:extLst>
                    <a:ext uri="{FF2B5EF4-FFF2-40B4-BE49-F238E27FC236}">
                      <a16:creationId xmlns:a16="http://schemas.microsoft.com/office/drawing/2014/main" id="{7B3071AA-0EFA-A64D-E73D-AF8DE526C4E0}"/>
                    </a:ext>
                  </a:extLst>
                </p14:cNvPr>
                <p14:cNvContentPartPr/>
                <p14:nvPr/>
              </p14:nvContentPartPr>
              <p14:xfrm>
                <a:off x="8121221" y="2769272"/>
                <a:ext cx="283680" cy="382320"/>
              </p14:xfrm>
            </p:contentPart>
          </mc:Choice>
          <mc:Fallback>
            <p:pic>
              <p:nvPicPr>
                <p:cNvPr id="37" name="Freihand 36">
                  <a:extLst>
                    <a:ext uri="{FF2B5EF4-FFF2-40B4-BE49-F238E27FC236}">
                      <a16:creationId xmlns:a16="http://schemas.microsoft.com/office/drawing/2014/main" id="{7B3071AA-0EFA-A64D-E73D-AF8DE526C4E0}"/>
                    </a:ext>
                  </a:extLst>
                </p:cNvPr>
                <p:cNvPicPr/>
                <p:nvPr/>
              </p:nvPicPr>
              <p:blipFill>
                <a:blip r:embed="rId47"/>
                <a:stretch>
                  <a:fillRect/>
                </a:stretch>
              </p:blipFill>
              <p:spPr>
                <a:xfrm>
                  <a:off x="8112221" y="2760632"/>
                  <a:ext cx="301320" cy="3999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8" name="Freihand 37">
                  <a:extLst>
                    <a:ext uri="{FF2B5EF4-FFF2-40B4-BE49-F238E27FC236}">
                      <a16:creationId xmlns:a16="http://schemas.microsoft.com/office/drawing/2014/main" id="{DBE66F4C-BE8D-93E2-2AE9-851626F96BBA}"/>
                    </a:ext>
                  </a:extLst>
                </p14:cNvPr>
                <p14:cNvContentPartPr/>
                <p14:nvPr/>
              </p14:nvContentPartPr>
              <p14:xfrm>
                <a:off x="8459981" y="2795192"/>
                <a:ext cx="120960" cy="197280"/>
              </p14:xfrm>
            </p:contentPart>
          </mc:Choice>
          <mc:Fallback>
            <p:pic>
              <p:nvPicPr>
                <p:cNvPr id="38" name="Freihand 37">
                  <a:extLst>
                    <a:ext uri="{FF2B5EF4-FFF2-40B4-BE49-F238E27FC236}">
                      <a16:creationId xmlns:a16="http://schemas.microsoft.com/office/drawing/2014/main" id="{DBE66F4C-BE8D-93E2-2AE9-851626F96BBA}"/>
                    </a:ext>
                  </a:extLst>
                </p:cNvPr>
                <p:cNvPicPr/>
                <p:nvPr/>
              </p:nvPicPr>
              <p:blipFill>
                <a:blip r:embed="rId49"/>
                <a:stretch>
                  <a:fillRect/>
                </a:stretch>
              </p:blipFill>
              <p:spPr>
                <a:xfrm>
                  <a:off x="8450981" y="2786552"/>
                  <a:ext cx="1386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9" name="Freihand 38">
                  <a:extLst>
                    <a:ext uri="{FF2B5EF4-FFF2-40B4-BE49-F238E27FC236}">
                      <a16:creationId xmlns:a16="http://schemas.microsoft.com/office/drawing/2014/main" id="{E3B01EBC-6955-F76C-E9EA-3EFFFC435748}"/>
                    </a:ext>
                  </a:extLst>
                </p14:cNvPr>
                <p14:cNvContentPartPr/>
                <p14:nvPr/>
              </p14:nvContentPartPr>
              <p14:xfrm>
                <a:off x="8716301" y="2583512"/>
                <a:ext cx="160560" cy="259200"/>
              </p14:xfrm>
            </p:contentPart>
          </mc:Choice>
          <mc:Fallback>
            <p:pic>
              <p:nvPicPr>
                <p:cNvPr id="39" name="Freihand 38">
                  <a:extLst>
                    <a:ext uri="{FF2B5EF4-FFF2-40B4-BE49-F238E27FC236}">
                      <a16:creationId xmlns:a16="http://schemas.microsoft.com/office/drawing/2014/main" id="{E3B01EBC-6955-F76C-E9EA-3EFFFC435748}"/>
                    </a:ext>
                  </a:extLst>
                </p:cNvPr>
                <p:cNvPicPr/>
                <p:nvPr/>
              </p:nvPicPr>
              <p:blipFill>
                <a:blip r:embed="rId51"/>
                <a:stretch>
                  <a:fillRect/>
                </a:stretch>
              </p:blipFill>
              <p:spPr>
                <a:xfrm>
                  <a:off x="8707301" y="2574872"/>
                  <a:ext cx="17820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0" name="Freihand 39">
                  <a:extLst>
                    <a:ext uri="{FF2B5EF4-FFF2-40B4-BE49-F238E27FC236}">
                      <a16:creationId xmlns:a16="http://schemas.microsoft.com/office/drawing/2014/main" id="{C8B9E2F5-4D14-DA68-DB21-7306B8C89D43}"/>
                    </a:ext>
                  </a:extLst>
                </p14:cNvPr>
                <p14:cNvContentPartPr/>
                <p14:nvPr/>
              </p14:nvContentPartPr>
              <p14:xfrm>
                <a:off x="8992781" y="2590352"/>
                <a:ext cx="77400" cy="34920"/>
              </p14:xfrm>
            </p:contentPart>
          </mc:Choice>
          <mc:Fallback>
            <p:pic>
              <p:nvPicPr>
                <p:cNvPr id="40" name="Freihand 39">
                  <a:extLst>
                    <a:ext uri="{FF2B5EF4-FFF2-40B4-BE49-F238E27FC236}">
                      <a16:creationId xmlns:a16="http://schemas.microsoft.com/office/drawing/2014/main" id="{C8B9E2F5-4D14-DA68-DB21-7306B8C89D43}"/>
                    </a:ext>
                  </a:extLst>
                </p:cNvPr>
                <p:cNvPicPr/>
                <p:nvPr/>
              </p:nvPicPr>
              <p:blipFill>
                <a:blip r:embed="rId53"/>
                <a:stretch>
                  <a:fillRect/>
                </a:stretch>
              </p:blipFill>
              <p:spPr>
                <a:xfrm>
                  <a:off x="8984141" y="2581352"/>
                  <a:ext cx="950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1" name="Freihand 40">
                  <a:extLst>
                    <a:ext uri="{FF2B5EF4-FFF2-40B4-BE49-F238E27FC236}">
                      <a16:creationId xmlns:a16="http://schemas.microsoft.com/office/drawing/2014/main" id="{64EE1726-C052-7431-C742-2901D04C23D6}"/>
                    </a:ext>
                  </a:extLst>
                </p14:cNvPr>
                <p14:cNvContentPartPr/>
                <p14:nvPr/>
              </p14:nvContentPartPr>
              <p14:xfrm>
                <a:off x="9164141" y="2470112"/>
                <a:ext cx="75600" cy="195840"/>
              </p14:xfrm>
            </p:contentPart>
          </mc:Choice>
          <mc:Fallback>
            <p:pic>
              <p:nvPicPr>
                <p:cNvPr id="41" name="Freihand 40">
                  <a:extLst>
                    <a:ext uri="{FF2B5EF4-FFF2-40B4-BE49-F238E27FC236}">
                      <a16:creationId xmlns:a16="http://schemas.microsoft.com/office/drawing/2014/main" id="{64EE1726-C052-7431-C742-2901D04C23D6}"/>
                    </a:ext>
                  </a:extLst>
                </p:cNvPr>
                <p:cNvPicPr/>
                <p:nvPr/>
              </p:nvPicPr>
              <p:blipFill>
                <a:blip r:embed="rId55"/>
                <a:stretch>
                  <a:fillRect/>
                </a:stretch>
              </p:blipFill>
              <p:spPr>
                <a:xfrm>
                  <a:off x="9155501" y="2461472"/>
                  <a:ext cx="9324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2" name="Freihand 41">
                  <a:extLst>
                    <a:ext uri="{FF2B5EF4-FFF2-40B4-BE49-F238E27FC236}">
                      <a16:creationId xmlns:a16="http://schemas.microsoft.com/office/drawing/2014/main" id="{9CF1C468-9FAA-0F84-862A-1E4113C85A96}"/>
                    </a:ext>
                  </a:extLst>
                </p14:cNvPr>
                <p14:cNvContentPartPr/>
                <p14:nvPr/>
              </p14:nvContentPartPr>
              <p14:xfrm>
                <a:off x="9261341" y="2379752"/>
                <a:ext cx="257040" cy="212400"/>
              </p14:xfrm>
            </p:contentPart>
          </mc:Choice>
          <mc:Fallback>
            <p:pic>
              <p:nvPicPr>
                <p:cNvPr id="42" name="Freihand 41">
                  <a:extLst>
                    <a:ext uri="{FF2B5EF4-FFF2-40B4-BE49-F238E27FC236}">
                      <a16:creationId xmlns:a16="http://schemas.microsoft.com/office/drawing/2014/main" id="{9CF1C468-9FAA-0F84-862A-1E4113C85A96}"/>
                    </a:ext>
                  </a:extLst>
                </p:cNvPr>
                <p:cNvPicPr/>
                <p:nvPr/>
              </p:nvPicPr>
              <p:blipFill>
                <a:blip r:embed="rId57"/>
                <a:stretch>
                  <a:fillRect/>
                </a:stretch>
              </p:blipFill>
              <p:spPr>
                <a:xfrm>
                  <a:off x="9252341" y="2371112"/>
                  <a:ext cx="27468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3" name="Freihand 42">
                  <a:extLst>
                    <a:ext uri="{FF2B5EF4-FFF2-40B4-BE49-F238E27FC236}">
                      <a16:creationId xmlns:a16="http://schemas.microsoft.com/office/drawing/2014/main" id="{E2919319-3FC5-6603-F26E-EB4BB63A92E1}"/>
                    </a:ext>
                  </a:extLst>
                </p14:cNvPr>
                <p14:cNvContentPartPr/>
                <p14:nvPr/>
              </p14:nvContentPartPr>
              <p14:xfrm>
                <a:off x="9577781" y="2211632"/>
                <a:ext cx="236880" cy="216720"/>
              </p14:xfrm>
            </p:contentPart>
          </mc:Choice>
          <mc:Fallback>
            <p:pic>
              <p:nvPicPr>
                <p:cNvPr id="43" name="Freihand 42">
                  <a:extLst>
                    <a:ext uri="{FF2B5EF4-FFF2-40B4-BE49-F238E27FC236}">
                      <a16:creationId xmlns:a16="http://schemas.microsoft.com/office/drawing/2014/main" id="{E2919319-3FC5-6603-F26E-EB4BB63A92E1}"/>
                    </a:ext>
                  </a:extLst>
                </p:cNvPr>
                <p:cNvPicPr/>
                <p:nvPr/>
              </p:nvPicPr>
              <p:blipFill>
                <a:blip r:embed="rId59"/>
                <a:stretch>
                  <a:fillRect/>
                </a:stretch>
              </p:blipFill>
              <p:spPr>
                <a:xfrm>
                  <a:off x="9568781" y="2202632"/>
                  <a:ext cx="25452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4" name="Freihand 43">
                  <a:extLst>
                    <a:ext uri="{FF2B5EF4-FFF2-40B4-BE49-F238E27FC236}">
                      <a16:creationId xmlns:a16="http://schemas.microsoft.com/office/drawing/2014/main" id="{97C01056-BD73-FB61-9D1E-022E18FC6444}"/>
                    </a:ext>
                  </a:extLst>
                </p14:cNvPr>
                <p14:cNvContentPartPr/>
                <p14:nvPr/>
              </p14:nvContentPartPr>
              <p14:xfrm>
                <a:off x="9956501" y="1833272"/>
                <a:ext cx="258480" cy="443520"/>
              </p14:xfrm>
            </p:contentPart>
          </mc:Choice>
          <mc:Fallback>
            <p:pic>
              <p:nvPicPr>
                <p:cNvPr id="44" name="Freihand 43">
                  <a:extLst>
                    <a:ext uri="{FF2B5EF4-FFF2-40B4-BE49-F238E27FC236}">
                      <a16:creationId xmlns:a16="http://schemas.microsoft.com/office/drawing/2014/main" id="{97C01056-BD73-FB61-9D1E-022E18FC6444}"/>
                    </a:ext>
                  </a:extLst>
                </p:cNvPr>
                <p:cNvPicPr/>
                <p:nvPr/>
              </p:nvPicPr>
              <p:blipFill>
                <a:blip r:embed="rId61"/>
                <a:stretch>
                  <a:fillRect/>
                </a:stretch>
              </p:blipFill>
              <p:spPr>
                <a:xfrm>
                  <a:off x="9947501" y="1824632"/>
                  <a:ext cx="276120" cy="4611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5" name="Freihand 44">
                  <a:extLst>
                    <a:ext uri="{FF2B5EF4-FFF2-40B4-BE49-F238E27FC236}">
                      <a16:creationId xmlns:a16="http://schemas.microsoft.com/office/drawing/2014/main" id="{FB7586A1-98BF-92F7-CB3D-D98B3ED97E7C}"/>
                    </a:ext>
                  </a:extLst>
                </p14:cNvPr>
                <p14:cNvContentPartPr/>
                <p14:nvPr/>
              </p14:nvContentPartPr>
              <p14:xfrm>
                <a:off x="10248101" y="1664072"/>
                <a:ext cx="291960" cy="290160"/>
              </p14:xfrm>
            </p:contentPart>
          </mc:Choice>
          <mc:Fallback>
            <p:pic>
              <p:nvPicPr>
                <p:cNvPr id="45" name="Freihand 44">
                  <a:extLst>
                    <a:ext uri="{FF2B5EF4-FFF2-40B4-BE49-F238E27FC236}">
                      <a16:creationId xmlns:a16="http://schemas.microsoft.com/office/drawing/2014/main" id="{FB7586A1-98BF-92F7-CB3D-D98B3ED97E7C}"/>
                    </a:ext>
                  </a:extLst>
                </p:cNvPr>
                <p:cNvPicPr/>
                <p:nvPr/>
              </p:nvPicPr>
              <p:blipFill>
                <a:blip r:embed="rId63"/>
                <a:stretch>
                  <a:fillRect/>
                </a:stretch>
              </p:blipFill>
              <p:spPr>
                <a:xfrm>
                  <a:off x="10239101" y="1655072"/>
                  <a:ext cx="30960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6" name="Freihand 45">
                  <a:extLst>
                    <a:ext uri="{FF2B5EF4-FFF2-40B4-BE49-F238E27FC236}">
                      <a16:creationId xmlns:a16="http://schemas.microsoft.com/office/drawing/2014/main" id="{CA33CBB7-4902-D306-ABDA-7F4ECE8D54CB}"/>
                    </a:ext>
                  </a:extLst>
                </p14:cNvPr>
                <p14:cNvContentPartPr/>
                <p14:nvPr/>
              </p14:nvContentPartPr>
              <p14:xfrm>
                <a:off x="10614581" y="1481192"/>
                <a:ext cx="387720" cy="264960"/>
              </p14:xfrm>
            </p:contentPart>
          </mc:Choice>
          <mc:Fallback>
            <p:pic>
              <p:nvPicPr>
                <p:cNvPr id="46" name="Freihand 45">
                  <a:extLst>
                    <a:ext uri="{FF2B5EF4-FFF2-40B4-BE49-F238E27FC236}">
                      <a16:creationId xmlns:a16="http://schemas.microsoft.com/office/drawing/2014/main" id="{CA33CBB7-4902-D306-ABDA-7F4ECE8D54CB}"/>
                    </a:ext>
                  </a:extLst>
                </p:cNvPr>
                <p:cNvPicPr/>
                <p:nvPr/>
              </p:nvPicPr>
              <p:blipFill>
                <a:blip r:embed="rId65"/>
                <a:stretch>
                  <a:fillRect/>
                </a:stretch>
              </p:blipFill>
              <p:spPr>
                <a:xfrm>
                  <a:off x="10605581" y="1472192"/>
                  <a:ext cx="40536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7" name="Freihand 46">
                  <a:extLst>
                    <a:ext uri="{FF2B5EF4-FFF2-40B4-BE49-F238E27FC236}">
                      <a16:creationId xmlns:a16="http://schemas.microsoft.com/office/drawing/2014/main" id="{38402102-FAF8-5831-F3B6-3506B00247A2}"/>
                    </a:ext>
                  </a:extLst>
                </p14:cNvPr>
                <p14:cNvContentPartPr/>
                <p14:nvPr/>
              </p14:nvContentPartPr>
              <p14:xfrm>
                <a:off x="10942181" y="1368512"/>
                <a:ext cx="10080" cy="42120"/>
              </p14:xfrm>
            </p:contentPart>
          </mc:Choice>
          <mc:Fallback>
            <p:pic>
              <p:nvPicPr>
                <p:cNvPr id="47" name="Freihand 46">
                  <a:extLst>
                    <a:ext uri="{FF2B5EF4-FFF2-40B4-BE49-F238E27FC236}">
                      <a16:creationId xmlns:a16="http://schemas.microsoft.com/office/drawing/2014/main" id="{38402102-FAF8-5831-F3B6-3506B00247A2}"/>
                    </a:ext>
                  </a:extLst>
                </p:cNvPr>
                <p:cNvPicPr/>
                <p:nvPr/>
              </p:nvPicPr>
              <p:blipFill>
                <a:blip r:embed="rId67"/>
                <a:stretch>
                  <a:fillRect/>
                </a:stretch>
              </p:blipFill>
              <p:spPr>
                <a:xfrm>
                  <a:off x="10933541" y="1359512"/>
                  <a:ext cx="277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8" name="Freihand 47">
                  <a:extLst>
                    <a:ext uri="{FF2B5EF4-FFF2-40B4-BE49-F238E27FC236}">
                      <a16:creationId xmlns:a16="http://schemas.microsoft.com/office/drawing/2014/main" id="{67AA39C8-2984-3A4F-64E7-9A3AE980D70E}"/>
                    </a:ext>
                  </a:extLst>
                </p14:cNvPr>
                <p14:cNvContentPartPr/>
                <p14:nvPr/>
              </p14:nvContentPartPr>
              <p14:xfrm>
                <a:off x="11034341" y="1272752"/>
                <a:ext cx="142920" cy="306000"/>
              </p14:xfrm>
            </p:contentPart>
          </mc:Choice>
          <mc:Fallback>
            <p:pic>
              <p:nvPicPr>
                <p:cNvPr id="48" name="Freihand 47">
                  <a:extLst>
                    <a:ext uri="{FF2B5EF4-FFF2-40B4-BE49-F238E27FC236}">
                      <a16:creationId xmlns:a16="http://schemas.microsoft.com/office/drawing/2014/main" id="{67AA39C8-2984-3A4F-64E7-9A3AE980D70E}"/>
                    </a:ext>
                  </a:extLst>
                </p:cNvPr>
                <p:cNvPicPr/>
                <p:nvPr/>
              </p:nvPicPr>
              <p:blipFill>
                <a:blip r:embed="rId69"/>
                <a:stretch>
                  <a:fillRect/>
                </a:stretch>
              </p:blipFill>
              <p:spPr>
                <a:xfrm>
                  <a:off x="11025341" y="1264112"/>
                  <a:ext cx="16056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9" name="Freihand 48">
                  <a:extLst>
                    <a:ext uri="{FF2B5EF4-FFF2-40B4-BE49-F238E27FC236}">
                      <a16:creationId xmlns:a16="http://schemas.microsoft.com/office/drawing/2014/main" id="{AE4A105D-E6F5-991D-E7F4-5CFA2B9882EA}"/>
                    </a:ext>
                  </a:extLst>
                </p14:cNvPr>
                <p14:cNvContentPartPr/>
                <p14:nvPr/>
              </p14:nvContentPartPr>
              <p14:xfrm>
                <a:off x="11172941" y="1198952"/>
                <a:ext cx="308520" cy="183240"/>
              </p14:xfrm>
            </p:contentPart>
          </mc:Choice>
          <mc:Fallback>
            <p:pic>
              <p:nvPicPr>
                <p:cNvPr id="49" name="Freihand 48">
                  <a:extLst>
                    <a:ext uri="{FF2B5EF4-FFF2-40B4-BE49-F238E27FC236}">
                      <a16:creationId xmlns:a16="http://schemas.microsoft.com/office/drawing/2014/main" id="{AE4A105D-E6F5-991D-E7F4-5CFA2B9882EA}"/>
                    </a:ext>
                  </a:extLst>
                </p:cNvPr>
                <p:cNvPicPr/>
                <p:nvPr/>
              </p:nvPicPr>
              <p:blipFill>
                <a:blip r:embed="rId71"/>
                <a:stretch>
                  <a:fillRect/>
                </a:stretch>
              </p:blipFill>
              <p:spPr>
                <a:xfrm>
                  <a:off x="11164301" y="1189952"/>
                  <a:ext cx="3261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1" name="Freihand 50">
                  <a:extLst>
                    <a:ext uri="{FF2B5EF4-FFF2-40B4-BE49-F238E27FC236}">
                      <a16:creationId xmlns:a16="http://schemas.microsoft.com/office/drawing/2014/main" id="{832D8E7E-3F44-BCBA-185A-99D216489FD5}"/>
                    </a:ext>
                  </a:extLst>
                </p14:cNvPr>
                <p14:cNvContentPartPr/>
                <p14:nvPr/>
              </p14:nvContentPartPr>
              <p14:xfrm>
                <a:off x="11537981" y="1114712"/>
                <a:ext cx="68040" cy="51120"/>
              </p14:xfrm>
            </p:contentPart>
          </mc:Choice>
          <mc:Fallback>
            <p:pic>
              <p:nvPicPr>
                <p:cNvPr id="51" name="Freihand 50">
                  <a:extLst>
                    <a:ext uri="{FF2B5EF4-FFF2-40B4-BE49-F238E27FC236}">
                      <a16:creationId xmlns:a16="http://schemas.microsoft.com/office/drawing/2014/main" id="{832D8E7E-3F44-BCBA-185A-99D216489FD5}"/>
                    </a:ext>
                  </a:extLst>
                </p:cNvPr>
                <p:cNvPicPr/>
                <p:nvPr/>
              </p:nvPicPr>
              <p:blipFill>
                <a:blip r:embed="rId73"/>
                <a:stretch>
                  <a:fillRect/>
                </a:stretch>
              </p:blipFill>
              <p:spPr>
                <a:xfrm>
                  <a:off x="11528981" y="1105712"/>
                  <a:ext cx="856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2" name="Freihand 51">
                  <a:extLst>
                    <a:ext uri="{FF2B5EF4-FFF2-40B4-BE49-F238E27FC236}">
                      <a16:creationId xmlns:a16="http://schemas.microsoft.com/office/drawing/2014/main" id="{AAF07797-C497-1925-11D2-E7325FD19A55}"/>
                    </a:ext>
                  </a:extLst>
                </p14:cNvPr>
                <p14:cNvContentPartPr/>
                <p14:nvPr/>
              </p14:nvContentPartPr>
              <p14:xfrm>
                <a:off x="11684141" y="838952"/>
                <a:ext cx="212760" cy="214560"/>
              </p14:xfrm>
            </p:contentPart>
          </mc:Choice>
          <mc:Fallback>
            <p:pic>
              <p:nvPicPr>
                <p:cNvPr id="52" name="Freihand 51">
                  <a:extLst>
                    <a:ext uri="{FF2B5EF4-FFF2-40B4-BE49-F238E27FC236}">
                      <a16:creationId xmlns:a16="http://schemas.microsoft.com/office/drawing/2014/main" id="{AAF07797-C497-1925-11D2-E7325FD19A55}"/>
                    </a:ext>
                  </a:extLst>
                </p:cNvPr>
                <p:cNvPicPr/>
                <p:nvPr/>
              </p:nvPicPr>
              <p:blipFill>
                <a:blip r:embed="rId75"/>
                <a:stretch>
                  <a:fillRect/>
                </a:stretch>
              </p:blipFill>
              <p:spPr>
                <a:xfrm>
                  <a:off x="11675141" y="830312"/>
                  <a:ext cx="23040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3" name="Freihand 52">
                  <a:extLst>
                    <a:ext uri="{FF2B5EF4-FFF2-40B4-BE49-F238E27FC236}">
                      <a16:creationId xmlns:a16="http://schemas.microsoft.com/office/drawing/2014/main" id="{495AD5CE-B822-221B-997E-8688BDE24413}"/>
                    </a:ext>
                  </a:extLst>
                </p14:cNvPr>
                <p14:cNvContentPartPr/>
                <p14:nvPr/>
              </p14:nvContentPartPr>
              <p14:xfrm>
                <a:off x="11859461" y="801512"/>
                <a:ext cx="25560" cy="24120"/>
              </p14:xfrm>
            </p:contentPart>
          </mc:Choice>
          <mc:Fallback>
            <p:pic>
              <p:nvPicPr>
                <p:cNvPr id="53" name="Freihand 52">
                  <a:extLst>
                    <a:ext uri="{FF2B5EF4-FFF2-40B4-BE49-F238E27FC236}">
                      <a16:creationId xmlns:a16="http://schemas.microsoft.com/office/drawing/2014/main" id="{495AD5CE-B822-221B-997E-8688BDE24413}"/>
                    </a:ext>
                  </a:extLst>
                </p:cNvPr>
                <p:cNvPicPr/>
                <p:nvPr/>
              </p:nvPicPr>
              <p:blipFill>
                <a:blip r:embed="rId77"/>
                <a:stretch>
                  <a:fillRect/>
                </a:stretch>
              </p:blipFill>
              <p:spPr>
                <a:xfrm>
                  <a:off x="11850461" y="792512"/>
                  <a:ext cx="432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4" name="Freihand 53">
                  <a:extLst>
                    <a:ext uri="{FF2B5EF4-FFF2-40B4-BE49-F238E27FC236}">
                      <a16:creationId xmlns:a16="http://schemas.microsoft.com/office/drawing/2014/main" id="{B53C52DC-5C3B-3FEF-48EA-CA19758555CC}"/>
                    </a:ext>
                  </a:extLst>
                </p14:cNvPr>
                <p14:cNvContentPartPr/>
                <p14:nvPr/>
              </p14:nvContentPartPr>
              <p14:xfrm>
                <a:off x="11853341" y="818072"/>
                <a:ext cx="116280" cy="194400"/>
              </p14:xfrm>
            </p:contentPart>
          </mc:Choice>
          <mc:Fallback>
            <p:pic>
              <p:nvPicPr>
                <p:cNvPr id="54" name="Freihand 53">
                  <a:extLst>
                    <a:ext uri="{FF2B5EF4-FFF2-40B4-BE49-F238E27FC236}">
                      <a16:creationId xmlns:a16="http://schemas.microsoft.com/office/drawing/2014/main" id="{B53C52DC-5C3B-3FEF-48EA-CA19758555CC}"/>
                    </a:ext>
                  </a:extLst>
                </p:cNvPr>
                <p:cNvPicPr/>
                <p:nvPr/>
              </p:nvPicPr>
              <p:blipFill>
                <a:blip r:embed="rId79"/>
                <a:stretch>
                  <a:fillRect/>
                </a:stretch>
              </p:blipFill>
              <p:spPr>
                <a:xfrm>
                  <a:off x="11844701" y="809432"/>
                  <a:ext cx="1339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5" name="Freihand 54">
                  <a:extLst>
                    <a:ext uri="{FF2B5EF4-FFF2-40B4-BE49-F238E27FC236}">
                      <a16:creationId xmlns:a16="http://schemas.microsoft.com/office/drawing/2014/main" id="{AB71AC10-B430-C8B0-99E3-7377BC88716C}"/>
                    </a:ext>
                  </a:extLst>
                </p14:cNvPr>
                <p14:cNvContentPartPr/>
                <p14:nvPr/>
              </p14:nvContentPartPr>
              <p14:xfrm>
                <a:off x="11937581" y="642752"/>
                <a:ext cx="123840" cy="236880"/>
              </p14:xfrm>
            </p:contentPart>
          </mc:Choice>
          <mc:Fallback>
            <p:pic>
              <p:nvPicPr>
                <p:cNvPr id="55" name="Freihand 54">
                  <a:extLst>
                    <a:ext uri="{FF2B5EF4-FFF2-40B4-BE49-F238E27FC236}">
                      <a16:creationId xmlns:a16="http://schemas.microsoft.com/office/drawing/2014/main" id="{AB71AC10-B430-C8B0-99E3-7377BC88716C}"/>
                    </a:ext>
                  </a:extLst>
                </p:cNvPr>
                <p:cNvPicPr/>
                <p:nvPr/>
              </p:nvPicPr>
              <p:blipFill>
                <a:blip r:embed="rId81"/>
                <a:stretch>
                  <a:fillRect/>
                </a:stretch>
              </p:blipFill>
              <p:spPr>
                <a:xfrm>
                  <a:off x="11928941" y="633752"/>
                  <a:ext cx="14148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7" name="Freihand 56">
                  <a:extLst>
                    <a:ext uri="{FF2B5EF4-FFF2-40B4-BE49-F238E27FC236}">
                      <a16:creationId xmlns:a16="http://schemas.microsoft.com/office/drawing/2014/main" id="{36294B68-8630-B9F3-1E3F-875180578665}"/>
                    </a:ext>
                  </a:extLst>
                </p14:cNvPr>
                <p14:cNvContentPartPr/>
                <p14:nvPr/>
              </p14:nvContentPartPr>
              <p14:xfrm>
                <a:off x="8664461" y="3233312"/>
                <a:ext cx="325440" cy="309240"/>
              </p14:xfrm>
            </p:contentPart>
          </mc:Choice>
          <mc:Fallback>
            <p:pic>
              <p:nvPicPr>
                <p:cNvPr id="57" name="Freihand 56">
                  <a:extLst>
                    <a:ext uri="{FF2B5EF4-FFF2-40B4-BE49-F238E27FC236}">
                      <a16:creationId xmlns:a16="http://schemas.microsoft.com/office/drawing/2014/main" id="{36294B68-8630-B9F3-1E3F-875180578665}"/>
                    </a:ext>
                  </a:extLst>
                </p:cNvPr>
                <p:cNvPicPr/>
                <p:nvPr/>
              </p:nvPicPr>
              <p:blipFill>
                <a:blip r:embed="rId83"/>
                <a:stretch>
                  <a:fillRect/>
                </a:stretch>
              </p:blipFill>
              <p:spPr>
                <a:xfrm>
                  <a:off x="8655821" y="3224312"/>
                  <a:ext cx="343080" cy="3268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8" name="Freihand 57">
                  <a:extLst>
                    <a:ext uri="{FF2B5EF4-FFF2-40B4-BE49-F238E27FC236}">
                      <a16:creationId xmlns:a16="http://schemas.microsoft.com/office/drawing/2014/main" id="{3CDAF718-E990-E256-3CB1-99579C26AA14}"/>
                    </a:ext>
                  </a:extLst>
                </p14:cNvPr>
                <p14:cNvContentPartPr/>
                <p14:nvPr/>
              </p14:nvContentPartPr>
              <p14:xfrm>
                <a:off x="9069461" y="2951072"/>
                <a:ext cx="132480" cy="324720"/>
              </p14:xfrm>
            </p:contentPart>
          </mc:Choice>
          <mc:Fallback>
            <p:pic>
              <p:nvPicPr>
                <p:cNvPr id="58" name="Freihand 57">
                  <a:extLst>
                    <a:ext uri="{FF2B5EF4-FFF2-40B4-BE49-F238E27FC236}">
                      <a16:creationId xmlns:a16="http://schemas.microsoft.com/office/drawing/2014/main" id="{3CDAF718-E990-E256-3CB1-99579C26AA14}"/>
                    </a:ext>
                  </a:extLst>
                </p:cNvPr>
                <p:cNvPicPr/>
                <p:nvPr/>
              </p:nvPicPr>
              <p:blipFill>
                <a:blip r:embed="rId85"/>
                <a:stretch>
                  <a:fillRect/>
                </a:stretch>
              </p:blipFill>
              <p:spPr>
                <a:xfrm>
                  <a:off x="9060461" y="2942432"/>
                  <a:ext cx="150120" cy="3423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0" name="Freihand 59">
                  <a:extLst>
                    <a:ext uri="{FF2B5EF4-FFF2-40B4-BE49-F238E27FC236}">
                      <a16:creationId xmlns:a16="http://schemas.microsoft.com/office/drawing/2014/main" id="{A99AE2BD-545B-15F6-E62F-DBCC0A822C72}"/>
                    </a:ext>
                  </a:extLst>
                </p14:cNvPr>
                <p14:cNvContentPartPr/>
                <p14:nvPr/>
              </p14:nvContentPartPr>
              <p14:xfrm>
                <a:off x="9426581" y="2809952"/>
                <a:ext cx="146880" cy="288360"/>
              </p14:xfrm>
            </p:contentPart>
          </mc:Choice>
          <mc:Fallback>
            <p:pic>
              <p:nvPicPr>
                <p:cNvPr id="60" name="Freihand 59">
                  <a:extLst>
                    <a:ext uri="{FF2B5EF4-FFF2-40B4-BE49-F238E27FC236}">
                      <a16:creationId xmlns:a16="http://schemas.microsoft.com/office/drawing/2014/main" id="{A99AE2BD-545B-15F6-E62F-DBCC0A822C72}"/>
                    </a:ext>
                  </a:extLst>
                </p:cNvPr>
                <p:cNvPicPr/>
                <p:nvPr/>
              </p:nvPicPr>
              <p:blipFill>
                <a:blip r:embed="rId87"/>
                <a:stretch>
                  <a:fillRect/>
                </a:stretch>
              </p:blipFill>
              <p:spPr>
                <a:xfrm>
                  <a:off x="9417581" y="2801312"/>
                  <a:ext cx="16452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1" name="Freihand 60">
                  <a:extLst>
                    <a:ext uri="{FF2B5EF4-FFF2-40B4-BE49-F238E27FC236}">
                      <a16:creationId xmlns:a16="http://schemas.microsoft.com/office/drawing/2014/main" id="{0E42B30C-F518-72C3-AB2A-FBDA8032A590}"/>
                    </a:ext>
                  </a:extLst>
                </p14:cNvPr>
                <p14:cNvContentPartPr/>
                <p14:nvPr/>
              </p14:nvContentPartPr>
              <p14:xfrm>
                <a:off x="9612341" y="2857832"/>
                <a:ext cx="81000" cy="23040"/>
              </p14:xfrm>
            </p:contentPart>
          </mc:Choice>
          <mc:Fallback>
            <p:pic>
              <p:nvPicPr>
                <p:cNvPr id="61" name="Freihand 60">
                  <a:extLst>
                    <a:ext uri="{FF2B5EF4-FFF2-40B4-BE49-F238E27FC236}">
                      <a16:creationId xmlns:a16="http://schemas.microsoft.com/office/drawing/2014/main" id="{0E42B30C-F518-72C3-AB2A-FBDA8032A590}"/>
                    </a:ext>
                  </a:extLst>
                </p:cNvPr>
                <p:cNvPicPr/>
                <p:nvPr/>
              </p:nvPicPr>
              <p:blipFill>
                <a:blip r:embed="rId89"/>
                <a:stretch>
                  <a:fillRect/>
                </a:stretch>
              </p:blipFill>
              <p:spPr>
                <a:xfrm>
                  <a:off x="9603701" y="2849192"/>
                  <a:ext cx="986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2" name="Freihand 61">
                  <a:extLst>
                    <a:ext uri="{FF2B5EF4-FFF2-40B4-BE49-F238E27FC236}">
                      <a16:creationId xmlns:a16="http://schemas.microsoft.com/office/drawing/2014/main" id="{CEE3B640-3C3F-421D-F1F2-1E3BFB4D9254}"/>
                    </a:ext>
                  </a:extLst>
                </p14:cNvPr>
                <p14:cNvContentPartPr/>
                <p14:nvPr/>
              </p14:nvContentPartPr>
              <p14:xfrm>
                <a:off x="9803501" y="2728952"/>
                <a:ext cx="70920" cy="132840"/>
              </p14:xfrm>
            </p:contentPart>
          </mc:Choice>
          <mc:Fallback>
            <p:pic>
              <p:nvPicPr>
                <p:cNvPr id="62" name="Freihand 61">
                  <a:extLst>
                    <a:ext uri="{FF2B5EF4-FFF2-40B4-BE49-F238E27FC236}">
                      <a16:creationId xmlns:a16="http://schemas.microsoft.com/office/drawing/2014/main" id="{CEE3B640-3C3F-421D-F1F2-1E3BFB4D9254}"/>
                    </a:ext>
                  </a:extLst>
                </p:cNvPr>
                <p:cNvPicPr/>
                <p:nvPr/>
              </p:nvPicPr>
              <p:blipFill>
                <a:blip r:embed="rId91"/>
                <a:stretch>
                  <a:fillRect/>
                </a:stretch>
              </p:blipFill>
              <p:spPr>
                <a:xfrm>
                  <a:off x="9794861" y="2719952"/>
                  <a:ext cx="885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3" name="Freihand 62">
                  <a:extLst>
                    <a:ext uri="{FF2B5EF4-FFF2-40B4-BE49-F238E27FC236}">
                      <a16:creationId xmlns:a16="http://schemas.microsoft.com/office/drawing/2014/main" id="{85330212-7621-2510-BCD1-9628D737AB8F}"/>
                    </a:ext>
                  </a:extLst>
                </p14:cNvPr>
                <p14:cNvContentPartPr/>
                <p14:nvPr/>
              </p14:nvContentPartPr>
              <p14:xfrm>
                <a:off x="9956501" y="2440592"/>
                <a:ext cx="515160" cy="345960"/>
              </p14:xfrm>
            </p:contentPart>
          </mc:Choice>
          <mc:Fallback>
            <p:pic>
              <p:nvPicPr>
                <p:cNvPr id="63" name="Freihand 62">
                  <a:extLst>
                    <a:ext uri="{FF2B5EF4-FFF2-40B4-BE49-F238E27FC236}">
                      <a16:creationId xmlns:a16="http://schemas.microsoft.com/office/drawing/2014/main" id="{85330212-7621-2510-BCD1-9628D737AB8F}"/>
                    </a:ext>
                  </a:extLst>
                </p:cNvPr>
                <p:cNvPicPr/>
                <p:nvPr/>
              </p:nvPicPr>
              <p:blipFill>
                <a:blip r:embed="rId93"/>
                <a:stretch>
                  <a:fillRect/>
                </a:stretch>
              </p:blipFill>
              <p:spPr>
                <a:xfrm>
                  <a:off x="9947861" y="2431592"/>
                  <a:ext cx="532800" cy="3636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4" name="Freihand 63">
                  <a:extLst>
                    <a:ext uri="{FF2B5EF4-FFF2-40B4-BE49-F238E27FC236}">
                      <a16:creationId xmlns:a16="http://schemas.microsoft.com/office/drawing/2014/main" id="{31B9D1E8-9DEB-C0C9-D44C-398AD0B0CC22}"/>
                    </a:ext>
                  </a:extLst>
                </p14:cNvPr>
                <p14:cNvContentPartPr/>
                <p14:nvPr/>
              </p14:nvContentPartPr>
              <p14:xfrm>
                <a:off x="10645901" y="2007512"/>
                <a:ext cx="290160" cy="422280"/>
              </p14:xfrm>
            </p:contentPart>
          </mc:Choice>
          <mc:Fallback>
            <p:pic>
              <p:nvPicPr>
                <p:cNvPr id="64" name="Freihand 63">
                  <a:extLst>
                    <a:ext uri="{FF2B5EF4-FFF2-40B4-BE49-F238E27FC236}">
                      <a16:creationId xmlns:a16="http://schemas.microsoft.com/office/drawing/2014/main" id="{31B9D1E8-9DEB-C0C9-D44C-398AD0B0CC22}"/>
                    </a:ext>
                  </a:extLst>
                </p:cNvPr>
                <p:cNvPicPr/>
                <p:nvPr/>
              </p:nvPicPr>
              <p:blipFill>
                <a:blip r:embed="rId95"/>
                <a:stretch>
                  <a:fillRect/>
                </a:stretch>
              </p:blipFill>
              <p:spPr>
                <a:xfrm>
                  <a:off x="10636901" y="1998512"/>
                  <a:ext cx="307800" cy="4399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5" name="Freihand 64">
                  <a:extLst>
                    <a:ext uri="{FF2B5EF4-FFF2-40B4-BE49-F238E27FC236}">
                      <a16:creationId xmlns:a16="http://schemas.microsoft.com/office/drawing/2014/main" id="{AC8DF8ED-2041-3A2B-B291-5BE716B840B0}"/>
                    </a:ext>
                  </a:extLst>
                </p14:cNvPr>
                <p14:cNvContentPartPr/>
                <p14:nvPr/>
              </p14:nvContentPartPr>
              <p14:xfrm>
                <a:off x="11064941" y="1734992"/>
                <a:ext cx="322200" cy="356040"/>
              </p14:xfrm>
            </p:contentPart>
          </mc:Choice>
          <mc:Fallback>
            <p:pic>
              <p:nvPicPr>
                <p:cNvPr id="65" name="Freihand 64">
                  <a:extLst>
                    <a:ext uri="{FF2B5EF4-FFF2-40B4-BE49-F238E27FC236}">
                      <a16:creationId xmlns:a16="http://schemas.microsoft.com/office/drawing/2014/main" id="{AC8DF8ED-2041-3A2B-B291-5BE716B840B0}"/>
                    </a:ext>
                  </a:extLst>
                </p:cNvPr>
                <p:cNvPicPr/>
                <p:nvPr/>
              </p:nvPicPr>
              <p:blipFill>
                <a:blip r:embed="rId97"/>
                <a:stretch>
                  <a:fillRect/>
                </a:stretch>
              </p:blipFill>
              <p:spPr>
                <a:xfrm>
                  <a:off x="11055941" y="1725992"/>
                  <a:ext cx="339840" cy="3736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6" name="Freihand 65">
                  <a:extLst>
                    <a:ext uri="{FF2B5EF4-FFF2-40B4-BE49-F238E27FC236}">
                      <a16:creationId xmlns:a16="http://schemas.microsoft.com/office/drawing/2014/main" id="{3E3BD2BB-7878-6B5C-5411-B7BA9942E25B}"/>
                    </a:ext>
                  </a:extLst>
                </p14:cNvPr>
                <p14:cNvContentPartPr/>
                <p14:nvPr/>
              </p14:nvContentPartPr>
              <p14:xfrm>
                <a:off x="9261341" y="3425192"/>
                <a:ext cx="162000" cy="350640"/>
              </p14:xfrm>
            </p:contentPart>
          </mc:Choice>
          <mc:Fallback>
            <p:pic>
              <p:nvPicPr>
                <p:cNvPr id="66" name="Freihand 65">
                  <a:extLst>
                    <a:ext uri="{FF2B5EF4-FFF2-40B4-BE49-F238E27FC236}">
                      <a16:creationId xmlns:a16="http://schemas.microsoft.com/office/drawing/2014/main" id="{3E3BD2BB-7878-6B5C-5411-B7BA9942E25B}"/>
                    </a:ext>
                  </a:extLst>
                </p:cNvPr>
                <p:cNvPicPr/>
                <p:nvPr/>
              </p:nvPicPr>
              <p:blipFill>
                <a:blip r:embed="rId99"/>
                <a:stretch>
                  <a:fillRect/>
                </a:stretch>
              </p:blipFill>
              <p:spPr>
                <a:xfrm>
                  <a:off x="9252701" y="3416192"/>
                  <a:ext cx="179640" cy="3682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7" name="Freihand 66">
                  <a:extLst>
                    <a:ext uri="{FF2B5EF4-FFF2-40B4-BE49-F238E27FC236}">
                      <a16:creationId xmlns:a16="http://schemas.microsoft.com/office/drawing/2014/main" id="{58F3F451-583D-6C27-BDDE-234CDC525786}"/>
                    </a:ext>
                  </a:extLst>
                </p14:cNvPr>
                <p14:cNvContentPartPr/>
                <p14:nvPr/>
              </p14:nvContentPartPr>
              <p14:xfrm>
                <a:off x="9439181" y="3250232"/>
                <a:ext cx="208800" cy="420840"/>
              </p14:xfrm>
            </p:contentPart>
          </mc:Choice>
          <mc:Fallback>
            <p:pic>
              <p:nvPicPr>
                <p:cNvPr id="67" name="Freihand 66">
                  <a:extLst>
                    <a:ext uri="{FF2B5EF4-FFF2-40B4-BE49-F238E27FC236}">
                      <a16:creationId xmlns:a16="http://schemas.microsoft.com/office/drawing/2014/main" id="{58F3F451-583D-6C27-BDDE-234CDC525786}"/>
                    </a:ext>
                  </a:extLst>
                </p:cNvPr>
                <p:cNvPicPr/>
                <p:nvPr/>
              </p:nvPicPr>
              <p:blipFill>
                <a:blip r:embed="rId101"/>
                <a:stretch>
                  <a:fillRect/>
                </a:stretch>
              </p:blipFill>
              <p:spPr>
                <a:xfrm>
                  <a:off x="9430541" y="3241592"/>
                  <a:ext cx="226440" cy="4384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8" name="Freihand 67">
                  <a:extLst>
                    <a:ext uri="{FF2B5EF4-FFF2-40B4-BE49-F238E27FC236}">
                      <a16:creationId xmlns:a16="http://schemas.microsoft.com/office/drawing/2014/main" id="{1A914E54-C831-8985-3C40-46F41DF675F7}"/>
                    </a:ext>
                  </a:extLst>
                </p14:cNvPr>
                <p14:cNvContentPartPr/>
                <p14:nvPr/>
              </p14:nvContentPartPr>
              <p14:xfrm>
                <a:off x="9713501" y="3299912"/>
                <a:ext cx="118800" cy="209880"/>
              </p14:xfrm>
            </p:contentPart>
          </mc:Choice>
          <mc:Fallback>
            <p:pic>
              <p:nvPicPr>
                <p:cNvPr id="68" name="Freihand 67">
                  <a:extLst>
                    <a:ext uri="{FF2B5EF4-FFF2-40B4-BE49-F238E27FC236}">
                      <a16:creationId xmlns:a16="http://schemas.microsoft.com/office/drawing/2014/main" id="{1A914E54-C831-8985-3C40-46F41DF675F7}"/>
                    </a:ext>
                  </a:extLst>
                </p:cNvPr>
                <p:cNvPicPr/>
                <p:nvPr/>
              </p:nvPicPr>
              <p:blipFill>
                <a:blip r:embed="rId103"/>
                <a:stretch>
                  <a:fillRect/>
                </a:stretch>
              </p:blipFill>
              <p:spPr>
                <a:xfrm>
                  <a:off x="9704861" y="3290912"/>
                  <a:ext cx="13644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9" name="Freihand 68">
                  <a:extLst>
                    <a:ext uri="{FF2B5EF4-FFF2-40B4-BE49-F238E27FC236}">
                      <a16:creationId xmlns:a16="http://schemas.microsoft.com/office/drawing/2014/main" id="{3561CEC7-6464-82CE-7BC0-9EB04A6D58E5}"/>
                    </a:ext>
                  </a:extLst>
                </p14:cNvPr>
                <p14:cNvContentPartPr/>
                <p14:nvPr/>
              </p14:nvContentPartPr>
              <p14:xfrm>
                <a:off x="10041461" y="3142232"/>
                <a:ext cx="104040" cy="287280"/>
              </p14:xfrm>
            </p:contentPart>
          </mc:Choice>
          <mc:Fallback>
            <p:pic>
              <p:nvPicPr>
                <p:cNvPr id="69" name="Freihand 68">
                  <a:extLst>
                    <a:ext uri="{FF2B5EF4-FFF2-40B4-BE49-F238E27FC236}">
                      <a16:creationId xmlns:a16="http://schemas.microsoft.com/office/drawing/2014/main" id="{3561CEC7-6464-82CE-7BC0-9EB04A6D58E5}"/>
                    </a:ext>
                  </a:extLst>
                </p:cNvPr>
                <p:cNvPicPr/>
                <p:nvPr/>
              </p:nvPicPr>
              <p:blipFill>
                <a:blip r:embed="rId105"/>
                <a:stretch>
                  <a:fillRect/>
                </a:stretch>
              </p:blipFill>
              <p:spPr>
                <a:xfrm>
                  <a:off x="10032461" y="3133592"/>
                  <a:ext cx="12168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0" name="Freihand 69">
                  <a:extLst>
                    <a:ext uri="{FF2B5EF4-FFF2-40B4-BE49-F238E27FC236}">
                      <a16:creationId xmlns:a16="http://schemas.microsoft.com/office/drawing/2014/main" id="{12719C3C-87F3-0DF9-A5DA-F75734559ECF}"/>
                    </a:ext>
                  </a:extLst>
                </p14:cNvPr>
                <p14:cNvContentPartPr/>
                <p14:nvPr/>
              </p14:nvContentPartPr>
              <p14:xfrm>
                <a:off x="10213181" y="2875832"/>
                <a:ext cx="364680" cy="479160"/>
              </p14:xfrm>
            </p:contentPart>
          </mc:Choice>
          <mc:Fallback>
            <p:pic>
              <p:nvPicPr>
                <p:cNvPr id="70" name="Freihand 69">
                  <a:extLst>
                    <a:ext uri="{FF2B5EF4-FFF2-40B4-BE49-F238E27FC236}">
                      <a16:creationId xmlns:a16="http://schemas.microsoft.com/office/drawing/2014/main" id="{12719C3C-87F3-0DF9-A5DA-F75734559ECF}"/>
                    </a:ext>
                  </a:extLst>
                </p:cNvPr>
                <p:cNvPicPr/>
                <p:nvPr/>
              </p:nvPicPr>
              <p:blipFill>
                <a:blip r:embed="rId107"/>
                <a:stretch>
                  <a:fillRect/>
                </a:stretch>
              </p:blipFill>
              <p:spPr>
                <a:xfrm>
                  <a:off x="10204541" y="2866832"/>
                  <a:ext cx="382320" cy="4968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1" name="Freihand 70">
                  <a:extLst>
                    <a:ext uri="{FF2B5EF4-FFF2-40B4-BE49-F238E27FC236}">
                      <a16:creationId xmlns:a16="http://schemas.microsoft.com/office/drawing/2014/main" id="{41A44FCF-9E31-4B2A-D5A1-855893DB444F}"/>
                    </a:ext>
                  </a:extLst>
                </p14:cNvPr>
                <p14:cNvContentPartPr/>
                <p14:nvPr/>
              </p14:nvContentPartPr>
              <p14:xfrm>
                <a:off x="10361501" y="2955392"/>
                <a:ext cx="141840" cy="91800"/>
              </p14:xfrm>
            </p:contentPart>
          </mc:Choice>
          <mc:Fallback>
            <p:pic>
              <p:nvPicPr>
                <p:cNvPr id="71" name="Freihand 70">
                  <a:extLst>
                    <a:ext uri="{FF2B5EF4-FFF2-40B4-BE49-F238E27FC236}">
                      <a16:creationId xmlns:a16="http://schemas.microsoft.com/office/drawing/2014/main" id="{41A44FCF-9E31-4B2A-D5A1-855893DB444F}"/>
                    </a:ext>
                  </a:extLst>
                </p:cNvPr>
                <p:cNvPicPr/>
                <p:nvPr/>
              </p:nvPicPr>
              <p:blipFill>
                <a:blip r:embed="rId109"/>
                <a:stretch>
                  <a:fillRect/>
                </a:stretch>
              </p:blipFill>
              <p:spPr>
                <a:xfrm>
                  <a:off x="10352861" y="2946392"/>
                  <a:ext cx="1594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3" name="Freihand 72">
                  <a:extLst>
                    <a:ext uri="{FF2B5EF4-FFF2-40B4-BE49-F238E27FC236}">
                      <a16:creationId xmlns:a16="http://schemas.microsoft.com/office/drawing/2014/main" id="{CD104D7E-DC9D-A982-FB9A-C3B6023079F8}"/>
                    </a:ext>
                  </a:extLst>
                </p14:cNvPr>
                <p14:cNvContentPartPr/>
                <p14:nvPr/>
              </p14:nvContentPartPr>
              <p14:xfrm>
                <a:off x="9582821" y="3814712"/>
                <a:ext cx="280440" cy="407880"/>
              </p14:xfrm>
            </p:contentPart>
          </mc:Choice>
          <mc:Fallback>
            <p:pic>
              <p:nvPicPr>
                <p:cNvPr id="73" name="Freihand 72">
                  <a:extLst>
                    <a:ext uri="{FF2B5EF4-FFF2-40B4-BE49-F238E27FC236}">
                      <a16:creationId xmlns:a16="http://schemas.microsoft.com/office/drawing/2014/main" id="{CD104D7E-DC9D-A982-FB9A-C3B6023079F8}"/>
                    </a:ext>
                  </a:extLst>
                </p:cNvPr>
                <p:cNvPicPr/>
                <p:nvPr/>
              </p:nvPicPr>
              <p:blipFill>
                <a:blip r:embed="rId111"/>
                <a:stretch>
                  <a:fillRect/>
                </a:stretch>
              </p:blipFill>
              <p:spPr>
                <a:xfrm>
                  <a:off x="9574181" y="3806072"/>
                  <a:ext cx="298080" cy="4255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4" name="Freihand 73">
                  <a:extLst>
                    <a:ext uri="{FF2B5EF4-FFF2-40B4-BE49-F238E27FC236}">
                      <a16:creationId xmlns:a16="http://schemas.microsoft.com/office/drawing/2014/main" id="{004612FF-818E-2CFF-7F70-20A9F81F0286}"/>
                    </a:ext>
                  </a:extLst>
                </p14:cNvPr>
                <p14:cNvContentPartPr/>
                <p14:nvPr/>
              </p14:nvContentPartPr>
              <p14:xfrm>
                <a:off x="9909341" y="3873032"/>
                <a:ext cx="167040" cy="236880"/>
              </p14:xfrm>
            </p:contentPart>
          </mc:Choice>
          <mc:Fallback>
            <p:pic>
              <p:nvPicPr>
                <p:cNvPr id="74" name="Freihand 73">
                  <a:extLst>
                    <a:ext uri="{FF2B5EF4-FFF2-40B4-BE49-F238E27FC236}">
                      <a16:creationId xmlns:a16="http://schemas.microsoft.com/office/drawing/2014/main" id="{004612FF-818E-2CFF-7F70-20A9F81F0286}"/>
                    </a:ext>
                  </a:extLst>
                </p:cNvPr>
                <p:cNvPicPr/>
                <p:nvPr/>
              </p:nvPicPr>
              <p:blipFill>
                <a:blip r:embed="rId113"/>
                <a:stretch>
                  <a:fillRect/>
                </a:stretch>
              </p:blipFill>
              <p:spPr>
                <a:xfrm>
                  <a:off x="9900341" y="3864032"/>
                  <a:ext cx="18468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5" name="Freihand 74">
                  <a:extLst>
                    <a:ext uri="{FF2B5EF4-FFF2-40B4-BE49-F238E27FC236}">
                      <a16:creationId xmlns:a16="http://schemas.microsoft.com/office/drawing/2014/main" id="{F6F2948A-27E1-6BC7-BBD7-AB3BC4DC5D40}"/>
                    </a:ext>
                  </a:extLst>
                </p14:cNvPr>
                <p14:cNvContentPartPr/>
                <p14:nvPr/>
              </p14:nvContentPartPr>
              <p14:xfrm>
                <a:off x="10129661" y="3635792"/>
                <a:ext cx="147240" cy="331920"/>
              </p14:xfrm>
            </p:contentPart>
          </mc:Choice>
          <mc:Fallback>
            <p:pic>
              <p:nvPicPr>
                <p:cNvPr id="75" name="Freihand 74">
                  <a:extLst>
                    <a:ext uri="{FF2B5EF4-FFF2-40B4-BE49-F238E27FC236}">
                      <a16:creationId xmlns:a16="http://schemas.microsoft.com/office/drawing/2014/main" id="{F6F2948A-27E1-6BC7-BBD7-AB3BC4DC5D40}"/>
                    </a:ext>
                  </a:extLst>
                </p:cNvPr>
                <p:cNvPicPr/>
                <p:nvPr/>
              </p:nvPicPr>
              <p:blipFill>
                <a:blip r:embed="rId115"/>
                <a:stretch>
                  <a:fillRect/>
                </a:stretch>
              </p:blipFill>
              <p:spPr>
                <a:xfrm>
                  <a:off x="10121021" y="3626792"/>
                  <a:ext cx="164880" cy="3495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6" name="Freihand 75">
                  <a:extLst>
                    <a:ext uri="{FF2B5EF4-FFF2-40B4-BE49-F238E27FC236}">
                      <a16:creationId xmlns:a16="http://schemas.microsoft.com/office/drawing/2014/main" id="{567D1C4B-419E-5438-B86F-56B46E42F9A6}"/>
                    </a:ext>
                  </a:extLst>
                </p14:cNvPr>
                <p14:cNvContentPartPr/>
                <p14:nvPr/>
              </p14:nvContentPartPr>
              <p14:xfrm>
                <a:off x="10321901" y="3518792"/>
                <a:ext cx="387360" cy="394200"/>
              </p14:xfrm>
            </p:contentPart>
          </mc:Choice>
          <mc:Fallback>
            <p:pic>
              <p:nvPicPr>
                <p:cNvPr id="76" name="Freihand 75">
                  <a:extLst>
                    <a:ext uri="{FF2B5EF4-FFF2-40B4-BE49-F238E27FC236}">
                      <a16:creationId xmlns:a16="http://schemas.microsoft.com/office/drawing/2014/main" id="{567D1C4B-419E-5438-B86F-56B46E42F9A6}"/>
                    </a:ext>
                  </a:extLst>
                </p:cNvPr>
                <p:cNvPicPr/>
                <p:nvPr/>
              </p:nvPicPr>
              <p:blipFill>
                <a:blip r:embed="rId117"/>
                <a:stretch>
                  <a:fillRect/>
                </a:stretch>
              </p:blipFill>
              <p:spPr>
                <a:xfrm>
                  <a:off x="10312901" y="3510152"/>
                  <a:ext cx="405000" cy="4118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7" name="Freihand 76">
                  <a:extLst>
                    <a:ext uri="{FF2B5EF4-FFF2-40B4-BE49-F238E27FC236}">
                      <a16:creationId xmlns:a16="http://schemas.microsoft.com/office/drawing/2014/main" id="{34304E4E-C3C3-4E7A-E648-3C43A2A931DA}"/>
                    </a:ext>
                  </a:extLst>
                </p14:cNvPr>
                <p14:cNvContentPartPr/>
                <p14:nvPr/>
              </p14:nvContentPartPr>
              <p14:xfrm>
                <a:off x="10777301" y="3429512"/>
                <a:ext cx="61560" cy="194760"/>
              </p14:xfrm>
            </p:contentPart>
          </mc:Choice>
          <mc:Fallback>
            <p:pic>
              <p:nvPicPr>
                <p:cNvPr id="77" name="Freihand 76">
                  <a:extLst>
                    <a:ext uri="{FF2B5EF4-FFF2-40B4-BE49-F238E27FC236}">
                      <a16:creationId xmlns:a16="http://schemas.microsoft.com/office/drawing/2014/main" id="{34304E4E-C3C3-4E7A-E648-3C43A2A931DA}"/>
                    </a:ext>
                  </a:extLst>
                </p:cNvPr>
                <p:cNvPicPr/>
                <p:nvPr/>
              </p:nvPicPr>
              <p:blipFill>
                <a:blip r:embed="rId119"/>
                <a:stretch>
                  <a:fillRect/>
                </a:stretch>
              </p:blipFill>
              <p:spPr>
                <a:xfrm>
                  <a:off x="10768661" y="3420872"/>
                  <a:ext cx="792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8" name="Freihand 77">
                  <a:extLst>
                    <a:ext uri="{FF2B5EF4-FFF2-40B4-BE49-F238E27FC236}">
                      <a16:creationId xmlns:a16="http://schemas.microsoft.com/office/drawing/2014/main" id="{79E7E3A4-42C4-4C9B-6FCF-00062B327DAA}"/>
                    </a:ext>
                  </a:extLst>
                </p14:cNvPr>
                <p14:cNvContentPartPr/>
                <p14:nvPr/>
              </p14:nvContentPartPr>
              <p14:xfrm>
                <a:off x="11059541" y="3298832"/>
                <a:ext cx="76320" cy="160920"/>
              </p14:xfrm>
            </p:contentPart>
          </mc:Choice>
          <mc:Fallback>
            <p:pic>
              <p:nvPicPr>
                <p:cNvPr id="78" name="Freihand 77">
                  <a:extLst>
                    <a:ext uri="{FF2B5EF4-FFF2-40B4-BE49-F238E27FC236}">
                      <a16:creationId xmlns:a16="http://schemas.microsoft.com/office/drawing/2014/main" id="{79E7E3A4-42C4-4C9B-6FCF-00062B327DAA}"/>
                    </a:ext>
                  </a:extLst>
                </p:cNvPr>
                <p:cNvPicPr/>
                <p:nvPr/>
              </p:nvPicPr>
              <p:blipFill>
                <a:blip r:embed="rId121"/>
                <a:stretch>
                  <a:fillRect/>
                </a:stretch>
              </p:blipFill>
              <p:spPr>
                <a:xfrm>
                  <a:off x="11050541" y="3289832"/>
                  <a:ext cx="939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9" name="Freihand 78">
                  <a:extLst>
                    <a:ext uri="{FF2B5EF4-FFF2-40B4-BE49-F238E27FC236}">
                      <a16:creationId xmlns:a16="http://schemas.microsoft.com/office/drawing/2014/main" id="{2F2C8609-537A-3A24-D612-FFAB30BB63BA}"/>
                    </a:ext>
                  </a:extLst>
                </p14:cNvPr>
                <p14:cNvContentPartPr/>
                <p14:nvPr/>
              </p14:nvContentPartPr>
              <p14:xfrm>
                <a:off x="11008781" y="3180032"/>
                <a:ext cx="31320" cy="26640"/>
              </p14:xfrm>
            </p:contentPart>
          </mc:Choice>
          <mc:Fallback>
            <p:pic>
              <p:nvPicPr>
                <p:cNvPr id="79" name="Freihand 78">
                  <a:extLst>
                    <a:ext uri="{FF2B5EF4-FFF2-40B4-BE49-F238E27FC236}">
                      <a16:creationId xmlns:a16="http://schemas.microsoft.com/office/drawing/2014/main" id="{2F2C8609-537A-3A24-D612-FFAB30BB63BA}"/>
                    </a:ext>
                  </a:extLst>
                </p:cNvPr>
                <p:cNvPicPr/>
                <p:nvPr/>
              </p:nvPicPr>
              <p:blipFill>
                <a:blip r:embed="rId123"/>
                <a:stretch>
                  <a:fillRect/>
                </a:stretch>
              </p:blipFill>
              <p:spPr>
                <a:xfrm>
                  <a:off x="10999781" y="3171032"/>
                  <a:ext cx="489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0" name="Freihand 79">
                  <a:extLst>
                    <a:ext uri="{FF2B5EF4-FFF2-40B4-BE49-F238E27FC236}">
                      <a16:creationId xmlns:a16="http://schemas.microsoft.com/office/drawing/2014/main" id="{CDBD0564-DAB7-5E01-DB5A-7858338686D2}"/>
                    </a:ext>
                  </a:extLst>
                </p14:cNvPr>
                <p14:cNvContentPartPr/>
                <p14:nvPr/>
              </p14:nvContentPartPr>
              <p14:xfrm>
                <a:off x="11147741" y="3195872"/>
                <a:ext cx="141120" cy="185400"/>
              </p14:xfrm>
            </p:contentPart>
          </mc:Choice>
          <mc:Fallback>
            <p:pic>
              <p:nvPicPr>
                <p:cNvPr id="80" name="Freihand 79">
                  <a:extLst>
                    <a:ext uri="{FF2B5EF4-FFF2-40B4-BE49-F238E27FC236}">
                      <a16:creationId xmlns:a16="http://schemas.microsoft.com/office/drawing/2014/main" id="{CDBD0564-DAB7-5E01-DB5A-7858338686D2}"/>
                    </a:ext>
                  </a:extLst>
                </p:cNvPr>
                <p:cNvPicPr/>
                <p:nvPr/>
              </p:nvPicPr>
              <p:blipFill>
                <a:blip r:embed="rId125"/>
                <a:stretch>
                  <a:fillRect/>
                </a:stretch>
              </p:blipFill>
              <p:spPr>
                <a:xfrm>
                  <a:off x="11139101" y="3187232"/>
                  <a:ext cx="1587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1" name="Freihand 80">
                  <a:extLst>
                    <a:ext uri="{FF2B5EF4-FFF2-40B4-BE49-F238E27FC236}">
                      <a16:creationId xmlns:a16="http://schemas.microsoft.com/office/drawing/2014/main" id="{D5E73C6B-B342-357C-87DB-95D5365C2415}"/>
                    </a:ext>
                  </a:extLst>
                </p14:cNvPr>
                <p14:cNvContentPartPr/>
                <p14:nvPr/>
              </p14:nvContentPartPr>
              <p14:xfrm>
                <a:off x="10112381" y="4157072"/>
                <a:ext cx="428760" cy="393120"/>
              </p14:xfrm>
            </p:contentPart>
          </mc:Choice>
          <mc:Fallback>
            <p:pic>
              <p:nvPicPr>
                <p:cNvPr id="81" name="Freihand 80">
                  <a:extLst>
                    <a:ext uri="{FF2B5EF4-FFF2-40B4-BE49-F238E27FC236}">
                      <a16:creationId xmlns:a16="http://schemas.microsoft.com/office/drawing/2014/main" id="{D5E73C6B-B342-357C-87DB-95D5365C2415}"/>
                    </a:ext>
                  </a:extLst>
                </p:cNvPr>
                <p:cNvPicPr/>
                <p:nvPr/>
              </p:nvPicPr>
              <p:blipFill>
                <a:blip r:embed="rId127"/>
                <a:stretch>
                  <a:fillRect/>
                </a:stretch>
              </p:blipFill>
              <p:spPr>
                <a:xfrm>
                  <a:off x="10103741" y="4148432"/>
                  <a:ext cx="446400" cy="4107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2" name="Freihand 81">
                  <a:extLst>
                    <a:ext uri="{FF2B5EF4-FFF2-40B4-BE49-F238E27FC236}">
                      <a16:creationId xmlns:a16="http://schemas.microsoft.com/office/drawing/2014/main" id="{D3762385-5038-6A9A-A0C1-4B1B2CE875C6}"/>
                    </a:ext>
                  </a:extLst>
                </p14:cNvPr>
                <p14:cNvContentPartPr/>
                <p14:nvPr/>
              </p14:nvContentPartPr>
              <p14:xfrm>
                <a:off x="10611701" y="4123232"/>
                <a:ext cx="197640" cy="179280"/>
              </p14:xfrm>
            </p:contentPart>
          </mc:Choice>
          <mc:Fallback>
            <p:pic>
              <p:nvPicPr>
                <p:cNvPr id="82" name="Freihand 81">
                  <a:extLst>
                    <a:ext uri="{FF2B5EF4-FFF2-40B4-BE49-F238E27FC236}">
                      <a16:creationId xmlns:a16="http://schemas.microsoft.com/office/drawing/2014/main" id="{D3762385-5038-6A9A-A0C1-4B1B2CE875C6}"/>
                    </a:ext>
                  </a:extLst>
                </p:cNvPr>
                <p:cNvPicPr/>
                <p:nvPr/>
              </p:nvPicPr>
              <p:blipFill>
                <a:blip r:embed="rId129"/>
                <a:stretch>
                  <a:fillRect/>
                </a:stretch>
              </p:blipFill>
              <p:spPr>
                <a:xfrm>
                  <a:off x="10603061" y="4114232"/>
                  <a:ext cx="2152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3" name="Freihand 82">
                  <a:extLst>
                    <a:ext uri="{FF2B5EF4-FFF2-40B4-BE49-F238E27FC236}">
                      <a16:creationId xmlns:a16="http://schemas.microsoft.com/office/drawing/2014/main" id="{4A465E3E-41AF-5AEA-147F-C0AC3EA0694E}"/>
                    </a:ext>
                  </a:extLst>
                </p14:cNvPr>
                <p14:cNvContentPartPr/>
                <p14:nvPr/>
              </p14:nvContentPartPr>
              <p14:xfrm>
                <a:off x="10634021" y="4032512"/>
                <a:ext cx="11160" cy="19440"/>
              </p14:xfrm>
            </p:contentPart>
          </mc:Choice>
          <mc:Fallback>
            <p:pic>
              <p:nvPicPr>
                <p:cNvPr id="83" name="Freihand 82">
                  <a:extLst>
                    <a:ext uri="{FF2B5EF4-FFF2-40B4-BE49-F238E27FC236}">
                      <a16:creationId xmlns:a16="http://schemas.microsoft.com/office/drawing/2014/main" id="{4A465E3E-41AF-5AEA-147F-C0AC3EA0694E}"/>
                    </a:ext>
                  </a:extLst>
                </p:cNvPr>
                <p:cNvPicPr/>
                <p:nvPr/>
              </p:nvPicPr>
              <p:blipFill>
                <a:blip r:embed="rId131"/>
                <a:stretch>
                  <a:fillRect/>
                </a:stretch>
              </p:blipFill>
              <p:spPr>
                <a:xfrm>
                  <a:off x="10625021" y="4023512"/>
                  <a:ext cx="288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4" name="Freihand 83">
                  <a:extLst>
                    <a:ext uri="{FF2B5EF4-FFF2-40B4-BE49-F238E27FC236}">
                      <a16:creationId xmlns:a16="http://schemas.microsoft.com/office/drawing/2014/main" id="{FBFF6BC7-071D-EAFB-44C8-D48F2D3F9260}"/>
                    </a:ext>
                  </a:extLst>
                </p14:cNvPr>
                <p14:cNvContentPartPr/>
                <p14:nvPr/>
              </p14:nvContentPartPr>
              <p14:xfrm>
                <a:off x="10815101" y="3980312"/>
                <a:ext cx="98280" cy="165600"/>
              </p14:xfrm>
            </p:contentPart>
          </mc:Choice>
          <mc:Fallback>
            <p:pic>
              <p:nvPicPr>
                <p:cNvPr id="84" name="Freihand 83">
                  <a:extLst>
                    <a:ext uri="{FF2B5EF4-FFF2-40B4-BE49-F238E27FC236}">
                      <a16:creationId xmlns:a16="http://schemas.microsoft.com/office/drawing/2014/main" id="{FBFF6BC7-071D-EAFB-44C8-D48F2D3F9260}"/>
                    </a:ext>
                  </a:extLst>
                </p:cNvPr>
                <p:cNvPicPr/>
                <p:nvPr/>
              </p:nvPicPr>
              <p:blipFill>
                <a:blip r:embed="rId133"/>
                <a:stretch>
                  <a:fillRect/>
                </a:stretch>
              </p:blipFill>
              <p:spPr>
                <a:xfrm>
                  <a:off x="10806101" y="3971672"/>
                  <a:ext cx="1159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5" name="Freihand 84">
                  <a:extLst>
                    <a:ext uri="{FF2B5EF4-FFF2-40B4-BE49-F238E27FC236}">
                      <a16:creationId xmlns:a16="http://schemas.microsoft.com/office/drawing/2014/main" id="{1A91008A-285D-86F0-3614-D9179EEB0611}"/>
                    </a:ext>
                  </a:extLst>
                </p14:cNvPr>
                <p14:cNvContentPartPr/>
                <p14:nvPr/>
              </p14:nvContentPartPr>
              <p14:xfrm>
                <a:off x="11011661" y="3905072"/>
                <a:ext cx="127080" cy="334080"/>
              </p14:xfrm>
            </p:contentPart>
          </mc:Choice>
          <mc:Fallback>
            <p:pic>
              <p:nvPicPr>
                <p:cNvPr id="85" name="Freihand 84">
                  <a:extLst>
                    <a:ext uri="{FF2B5EF4-FFF2-40B4-BE49-F238E27FC236}">
                      <a16:creationId xmlns:a16="http://schemas.microsoft.com/office/drawing/2014/main" id="{1A91008A-285D-86F0-3614-D9179EEB0611}"/>
                    </a:ext>
                  </a:extLst>
                </p:cNvPr>
                <p:cNvPicPr/>
                <p:nvPr/>
              </p:nvPicPr>
              <p:blipFill>
                <a:blip r:embed="rId135"/>
                <a:stretch>
                  <a:fillRect/>
                </a:stretch>
              </p:blipFill>
              <p:spPr>
                <a:xfrm>
                  <a:off x="11002661" y="3896432"/>
                  <a:ext cx="144720" cy="3517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6" name="Freihand 85">
                  <a:extLst>
                    <a:ext uri="{FF2B5EF4-FFF2-40B4-BE49-F238E27FC236}">
                      <a16:creationId xmlns:a16="http://schemas.microsoft.com/office/drawing/2014/main" id="{D050801F-738F-8161-5492-7AC2C301D004}"/>
                    </a:ext>
                  </a:extLst>
                </p14:cNvPr>
                <p14:cNvContentPartPr/>
                <p14:nvPr/>
              </p14:nvContentPartPr>
              <p14:xfrm>
                <a:off x="11121101" y="3761072"/>
                <a:ext cx="114840" cy="226080"/>
              </p14:xfrm>
            </p:contentPart>
          </mc:Choice>
          <mc:Fallback>
            <p:pic>
              <p:nvPicPr>
                <p:cNvPr id="86" name="Freihand 85">
                  <a:extLst>
                    <a:ext uri="{FF2B5EF4-FFF2-40B4-BE49-F238E27FC236}">
                      <a16:creationId xmlns:a16="http://schemas.microsoft.com/office/drawing/2014/main" id="{D050801F-738F-8161-5492-7AC2C301D004}"/>
                    </a:ext>
                  </a:extLst>
                </p:cNvPr>
                <p:cNvPicPr/>
                <p:nvPr/>
              </p:nvPicPr>
              <p:blipFill>
                <a:blip r:embed="rId137"/>
                <a:stretch>
                  <a:fillRect/>
                </a:stretch>
              </p:blipFill>
              <p:spPr>
                <a:xfrm>
                  <a:off x="11112101" y="3752072"/>
                  <a:ext cx="13248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7" name="Freihand 86">
                  <a:extLst>
                    <a:ext uri="{FF2B5EF4-FFF2-40B4-BE49-F238E27FC236}">
                      <a16:creationId xmlns:a16="http://schemas.microsoft.com/office/drawing/2014/main" id="{9B5C9208-8FCA-A326-EB20-468C765B29BA}"/>
                    </a:ext>
                  </a:extLst>
                </p14:cNvPr>
                <p14:cNvContentPartPr/>
                <p14:nvPr/>
              </p14:nvContentPartPr>
              <p14:xfrm>
                <a:off x="11262941" y="3459752"/>
                <a:ext cx="335160" cy="417600"/>
              </p14:xfrm>
            </p:contentPart>
          </mc:Choice>
          <mc:Fallback>
            <p:pic>
              <p:nvPicPr>
                <p:cNvPr id="87" name="Freihand 86">
                  <a:extLst>
                    <a:ext uri="{FF2B5EF4-FFF2-40B4-BE49-F238E27FC236}">
                      <a16:creationId xmlns:a16="http://schemas.microsoft.com/office/drawing/2014/main" id="{9B5C9208-8FCA-A326-EB20-468C765B29BA}"/>
                    </a:ext>
                  </a:extLst>
                </p:cNvPr>
                <p:cNvPicPr/>
                <p:nvPr/>
              </p:nvPicPr>
              <p:blipFill>
                <a:blip r:embed="rId139"/>
                <a:stretch>
                  <a:fillRect/>
                </a:stretch>
              </p:blipFill>
              <p:spPr>
                <a:xfrm>
                  <a:off x="11254301" y="3450752"/>
                  <a:ext cx="352800" cy="4352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8" name="Freihand 87">
                  <a:extLst>
                    <a:ext uri="{FF2B5EF4-FFF2-40B4-BE49-F238E27FC236}">
                      <a16:creationId xmlns:a16="http://schemas.microsoft.com/office/drawing/2014/main" id="{0FE546F8-5A54-CA23-44E0-8FCDA0F6F3E9}"/>
                    </a:ext>
                  </a:extLst>
                </p14:cNvPr>
                <p14:cNvContentPartPr/>
                <p14:nvPr/>
              </p14:nvContentPartPr>
              <p14:xfrm>
                <a:off x="11515301" y="3281912"/>
                <a:ext cx="360720" cy="562320"/>
              </p14:xfrm>
            </p:contentPart>
          </mc:Choice>
          <mc:Fallback>
            <p:pic>
              <p:nvPicPr>
                <p:cNvPr id="88" name="Freihand 87">
                  <a:extLst>
                    <a:ext uri="{FF2B5EF4-FFF2-40B4-BE49-F238E27FC236}">
                      <a16:creationId xmlns:a16="http://schemas.microsoft.com/office/drawing/2014/main" id="{0FE546F8-5A54-CA23-44E0-8FCDA0F6F3E9}"/>
                    </a:ext>
                  </a:extLst>
                </p:cNvPr>
                <p:cNvPicPr/>
                <p:nvPr/>
              </p:nvPicPr>
              <p:blipFill>
                <a:blip r:embed="rId141"/>
                <a:stretch>
                  <a:fillRect/>
                </a:stretch>
              </p:blipFill>
              <p:spPr>
                <a:xfrm>
                  <a:off x="11506301" y="3273272"/>
                  <a:ext cx="378360" cy="5799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9" name="Freihand 88">
                  <a:extLst>
                    <a:ext uri="{FF2B5EF4-FFF2-40B4-BE49-F238E27FC236}">
                      <a16:creationId xmlns:a16="http://schemas.microsoft.com/office/drawing/2014/main" id="{9B298F27-ED82-877A-D22D-F69DD52259BA}"/>
                    </a:ext>
                  </a:extLst>
                </p14:cNvPr>
                <p14:cNvContentPartPr/>
                <p14:nvPr/>
              </p14:nvContentPartPr>
              <p14:xfrm>
                <a:off x="11720861" y="3066992"/>
                <a:ext cx="24840" cy="96120"/>
              </p14:xfrm>
            </p:contentPart>
          </mc:Choice>
          <mc:Fallback>
            <p:pic>
              <p:nvPicPr>
                <p:cNvPr id="89" name="Freihand 88">
                  <a:extLst>
                    <a:ext uri="{FF2B5EF4-FFF2-40B4-BE49-F238E27FC236}">
                      <a16:creationId xmlns:a16="http://schemas.microsoft.com/office/drawing/2014/main" id="{9B298F27-ED82-877A-D22D-F69DD52259BA}"/>
                    </a:ext>
                  </a:extLst>
                </p:cNvPr>
                <p:cNvPicPr/>
                <p:nvPr/>
              </p:nvPicPr>
              <p:blipFill>
                <a:blip r:embed="rId143"/>
                <a:stretch>
                  <a:fillRect/>
                </a:stretch>
              </p:blipFill>
              <p:spPr>
                <a:xfrm>
                  <a:off x="11711861" y="3057992"/>
                  <a:ext cx="424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0" name="Freihand 89">
                  <a:extLst>
                    <a:ext uri="{FF2B5EF4-FFF2-40B4-BE49-F238E27FC236}">
                      <a16:creationId xmlns:a16="http://schemas.microsoft.com/office/drawing/2014/main" id="{E60BB471-B205-F974-1058-C9C3AEF07936}"/>
                    </a:ext>
                  </a:extLst>
                </p14:cNvPr>
                <p14:cNvContentPartPr/>
                <p14:nvPr/>
              </p14:nvContentPartPr>
              <p14:xfrm>
                <a:off x="11891141" y="3423032"/>
                <a:ext cx="16920" cy="34560"/>
              </p14:xfrm>
            </p:contentPart>
          </mc:Choice>
          <mc:Fallback>
            <p:pic>
              <p:nvPicPr>
                <p:cNvPr id="90" name="Freihand 89">
                  <a:extLst>
                    <a:ext uri="{FF2B5EF4-FFF2-40B4-BE49-F238E27FC236}">
                      <a16:creationId xmlns:a16="http://schemas.microsoft.com/office/drawing/2014/main" id="{E60BB471-B205-F974-1058-C9C3AEF07936}"/>
                    </a:ext>
                  </a:extLst>
                </p:cNvPr>
                <p:cNvPicPr/>
                <p:nvPr/>
              </p:nvPicPr>
              <p:blipFill>
                <a:blip r:embed="rId145"/>
                <a:stretch>
                  <a:fillRect/>
                </a:stretch>
              </p:blipFill>
              <p:spPr>
                <a:xfrm>
                  <a:off x="11882141" y="3414032"/>
                  <a:ext cx="34560" cy="52200"/>
                </a:xfrm>
                <a:prstGeom prst="rect">
                  <a:avLst/>
                </a:prstGeom>
              </p:spPr>
            </p:pic>
          </mc:Fallback>
        </mc:AlternateContent>
      </p:grpSp>
    </p:spTree>
    <p:extLst>
      <p:ext uri="{BB962C8B-B14F-4D97-AF65-F5344CB8AC3E}">
        <p14:creationId xmlns:p14="http://schemas.microsoft.com/office/powerpoint/2010/main" val="1777019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148F313-9162-4D9B-A8CA-8CC63101EFF0}"/>
              </a:ext>
            </a:extLst>
          </p:cNvPr>
          <p:cNvSpPr txBox="1"/>
          <p:nvPr/>
        </p:nvSpPr>
        <p:spPr>
          <a:xfrm>
            <a:off x="182059" y="44625"/>
            <a:ext cx="9533379" cy="646331"/>
          </a:xfrm>
          <a:prstGeom prst="rect">
            <a:avLst/>
          </a:prstGeom>
          <a:noFill/>
        </p:spPr>
        <p:txBody>
          <a:bodyPr wrap="none" rtlCol="0">
            <a:spAutoFit/>
          </a:bodyPr>
          <a:lstStyle/>
          <a:p>
            <a:r>
              <a:rPr lang="de-DE" sz="3600"/>
              <a:t>Case Study: Lorenz-curve and Income distribution</a:t>
            </a:r>
            <a:endParaRPr lang="de-DE" sz="3600" dirty="0"/>
          </a:p>
        </p:txBody>
      </p:sp>
      <p:sp>
        <p:nvSpPr>
          <p:cNvPr id="8" name="Textfeld 7">
            <a:extLst>
              <a:ext uri="{FF2B5EF4-FFF2-40B4-BE49-F238E27FC236}">
                <a16:creationId xmlns:a16="http://schemas.microsoft.com/office/drawing/2014/main" id="{D3491C45-C636-43F2-B7AD-F8BA48C6C60D}"/>
              </a:ext>
            </a:extLst>
          </p:cNvPr>
          <p:cNvSpPr txBox="1"/>
          <p:nvPr/>
        </p:nvSpPr>
        <p:spPr>
          <a:xfrm>
            <a:off x="370777" y="787352"/>
            <a:ext cx="8226177" cy="830997"/>
          </a:xfrm>
          <a:prstGeom prst="rect">
            <a:avLst/>
          </a:prstGeom>
          <a:noFill/>
          <a:ln w="25400">
            <a:solidFill>
              <a:srgbClr val="FF0000"/>
            </a:solidFill>
          </a:ln>
        </p:spPr>
        <p:txBody>
          <a:bodyPr wrap="square" rtlCol="0">
            <a:spAutoFit/>
          </a:bodyPr>
          <a:lstStyle/>
          <a:p>
            <a:r>
              <a:rPr lang="de-DE" sz="2400"/>
              <a:t>In an ascending ordered sample, we plot the accumulated relative income with respect to accumulated proportion of the population.</a:t>
            </a:r>
            <a:endParaRPr lang="de-DE" sz="2400" dirty="0"/>
          </a:p>
        </p:txBody>
      </p:sp>
      <p:sp>
        <p:nvSpPr>
          <p:cNvPr id="9" name="Textfeld 8">
            <a:extLst>
              <a:ext uri="{FF2B5EF4-FFF2-40B4-BE49-F238E27FC236}">
                <a16:creationId xmlns:a16="http://schemas.microsoft.com/office/drawing/2014/main" id="{4DC8E74F-609C-47D7-A8D3-3B3ED613EE9B}"/>
              </a:ext>
            </a:extLst>
          </p:cNvPr>
          <p:cNvSpPr txBox="1"/>
          <p:nvPr/>
        </p:nvSpPr>
        <p:spPr>
          <a:xfrm>
            <a:off x="298768" y="1700809"/>
            <a:ext cx="9183716" cy="384721"/>
          </a:xfrm>
          <a:prstGeom prst="rect">
            <a:avLst/>
          </a:prstGeom>
          <a:noFill/>
          <a:ln>
            <a:noFill/>
          </a:ln>
        </p:spPr>
        <p:txBody>
          <a:bodyPr wrap="square" rtlCol="0">
            <a:spAutoFit/>
          </a:bodyPr>
          <a:lstStyle/>
          <a:p>
            <a:r>
              <a:rPr lang="de-DE" sz="1900"/>
              <a:t>i.e. Which proportion of national income is earned by the poorest of the popupation?</a:t>
            </a:r>
            <a:endParaRPr lang="de-DE" sz="1900" dirty="0"/>
          </a:p>
        </p:txBody>
      </p:sp>
      <p:graphicFrame>
        <p:nvGraphicFramePr>
          <p:cNvPr id="10" name="Content Placeholder 6">
            <a:extLst>
              <a:ext uri="{FF2B5EF4-FFF2-40B4-BE49-F238E27FC236}">
                <a16:creationId xmlns:a16="http://schemas.microsoft.com/office/drawing/2014/main" id="{EF44164E-1A8B-4B35-A546-1D0C2495311A}"/>
              </a:ext>
            </a:extLst>
          </p:cNvPr>
          <p:cNvGraphicFramePr>
            <a:graphicFrameLocks/>
          </p:cNvGraphicFramePr>
          <p:nvPr/>
        </p:nvGraphicFramePr>
        <p:xfrm>
          <a:off x="282000" y="2472577"/>
          <a:ext cx="2448273" cy="1718739"/>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gridCol w="1296145">
                  <a:extLst>
                    <a:ext uri="{9D8B030D-6E8A-4147-A177-3AD203B41FA5}">
                      <a16:colId xmlns:a16="http://schemas.microsoft.com/office/drawing/2014/main" val="20001"/>
                    </a:ext>
                  </a:extLst>
                </a:gridCol>
              </a:tblGrid>
              <a:tr h="377619">
                <a:tc>
                  <a:txBody>
                    <a:bodyPr/>
                    <a:lstStyle/>
                    <a:p>
                      <a:pPr algn="ctr"/>
                      <a:r>
                        <a:rPr lang="en-US" sz="1600"/>
                        <a:t>% -Pop</a:t>
                      </a:r>
                      <a:endParaRPr lang="en-US" sz="1600" dirty="0"/>
                    </a:p>
                  </a:txBody>
                  <a:tcPr/>
                </a:tc>
                <a:tc>
                  <a:txBody>
                    <a:bodyPr/>
                    <a:lstStyle/>
                    <a:p>
                      <a:pPr algn="ctr"/>
                      <a:r>
                        <a:rPr lang="en-US" sz="1600"/>
                        <a:t>%</a:t>
                      </a:r>
                      <a:r>
                        <a:rPr lang="en-US" sz="1600" baseline="0"/>
                        <a:t>-In</a:t>
                      </a:r>
                      <a:endParaRPr lang="en-US" sz="1600" dirty="0"/>
                    </a:p>
                  </a:txBody>
                  <a:tcPr/>
                </a:tc>
                <a:extLst>
                  <a:ext uri="{0D108BD9-81ED-4DB2-BD59-A6C34878D82A}">
                    <a16:rowId xmlns:a16="http://schemas.microsoft.com/office/drawing/2014/main" val="10000"/>
                  </a:ext>
                </a:extLst>
              </a:tr>
              <a:tr h="218779">
                <a:tc>
                  <a:txBody>
                    <a:bodyPr/>
                    <a:lstStyle/>
                    <a:p>
                      <a:pPr algn="ctr"/>
                      <a:r>
                        <a:rPr lang="en-US" sz="1600" dirty="0"/>
                        <a:t>Q-25%</a:t>
                      </a:r>
                    </a:p>
                  </a:txBody>
                  <a:tcPr/>
                </a:tc>
                <a:tc>
                  <a:txBody>
                    <a:bodyPr/>
                    <a:lstStyle/>
                    <a:p>
                      <a:pPr algn="ctr"/>
                      <a:r>
                        <a:rPr lang="en-US" sz="1600" dirty="0"/>
                        <a:t>25%</a:t>
                      </a:r>
                    </a:p>
                  </a:txBody>
                  <a:tcPr/>
                </a:tc>
                <a:extLst>
                  <a:ext uri="{0D108BD9-81ED-4DB2-BD59-A6C34878D82A}">
                    <a16:rowId xmlns:a16="http://schemas.microsoft.com/office/drawing/2014/main" val="10001"/>
                  </a:ext>
                </a:extLst>
              </a:tr>
              <a:tr h="218779">
                <a:tc>
                  <a:txBody>
                    <a:bodyPr/>
                    <a:lstStyle/>
                    <a:p>
                      <a:pPr algn="ctr"/>
                      <a:r>
                        <a:rPr lang="en-US" sz="1600" dirty="0"/>
                        <a:t>Q-50%</a:t>
                      </a:r>
                    </a:p>
                  </a:txBody>
                  <a:tcPr/>
                </a:tc>
                <a:tc>
                  <a:txBody>
                    <a:bodyPr/>
                    <a:lstStyle/>
                    <a:p>
                      <a:pPr algn="ctr"/>
                      <a:r>
                        <a:rPr lang="en-US" sz="1600" dirty="0"/>
                        <a:t>50%</a:t>
                      </a:r>
                    </a:p>
                  </a:txBody>
                  <a:tcPr/>
                </a:tc>
                <a:extLst>
                  <a:ext uri="{0D108BD9-81ED-4DB2-BD59-A6C34878D82A}">
                    <a16:rowId xmlns:a16="http://schemas.microsoft.com/office/drawing/2014/main" val="10002"/>
                  </a:ext>
                </a:extLst>
              </a:tr>
              <a:tr h="218779">
                <a:tc>
                  <a:txBody>
                    <a:bodyPr/>
                    <a:lstStyle/>
                    <a:p>
                      <a:pPr algn="ctr"/>
                      <a:r>
                        <a:rPr lang="en-US" sz="1600" dirty="0"/>
                        <a:t>Q-75%</a:t>
                      </a:r>
                    </a:p>
                  </a:txBody>
                  <a:tcPr/>
                </a:tc>
                <a:tc>
                  <a:txBody>
                    <a:bodyPr/>
                    <a:lstStyle/>
                    <a:p>
                      <a:pPr algn="ctr"/>
                      <a:r>
                        <a:rPr lang="en-US" sz="1600" dirty="0"/>
                        <a:t>75%</a:t>
                      </a:r>
                    </a:p>
                  </a:txBody>
                  <a:tcPr/>
                </a:tc>
                <a:extLst>
                  <a:ext uri="{0D108BD9-81ED-4DB2-BD59-A6C34878D82A}">
                    <a16:rowId xmlns:a16="http://schemas.microsoft.com/office/drawing/2014/main" val="10003"/>
                  </a:ext>
                </a:extLst>
              </a:tr>
              <a:tr h="218779">
                <a:tc>
                  <a:txBody>
                    <a:bodyPr/>
                    <a:lstStyle/>
                    <a:p>
                      <a:pPr algn="ctr"/>
                      <a:r>
                        <a:rPr lang="en-US" sz="1600" dirty="0"/>
                        <a:t>Q-100%</a:t>
                      </a:r>
                    </a:p>
                  </a:txBody>
                  <a:tcPr/>
                </a:tc>
                <a:tc>
                  <a:txBody>
                    <a:bodyPr/>
                    <a:lstStyle/>
                    <a:p>
                      <a:pPr algn="ctr"/>
                      <a:r>
                        <a:rPr lang="en-US" sz="1600" dirty="0"/>
                        <a:t>100%</a:t>
                      </a:r>
                    </a:p>
                  </a:txBody>
                  <a:tcPr/>
                </a:tc>
                <a:extLst>
                  <a:ext uri="{0D108BD9-81ED-4DB2-BD59-A6C34878D82A}">
                    <a16:rowId xmlns:a16="http://schemas.microsoft.com/office/drawing/2014/main" val="10004"/>
                  </a:ext>
                </a:extLst>
              </a:tr>
            </a:tbl>
          </a:graphicData>
        </a:graphic>
      </p:graphicFrame>
      <p:sp>
        <p:nvSpPr>
          <p:cNvPr id="11" name="Textfeld 10">
            <a:extLst>
              <a:ext uri="{FF2B5EF4-FFF2-40B4-BE49-F238E27FC236}">
                <a16:creationId xmlns:a16="http://schemas.microsoft.com/office/drawing/2014/main" id="{0326620D-0C54-45C9-9DB8-756C142059DC}"/>
              </a:ext>
            </a:extLst>
          </p:cNvPr>
          <p:cNvSpPr txBox="1"/>
          <p:nvPr/>
        </p:nvSpPr>
        <p:spPr>
          <a:xfrm>
            <a:off x="199033" y="2054565"/>
            <a:ext cx="2795400" cy="430887"/>
          </a:xfrm>
          <a:prstGeom prst="rect">
            <a:avLst/>
          </a:prstGeom>
          <a:noFill/>
        </p:spPr>
        <p:txBody>
          <a:bodyPr wrap="square" rtlCol="0">
            <a:spAutoFit/>
          </a:bodyPr>
          <a:lstStyle/>
          <a:p>
            <a:r>
              <a:rPr lang="de-DE" sz="2200" b="1"/>
              <a:t>Uniform distribution</a:t>
            </a:r>
            <a:endParaRPr lang="de-DE" sz="2200" b="1" dirty="0"/>
          </a:p>
        </p:txBody>
      </p:sp>
      <p:graphicFrame>
        <p:nvGraphicFramePr>
          <p:cNvPr id="12" name="Content Placeholder 6">
            <a:extLst>
              <a:ext uri="{FF2B5EF4-FFF2-40B4-BE49-F238E27FC236}">
                <a16:creationId xmlns:a16="http://schemas.microsoft.com/office/drawing/2014/main" id="{A7F9723E-AACD-4210-8341-101EA1DDF9B8}"/>
              </a:ext>
            </a:extLst>
          </p:cNvPr>
          <p:cNvGraphicFramePr>
            <a:graphicFrameLocks/>
          </p:cNvGraphicFramePr>
          <p:nvPr/>
        </p:nvGraphicFramePr>
        <p:xfrm>
          <a:off x="3235216" y="2452257"/>
          <a:ext cx="2448273" cy="1718739"/>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gridCol w="1296145">
                  <a:extLst>
                    <a:ext uri="{9D8B030D-6E8A-4147-A177-3AD203B41FA5}">
                      <a16:colId xmlns:a16="http://schemas.microsoft.com/office/drawing/2014/main" val="20001"/>
                    </a:ext>
                  </a:extLst>
                </a:gridCol>
              </a:tblGrid>
              <a:tr h="377619">
                <a:tc>
                  <a:txBody>
                    <a:bodyPr/>
                    <a:lstStyle/>
                    <a:p>
                      <a:pPr algn="ctr"/>
                      <a:r>
                        <a:rPr lang="en-US" sz="1600"/>
                        <a:t>% -Pop</a:t>
                      </a:r>
                      <a:endParaRPr lang="en-US" sz="1600" dirty="0"/>
                    </a:p>
                  </a:txBody>
                  <a:tcPr/>
                </a:tc>
                <a:tc>
                  <a:txBody>
                    <a:bodyPr/>
                    <a:lstStyle/>
                    <a:p>
                      <a:pPr algn="ctr"/>
                      <a:r>
                        <a:rPr lang="en-US" sz="1600"/>
                        <a:t>%</a:t>
                      </a:r>
                      <a:r>
                        <a:rPr lang="en-US" sz="1600" baseline="0"/>
                        <a:t>-In</a:t>
                      </a:r>
                      <a:endParaRPr lang="en-US" sz="1600" dirty="0"/>
                    </a:p>
                  </a:txBody>
                  <a:tcPr/>
                </a:tc>
                <a:extLst>
                  <a:ext uri="{0D108BD9-81ED-4DB2-BD59-A6C34878D82A}">
                    <a16:rowId xmlns:a16="http://schemas.microsoft.com/office/drawing/2014/main" val="10000"/>
                  </a:ext>
                </a:extLst>
              </a:tr>
              <a:tr h="218779">
                <a:tc>
                  <a:txBody>
                    <a:bodyPr/>
                    <a:lstStyle/>
                    <a:p>
                      <a:pPr algn="ctr"/>
                      <a:r>
                        <a:rPr lang="en-US" sz="1600" dirty="0"/>
                        <a:t>Q-25%</a:t>
                      </a:r>
                    </a:p>
                  </a:txBody>
                  <a:tcPr/>
                </a:tc>
                <a:tc>
                  <a:txBody>
                    <a:bodyPr/>
                    <a:lstStyle/>
                    <a:p>
                      <a:pPr algn="ctr"/>
                      <a:r>
                        <a:rPr lang="en-US" sz="1600" dirty="0"/>
                        <a:t>10%</a:t>
                      </a:r>
                    </a:p>
                  </a:txBody>
                  <a:tcPr/>
                </a:tc>
                <a:extLst>
                  <a:ext uri="{0D108BD9-81ED-4DB2-BD59-A6C34878D82A}">
                    <a16:rowId xmlns:a16="http://schemas.microsoft.com/office/drawing/2014/main" val="10001"/>
                  </a:ext>
                </a:extLst>
              </a:tr>
              <a:tr h="218779">
                <a:tc>
                  <a:txBody>
                    <a:bodyPr/>
                    <a:lstStyle/>
                    <a:p>
                      <a:pPr algn="ctr"/>
                      <a:r>
                        <a:rPr lang="en-US" sz="1600" dirty="0"/>
                        <a:t>Q-50%</a:t>
                      </a:r>
                    </a:p>
                  </a:txBody>
                  <a:tcPr/>
                </a:tc>
                <a:tc>
                  <a:txBody>
                    <a:bodyPr/>
                    <a:lstStyle/>
                    <a:p>
                      <a:pPr algn="ctr"/>
                      <a:r>
                        <a:rPr lang="en-US" sz="1600" dirty="0"/>
                        <a:t>30%</a:t>
                      </a:r>
                    </a:p>
                  </a:txBody>
                  <a:tcPr/>
                </a:tc>
                <a:extLst>
                  <a:ext uri="{0D108BD9-81ED-4DB2-BD59-A6C34878D82A}">
                    <a16:rowId xmlns:a16="http://schemas.microsoft.com/office/drawing/2014/main" val="10002"/>
                  </a:ext>
                </a:extLst>
              </a:tr>
              <a:tr h="218779">
                <a:tc>
                  <a:txBody>
                    <a:bodyPr/>
                    <a:lstStyle/>
                    <a:p>
                      <a:pPr algn="ctr"/>
                      <a:r>
                        <a:rPr lang="en-US" sz="1600" dirty="0"/>
                        <a:t>Q-75%</a:t>
                      </a:r>
                    </a:p>
                  </a:txBody>
                  <a:tcPr/>
                </a:tc>
                <a:tc>
                  <a:txBody>
                    <a:bodyPr/>
                    <a:lstStyle/>
                    <a:p>
                      <a:pPr algn="ctr"/>
                      <a:r>
                        <a:rPr lang="en-US" sz="1600" dirty="0"/>
                        <a:t>60%</a:t>
                      </a:r>
                    </a:p>
                  </a:txBody>
                  <a:tcPr/>
                </a:tc>
                <a:extLst>
                  <a:ext uri="{0D108BD9-81ED-4DB2-BD59-A6C34878D82A}">
                    <a16:rowId xmlns:a16="http://schemas.microsoft.com/office/drawing/2014/main" val="10003"/>
                  </a:ext>
                </a:extLst>
              </a:tr>
              <a:tr h="218779">
                <a:tc>
                  <a:txBody>
                    <a:bodyPr/>
                    <a:lstStyle/>
                    <a:p>
                      <a:pPr algn="ctr"/>
                      <a:r>
                        <a:rPr lang="en-US" sz="1600" dirty="0"/>
                        <a:t>Q-100%</a:t>
                      </a:r>
                    </a:p>
                  </a:txBody>
                  <a:tcPr/>
                </a:tc>
                <a:tc>
                  <a:txBody>
                    <a:bodyPr/>
                    <a:lstStyle/>
                    <a:p>
                      <a:pPr algn="ctr"/>
                      <a:r>
                        <a:rPr lang="en-US" sz="1600" dirty="0"/>
                        <a:t>100%</a:t>
                      </a:r>
                    </a:p>
                  </a:txBody>
                  <a:tcPr/>
                </a:tc>
                <a:extLst>
                  <a:ext uri="{0D108BD9-81ED-4DB2-BD59-A6C34878D82A}">
                    <a16:rowId xmlns:a16="http://schemas.microsoft.com/office/drawing/2014/main" val="10004"/>
                  </a:ext>
                </a:extLst>
              </a:tr>
            </a:tbl>
          </a:graphicData>
        </a:graphic>
      </p:graphicFrame>
      <p:sp>
        <p:nvSpPr>
          <p:cNvPr id="13" name="Textfeld 12">
            <a:extLst>
              <a:ext uri="{FF2B5EF4-FFF2-40B4-BE49-F238E27FC236}">
                <a16:creationId xmlns:a16="http://schemas.microsoft.com/office/drawing/2014/main" id="{C218C33B-D206-4EB3-B790-DFBCC72B8464}"/>
              </a:ext>
            </a:extLst>
          </p:cNvPr>
          <p:cNvSpPr txBox="1"/>
          <p:nvPr/>
        </p:nvSpPr>
        <p:spPr>
          <a:xfrm>
            <a:off x="3610521" y="2054565"/>
            <a:ext cx="1992308" cy="430887"/>
          </a:xfrm>
          <a:prstGeom prst="rect">
            <a:avLst/>
          </a:prstGeom>
          <a:noFill/>
        </p:spPr>
        <p:txBody>
          <a:bodyPr wrap="square" rtlCol="0">
            <a:spAutoFit/>
          </a:bodyPr>
          <a:lstStyle/>
          <a:p>
            <a:r>
              <a:rPr lang="de-DE" sz="2200" b="1"/>
              <a:t>Right skewed</a:t>
            </a:r>
            <a:endParaRPr lang="de-DE" sz="2200" b="1" dirty="0"/>
          </a:p>
        </p:txBody>
      </p:sp>
      <p:graphicFrame>
        <p:nvGraphicFramePr>
          <p:cNvPr id="14" name="Content Placeholder 6">
            <a:extLst>
              <a:ext uri="{FF2B5EF4-FFF2-40B4-BE49-F238E27FC236}">
                <a16:creationId xmlns:a16="http://schemas.microsoft.com/office/drawing/2014/main" id="{809A81C1-34DA-4C6D-B020-E19083F7DC3C}"/>
              </a:ext>
            </a:extLst>
          </p:cNvPr>
          <p:cNvGraphicFramePr>
            <a:graphicFrameLocks/>
          </p:cNvGraphicFramePr>
          <p:nvPr/>
        </p:nvGraphicFramePr>
        <p:xfrm>
          <a:off x="6148681" y="2492897"/>
          <a:ext cx="2448273" cy="1718739"/>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gridCol w="1296145">
                  <a:extLst>
                    <a:ext uri="{9D8B030D-6E8A-4147-A177-3AD203B41FA5}">
                      <a16:colId xmlns:a16="http://schemas.microsoft.com/office/drawing/2014/main" val="20001"/>
                    </a:ext>
                  </a:extLst>
                </a:gridCol>
              </a:tblGrid>
              <a:tr h="377619">
                <a:tc>
                  <a:txBody>
                    <a:bodyPr/>
                    <a:lstStyle/>
                    <a:p>
                      <a:pPr algn="ctr"/>
                      <a:r>
                        <a:rPr lang="en-US" sz="1600"/>
                        <a:t>% -Pop</a:t>
                      </a:r>
                      <a:endParaRPr lang="en-US" sz="1600" dirty="0"/>
                    </a:p>
                  </a:txBody>
                  <a:tcPr/>
                </a:tc>
                <a:tc>
                  <a:txBody>
                    <a:bodyPr/>
                    <a:lstStyle/>
                    <a:p>
                      <a:pPr algn="ctr"/>
                      <a:r>
                        <a:rPr lang="en-US" sz="1600"/>
                        <a:t>%</a:t>
                      </a:r>
                      <a:r>
                        <a:rPr lang="en-US" sz="1600" baseline="0"/>
                        <a:t>-In</a:t>
                      </a:r>
                      <a:endParaRPr lang="en-US" sz="1600" dirty="0"/>
                    </a:p>
                  </a:txBody>
                  <a:tcPr/>
                </a:tc>
                <a:extLst>
                  <a:ext uri="{0D108BD9-81ED-4DB2-BD59-A6C34878D82A}">
                    <a16:rowId xmlns:a16="http://schemas.microsoft.com/office/drawing/2014/main" val="10000"/>
                  </a:ext>
                </a:extLst>
              </a:tr>
              <a:tr h="218779">
                <a:tc>
                  <a:txBody>
                    <a:bodyPr/>
                    <a:lstStyle/>
                    <a:p>
                      <a:pPr algn="ctr"/>
                      <a:r>
                        <a:rPr lang="en-US" sz="1600" dirty="0"/>
                        <a:t>Q-25%</a:t>
                      </a:r>
                    </a:p>
                  </a:txBody>
                  <a:tcPr/>
                </a:tc>
                <a:tc>
                  <a:txBody>
                    <a:bodyPr/>
                    <a:lstStyle/>
                    <a:p>
                      <a:pPr algn="ctr"/>
                      <a:r>
                        <a:rPr lang="en-US" sz="1600" dirty="0"/>
                        <a:t>1%</a:t>
                      </a:r>
                    </a:p>
                  </a:txBody>
                  <a:tcPr/>
                </a:tc>
                <a:extLst>
                  <a:ext uri="{0D108BD9-81ED-4DB2-BD59-A6C34878D82A}">
                    <a16:rowId xmlns:a16="http://schemas.microsoft.com/office/drawing/2014/main" val="10001"/>
                  </a:ext>
                </a:extLst>
              </a:tr>
              <a:tr h="218779">
                <a:tc>
                  <a:txBody>
                    <a:bodyPr/>
                    <a:lstStyle/>
                    <a:p>
                      <a:pPr algn="ctr"/>
                      <a:r>
                        <a:rPr lang="en-US" sz="1600" dirty="0"/>
                        <a:t>Q-50%</a:t>
                      </a:r>
                    </a:p>
                  </a:txBody>
                  <a:tcPr/>
                </a:tc>
                <a:tc>
                  <a:txBody>
                    <a:bodyPr/>
                    <a:lstStyle/>
                    <a:p>
                      <a:pPr algn="ctr"/>
                      <a:r>
                        <a:rPr lang="en-US" sz="1600" dirty="0"/>
                        <a:t>2%</a:t>
                      </a:r>
                    </a:p>
                  </a:txBody>
                  <a:tcPr/>
                </a:tc>
                <a:extLst>
                  <a:ext uri="{0D108BD9-81ED-4DB2-BD59-A6C34878D82A}">
                    <a16:rowId xmlns:a16="http://schemas.microsoft.com/office/drawing/2014/main" val="10002"/>
                  </a:ext>
                </a:extLst>
              </a:tr>
              <a:tr h="218779">
                <a:tc>
                  <a:txBody>
                    <a:bodyPr/>
                    <a:lstStyle/>
                    <a:p>
                      <a:pPr algn="ctr"/>
                      <a:r>
                        <a:rPr lang="en-US" sz="1600" dirty="0"/>
                        <a:t>Q-75%</a:t>
                      </a:r>
                    </a:p>
                  </a:txBody>
                  <a:tcPr/>
                </a:tc>
                <a:tc>
                  <a:txBody>
                    <a:bodyPr/>
                    <a:lstStyle/>
                    <a:p>
                      <a:pPr algn="ctr"/>
                      <a:r>
                        <a:rPr lang="en-US" sz="1600" dirty="0"/>
                        <a:t>3%</a:t>
                      </a:r>
                    </a:p>
                  </a:txBody>
                  <a:tcPr/>
                </a:tc>
                <a:extLst>
                  <a:ext uri="{0D108BD9-81ED-4DB2-BD59-A6C34878D82A}">
                    <a16:rowId xmlns:a16="http://schemas.microsoft.com/office/drawing/2014/main" val="10003"/>
                  </a:ext>
                </a:extLst>
              </a:tr>
              <a:tr h="218779">
                <a:tc>
                  <a:txBody>
                    <a:bodyPr/>
                    <a:lstStyle/>
                    <a:p>
                      <a:pPr algn="ctr"/>
                      <a:r>
                        <a:rPr lang="en-US" sz="1600" dirty="0"/>
                        <a:t>Q-100%</a:t>
                      </a:r>
                    </a:p>
                  </a:txBody>
                  <a:tcPr/>
                </a:tc>
                <a:tc>
                  <a:txBody>
                    <a:bodyPr/>
                    <a:lstStyle/>
                    <a:p>
                      <a:pPr algn="ctr"/>
                      <a:r>
                        <a:rPr lang="en-US" sz="1600" dirty="0"/>
                        <a:t>97%</a:t>
                      </a:r>
                    </a:p>
                  </a:txBody>
                  <a:tcPr/>
                </a:tc>
                <a:extLst>
                  <a:ext uri="{0D108BD9-81ED-4DB2-BD59-A6C34878D82A}">
                    <a16:rowId xmlns:a16="http://schemas.microsoft.com/office/drawing/2014/main" val="10004"/>
                  </a:ext>
                </a:extLst>
              </a:tr>
            </a:tbl>
          </a:graphicData>
        </a:graphic>
      </p:graphicFrame>
      <p:sp>
        <p:nvSpPr>
          <p:cNvPr id="15" name="Textfeld 14">
            <a:extLst>
              <a:ext uri="{FF2B5EF4-FFF2-40B4-BE49-F238E27FC236}">
                <a16:creationId xmlns:a16="http://schemas.microsoft.com/office/drawing/2014/main" id="{6FEA131E-4477-478C-ADBB-AB5CEFEDFB95}"/>
              </a:ext>
            </a:extLst>
          </p:cNvPr>
          <p:cNvSpPr txBox="1"/>
          <p:nvPr/>
        </p:nvSpPr>
        <p:spPr>
          <a:xfrm>
            <a:off x="6507893" y="2019432"/>
            <a:ext cx="1454943" cy="430887"/>
          </a:xfrm>
          <a:prstGeom prst="rect">
            <a:avLst/>
          </a:prstGeom>
          <a:noFill/>
        </p:spPr>
        <p:txBody>
          <a:bodyPr wrap="square" rtlCol="0">
            <a:spAutoFit/>
          </a:bodyPr>
          <a:lstStyle/>
          <a:p>
            <a:r>
              <a:rPr lang="de-DE" sz="2200" b="1" dirty="0"/>
              <a:t>Bill-Gates</a:t>
            </a:r>
          </a:p>
        </p:txBody>
      </p:sp>
      <p:pic>
        <p:nvPicPr>
          <p:cNvPr id="4" name="Grafik 3">
            <a:extLst>
              <a:ext uri="{FF2B5EF4-FFF2-40B4-BE49-F238E27FC236}">
                <a16:creationId xmlns:a16="http://schemas.microsoft.com/office/drawing/2014/main" id="{85935C28-B40F-0DAA-53A0-AA35C2706E1D}"/>
              </a:ext>
            </a:extLst>
          </p:cNvPr>
          <p:cNvPicPr>
            <a:picLocks noChangeAspect="1"/>
          </p:cNvPicPr>
          <p:nvPr/>
        </p:nvPicPr>
        <p:blipFill>
          <a:blip r:embed="rId2"/>
          <a:stretch>
            <a:fillRect/>
          </a:stretch>
        </p:blipFill>
        <p:spPr>
          <a:xfrm>
            <a:off x="23154" y="4429633"/>
            <a:ext cx="8573800" cy="2237888"/>
          </a:xfrm>
          <a:prstGeom prst="rect">
            <a:avLst/>
          </a:prstGeom>
        </p:spPr>
      </p:pic>
      <p:sp>
        <p:nvSpPr>
          <p:cNvPr id="5" name="Rechteck 4">
            <a:extLst>
              <a:ext uri="{FF2B5EF4-FFF2-40B4-BE49-F238E27FC236}">
                <a16:creationId xmlns:a16="http://schemas.microsoft.com/office/drawing/2014/main" id="{42295983-23C3-F455-31DE-A3134B26971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6" name="Textfeld 5">
            <a:extLst>
              <a:ext uri="{FF2B5EF4-FFF2-40B4-BE49-F238E27FC236}">
                <a16:creationId xmlns:a16="http://schemas.microsoft.com/office/drawing/2014/main" id="{670B7470-D004-C177-CCE2-F2A48153EF93}"/>
              </a:ext>
            </a:extLst>
          </p:cNvPr>
          <p:cNvSpPr txBox="1"/>
          <p:nvPr/>
        </p:nvSpPr>
        <p:spPr>
          <a:xfrm>
            <a:off x="9061620" y="787352"/>
            <a:ext cx="2750334" cy="2308324"/>
          </a:xfrm>
          <a:prstGeom prst="rect">
            <a:avLst/>
          </a:prstGeom>
          <a:noFill/>
          <a:ln w="25400">
            <a:solidFill>
              <a:srgbClr val="FF0000"/>
            </a:solidFill>
          </a:ln>
        </p:spPr>
        <p:txBody>
          <a:bodyPr wrap="square" rtlCol="0">
            <a:spAutoFit/>
          </a:bodyPr>
          <a:lstStyle/>
          <a:p>
            <a:pPr algn="ctr"/>
            <a:r>
              <a:rPr lang="de-DE" sz="2400"/>
              <a:t>The more, the Lorenz-curve runs below the 45°-Line the more concentrated is the income distribution</a:t>
            </a:r>
            <a:endParaRPr lang="de-DE" sz="2400" dirty="0"/>
          </a:p>
        </p:txBody>
      </p:sp>
    </p:spTree>
    <p:extLst>
      <p:ext uri="{BB962C8B-B14F-4D97-AF65-F5344CB8AC3E}">
        <p14:creationId xmlns:p14="http://schemas.microsoft.com/office/powerpoint/2010/main" val="358178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p:bldP spid="13" grpId="0"/>
      <p:bldP spid="15"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4000" b="1" baseline="30000"/>
              <a:t>The Gini-Coefficient</a:t>
            </a:r>
            <a:endParaRPr lang="de-DE" sz="4000" b="1"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30855C1F-2545-4E14-B8FA-0582DFDB53CE}"/>
                  </a:ext>
                </a:extLst>
              </p:cNvPr>
              <p:cNvSpPr txBox="1"/>
              <p:nvPr/>
            </p:nvSpPr>
            <p:spPr>
              <a:xfrm>
                <a:off x="0" y="562248"/>
                <a:ext cx="8748464" cy="5976664"/>
              </a:xfrm>
              <a:prstGeom prst="rect">
                <a:avLst/>
              </a:prstGeom>
              <a:noFill/>
            </p:spPr>
            <p:txBody>
              <a:bodyPr wrap="square" rtlCol="0">
                <a:noAutofit/>
              </a:bodyPr>
              <a:lstStyle/>
              <a:p>
                <a:r>
                  <a:rPr lang="de-DE" sz="2400" dirty="0"/>
                  <a:t>The Gini </a:t>
                </a:r>
                <a:r>
                  <a:rPr lang="de-DE" sz="2400" dirty="0" err="1"/>
                  <a:t>coefficient</a:t>
                </a:r>
                <a:r>
                  <a:rPr lang="de-DE" sz="2400" dirty="0"/>
                  <a:t> </a:t>
                </a:r>
                <a:r>
                  <a:rPr lang="de-DE" sz="2400" dirty="0" err="1"/>
                  <a:t>measures</a:t>
                </a:r>
                <a:r>
                  <a:rPr lang="de-DE" sz="2400" dirty="0"/>
                  <a:t> </a:t>
                </a:r>
                <a:r>
                  <a:rPr lang="de-DE" sz="2400" dirty="0" err="1"/>
                  <a:t>the</a:t>
                </a:r>
                <a:r>
                  <a:rPr lang="de-DE" sz="2400" dirty="0"/>
                  <a:t> </a:t>
                </a:r>
                <a:r>
                  <a:rPr lang="de-DE" sz="2400" dirty="0" err="1"/>
                  <a:t>inequality</a:t>
                </a:r>
                <a:r>
                  <a:rPr lang="de-DE" sz="2400" dirty="0"/>
                  <a:t> </a:t>
                </a:r>
                <a:r>
                  <a:rPr lang="de-DE" sz="2400" dirty="0" err="1"/>
                  <a:t>of</a:t>
                </a:r>
                <a:r>
                  <a:rPr lang="de-DE" sz="2400" dirty="0"/>
                  <a:t> </a:t>
                </a:r>
                <a:r>
                  <a:rPr lang="de-DE" sz="2400" dirty="0" err="1"/>
                  <a:t>the</a:t>
                </a:r>
                <a:r>
                  <a:rPr lang="de-DE" sz="2400" dirty="0"/>
                  <a:t> </a:t>
                </a:r>
                <a:r>
                  <a:rPr lang="de-DE" sz="2400" dirty="0" err="1"/>
                  <a:t>income</a:t>
                </a:r>
                <a:r>
                  <a:rPr lang="de-DE" sz="2400" dirty="0"/>
                  <a:t> </a:t>
                </a:r>
                <a:r>
                  <a:rPr lang="de-DE" sz="2400" dirty="0" err="1"/>
                  <a:t>distribution</a:t>
                </a:r>
                <a:r>
                  <a:rPr lang="de-DE" sz="2400" dirty="0"/>
                  <a:t>.</a:t>
                </a:r>
              </a:p>
              <a:p>
                <a:r>
                  <a:rPr lang="de-DE" sz="2400" dirty="0"/>
                  <a:t>The Gini </a:t>
                </a:r>
                <a:r>
                  <a:rPr lang="de-DE" sz="2400" dirty="0" err="1"/>
                  <a:t>coefficient</a:t>
                </a:r>
                <a:r>
                  <a:rPr lang="de-DE" sz="2400" dirty="0"/>
                  <a:t> (GC) </a:t>
                </a:r>
                <a:r>
                  <a:rPr lang="de-DE" sz="2400" dirty="0" err="1"/>
                  <a:t>is</a:t>
                </a:r>
                <a:r>
                  <a:rPr lang="de-DE" sz="2400" dirty="0"/>
                  <a:t> </a:t>
                </a:r>
                <a:r>
                  <a:rPr lang="de-DE" sz="2400" dirty="0" err="1"/>
                  <a:t>defined</a:t>
                </a:r>
                <a:r>
                  <a:rPr lang="de-DE" sz="2400" dirty="0"/>
                  <a:t> via </a:t>
                </a:r>
                <a:r>
                  <a:rPr lang="de-DE" sz="2400" dirty="0" err="1"/>
                  <a:t>the</a:t>
                </a:r>
                <a:r>
                  <a:rPr lang="de-DE" sz="2400" dirty="0"/>
                  <a:t> Lorenz-</a:t>
                </a:r>
                <a:r>
                  <a:rPr lang="de-DE" sz="2400" dirty="0" err="1"/>
                  <a:t>curve</a:t>
                </a:r>
                <a:r>
                  <a:rPr lang="de-DE" sz="2400" dirty="0"/>
                  <a:t>:</a:t>
                </a:r>
              </a:p>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𝐺</m:t>
                      </m:r>
                      <m:r>
                        <a:rPr lang="de-DE" sz="2400" b="0" i="1" smtClean="0">
                          <a:latin typeface="Cambria Math" panose="02040503050406030204" pitchFamily="18" charset="0"/>
                        </a:rPr>
                        <m:t>𝐶</m:t>
                      </m:r>
                      <m:r>
                        <a:rPr lang="de-DE" sz="2400" i="1">
                          <a:latin typeface="Cambria Math" panose="02040503050406030204" pitchFamily="18" charset="0"/>
                        </a:rPr>
                        <m:t>=</m:t>
                      </m:r>
                      <m:f>
                        <m:fPr>
                          <m:ctrlPr>
                            <a:rPr lang="de-DE" sz="2400" i="1">
                              <a:latin typeface="Cambria Math" panose="02040503050406030204" pitchFamily="18" charset="0"/>
                            </a:rPr>
                          </m:ctrlPr>
                        </m:fPr>
                        <m:num>
                          <m:r>
                            <a:rPr lang="de-DE" sz="2400" i="1">
                              <a:latin typeface="Cambria Math" panose="02040503050406030204" pitchFamily="18" charset="0"/>
                            </a:rPr>
                            <m:t>𝐹</m:t>
                          </m:r>
                        </m:num>
                        <m:den>
                          <m:r>
                            <a:rPr lang="de-DE" sz="2400" i="1">
                              <a:latin typeface="Cambria Math" panose="02040503050406030204" pitchFamily="18" charset="0"/>
                            </a:rPr>
                            <m:t>1/2</m:t>
                          </m:r>
                        </m:den>
                      </m:f>
                      <m:r>
                        <a:rPr lang="de-DE" sz="2400" i="1">
                          <a:latin typeface="Cambria Math" panose="02040503050406030204" pitchFamily="18" charset="0"/>
                        </a:rPr>
                        <m:t>=2</m:t>
                      </m:r>
                      <m:r>
                        <a:rPr lang="de-DE" sz="2400" i="1">
                          <a:latin typeface="Cambria Math" panose="02040503050406030204" pitchFamily="18" charset="0"/>
                        </a:rPr>
                        <m:t>𝐹</m:t>
                      </m:r>
                    </m:oMath>
                  </m:oMathPara>
                </a14:m>
                <a:endParaRPr lang="de-DE" sz="2400" dirty="0"/>
              </a:p>
              <a:p>
                <a:endParaRPr lang="de-DE" sz="2400" dirty="0"/>
              </a:p>
              <a:p>
                <a:pPr/>
                <a14:m>
                  <m:oMathPara xmlns:m="http://schemas.openxmlformats.org/officeDocument/2006/math">
                    <m:oMathParaPr>
                      <m:jc m:val="centerGroup"/>
                    </m:oMathParaPr>
                    <m:oMath xmlns:m="http://schemas.openxmlformats.org/officeDocument/2006/math">
                      <m:r>
                        <a:rPr lang="de-DE" sz="2000" i="1">
                          <a:latin typeface="Cambria Math" panose="02040503050406030204" pitchFamily="18" charset="0"/>
                        </a:rPr>
                        <m:t>𝐺</m:t>
                      </m:r>
                      <m:r>
                        <a:rPr lang="de-DE" sz="2000" b="0" i="1" smtClean="0">
                          <a:latin typeface="Cambria Math" panose="02040503050406030204" pitchFamily="18" charset="0"/>
                        </a:rPr>
                        <m:t>𝐶</m:t>
                      </m:r>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b="0" i="1" smtClean="0">
                              <a:latin typeface="Cambria Math" panose="02040503050406030204" pitchFamily="18" charset="0"/>
                            </a:rPr>
                            <m:t>𝐴𝑟𝑒𝑎</m:t>
                          </m:r>
                          <m:r>
                            <a:rPr lang="de-DE" sz="2000" b="0" i="1" smtClean="0">
                              <a:latin typeface="Cambria Math" panose="02040503050406030204" pitchFamily="18" charset="0"/>
                            </a:rPr>
                            <m:t> </m:t>
                          </m:r>
                          <m:r>
                            <a:rPr lang="de-DE" sz="2000" b="0" i="1" smtClean="0">
                              <a:latin typeface="Cambria Math" panose="02040503050406030204" pitchFamily="18" charset="0"/>
                            </a:rPr>
                            <m:t>𝑏𝑒𝑡𝑤𝑒𝑒𝑛</m:t>
                          </m:r>
                          <m:r>
                            <a:rPr lang="de-DE" sz="2000" b="0" i="1" smtClean="0">
                              <a:latin typeface="Cambria Math" panose="02040503050406030204" pitchFamily="18" charset="0"/>
                            </a:rPr>
                            <m:t> </m:t>
                          </m:r>
                          <m:r>
                            <a:rPr lang="de-DE" sz="2000" b="0" i="1" smtClean="0">
                              <a:latin typeface="Cambria Math" panose="02040503050406030204" pitchFamily="18" charset="0"/>
                            </a:rPr>
                            <m:t>𝑡h𝑒</m:t>
                          </m:r>
                          <m:r>
                            <a:rPr lang="de-DE" sz="2000" b="0" i="1" smtClean="0">
                              <a:latin typeface="Cambria Math" panose="02040503050406030204" pitchFamily="18" charset="0"/>
                            </a:rPr>
                            <m:t> 45°−</m:t>
                          </m:r>
                          <m:r>
                            <a:rPr lang="de-DE" sz="2000" b="0" i="1" smtClean="0">
                              <a:latin typeface="Cambria Math" panose="02040503050406030204" pitchFamily="18" charset="0"/>
                            </a:rPr>
                            <m:t>𝐿𝑖𝑛𝑒</m:t>
                          </m:r>
                          <m:r>
                            <a:rPr lang="de-DE" sz="2000" b="0" i="1" smtClean="0">
                              <a:latin typeface="Cambria Math" panose="02040503050406030204" pitchFamily="18" charset="0"/>
                            </a:rPr>
                            <m:t> </m:t>
                          </m:r>
                          <m:r>
                            <a:rPr lang="de-DE" sz="2000" b="0" i="1" smtClean="0">
                              <a:latin typeface="Cambria Math" panose="02040503050406030204" pitchFamily="18" charset="0"/>
                            </a:rPr>
                            <m:t>𝑎𝑛𝑑</m:t>
                          </m:r>
                          <m:r>
                            <a:rPr lang="de-DE" sz="2000" b="0" i="1" smtClean="0">
                              <a:latin typeface="Cambria Math" panose="02040503050406030204" pitchFamily="18" charset="0"/>
                            </a:rPr>
                            <m:t> </m:t>
                          </m:r>
                          <m:r>
                            <a:rPr lang="de-DE" sz="2000" b="0" i="1" smtClean="0">
                              <a:latin typeface="Cambria Math" panose="02040503050406030204" pitchFamily="18" charset="0"/>
                            </a:rPr>
                            <m:t>𝑡h𝑒</m:t>
                          </m:r>
                          <m:r>
                            <a:rPr lang="de-DE" sz="2000" b="0" i="1" smtClean="0">
                              <a:latin typeface="Cambria Math" panose="02040503050406030204" pitchFamily="18" charset="0"/>
                            </a:rPr>
                            <m:t> </m:t>
                          </m:r>
                          <m:r>
                            <a:rPr lang="de-DE" sz="2000" b="0" i="1" smtClean="0">
                              <a:latin typeface="Cambria Math" panose="02040503050406030204" pitchFamily="18" charset="0"/>
                            </a:rPr>
                            <m:t>𝐿𝑜𝑟𝑒𝑛𝑧</m:t>
                          </m:r>
                          <m:r>
                            <a:rPr lang="de-DE" sz="2000" b="0" i="1" smtClean="0">
                              <a:latin typeface="Cambria Math" panose="02040503050406030204" pitchFamily="18" charset="0"/>
                            </a:rPr>
                            <m:t>−</m:t>
                          </m:r>
                          <m:r>
                            <a:rPr lang="de-DE" sz="2000" b="0" i="1" smtClean="0">
                              <a:latin typeface="Cambria Math" panose="02040503050406030204" pitchFamily="18" charset="0"/>
                            </a:rPr>
                            <m:t>𝑐𝑢𝑟𝑣𝑒</m:t>
                          </m:r>
                          <m:r>
                            <a:rPr lang="de-DE" sz="2000" b="0" i="1" smtClean="0">
                              <a:latin typeface="Cambria Math" panose="02040503050406030204" pitchFamily="18" charset="0"/>
                            </a:rPr>
                            <m:t> </m:t>
                          </m:r>
                          <m:r>
                            <a:rPr lang="de-DE" sz="2000" i="1">
                              <a:latin typeface="Cambria Math" panose="02040503050406030204" pitchFamily="18" charset="0"/>
                            </a:rPr>
                            <m:t>𝐿</m:t>
                          </m:r>
                        </m:num>
                        <m:den>
                          <m:r>
                            <a:rPr lang="de-DE" sz="2000" i="1">
                              <a:latin typeface="Cambria Math" panose="02040503050406030204" pitchFamily="18" charset="0"/>
                            </a:rPr>
                            <m:t>𝐴𝑟𝑒𝑎</m:t>
                          </m:r>
                          <m:r>
                            <a:rPr lang="de-DE" sz="2000" i="1">
                              <a:latin typeface="Cambria Math" panose="02040503050406030204" pitchFamily="18" charset="0"/>
                            </a:rPr>
                            <m:t> </m:t>
                          </m:r>
                          <m:r>
                            <a:rPr lang="de-DE" sz="2000" i="1">
                              <a:latin typeface="Cambria Math" panose="02040503050406030204" pitchFamily="18" charset="0"/>
                            </a:rPr>
                            <m:t>𝑏𝑒𝑡𝑤𝑒𝑒𝑛</m:t>
                          </m:r>
                          <m:r>
                            <a:rPr lang="de-DE" sz="2000" i="1">
                              <a:latin typeface="Cambria Math" panose="02040503050406030204" pitchFamily="18" charset="0"/>
                            </a:rPr>
                            <m:t> </m:t>
                          </m:r>
                          <m:r>
                            <a:rPr lang="de-DE" sz="2000" i="1">
                              <a:latin typeface="Cambria Math" panose="02040503050406030204" pitchFamily="18" charset="0"/>
                            </a:rPr>
                            <m:t>𝑡h𝑒</m:t>
                          </m:r>
                          <m:r>
                            <a:rPr lang="de-DE" sz="2000" i="1">
                              <a:latin typeface="Cambria Math" panose="02040503050406030204" pitchFamily="18" charset="0"/>
                            </a:rPr>
                            <m:t> 45°−</m:t>
                          </m:r>
                          <m:r>
                            <a:rPr lang="de-DE" sz="2000" i="1">
                              <a:latin typeface="Cambria Math" panose="02040503050406030204" pitchFamily="18" charset="0"/>
                            </a:rPr>
                            <m:t>𝐿𝑖𝑛𝑒</m:t>
                          </m:r>
                          <m:r>
                            <a:rPr lang="de-DE" sz="2000" i="1">
                              <a:latin typeface="Cambria Math" panose="02040503050406030204" pitchFamily="18" charset="0"/>
                            </a:rPr>
                            <m:t> </m:t>
                          </m:r>
                          <m:r>
                            <a:rPr lang="de-DE" sz="2000" i="1">
                              <a:latin typeface="Cambria Math" panose="02040503050406030204" pitchFamily="18" charset="0"/>
                            </a:rPr>
                            <m:t>𝑎𝑛𝑑</m:t>
                          </m:r>
                          <m:r>
                            <a:rPr lang="de-DE" sz="2000" i="1">
                              <a:latin typeface="Cambria Math" panose="02040503050406030204" pitchFamily="18" charset="0"/>
                            </a:rPr>
                            <m:t> </m:t>
                          </m:r>
                          <m:r>
                            <a:rPr lang="de-DE" sz="2000" i="1">
                              <a:latin typeface="Cambria Math" panose="02040503050406030204" pitchFamily="18" charset="0"/>
                            </a:rPr>
                            <m:t>𝑡h𝑒</m:t>
                          </m:r>
                          <m:r>
                            <a:rPr lang="de-DE" sz="2000" b="0" i="1" smtClean="0">
                              <a:latin typeface="Cambria Math" panose="02040503050406030204" pitchFamily="18" charset="0"/>
                            </a:rPr>
                            <m:t> </m:t>
                          </m:r>
                          <m:r>
                            <a:rPr lang="de-DE" sz="2000" b="0" i="1" smtClean="0">
                              <a:latin typeface="Cambria Math" panose="02040503050406030204" pitchFamily="18" charset="0"/>
                            </a:rPr>
                            <m:t>h𝑜𝑟𝑖𝑧𝑜𝑛𝑡𝑎𝑙</m:t>
                          </m:r>
                          <m:r>
                            <a:rPr lang="de-DE" sz="2000" b="0" i="1" smtClean="0">
                              <a:latin typeface="Cambria Math" panose="02040503050406030204" pitchFamily="18" charset="0"/>
                            </a:rPr>
                            <m:t> </m:t>
                          </m:r>
                          <m:r>
                            <a:rPr lang="de-DE" sz="2000" b="0" i="1" smtClean="0">
                              <a:latin typeface="Cambria Math" panose="02040503050406030204" pitchFamily="18" charset="0"/>
                            </a:rPr>
                            <m:t>𝑎𝑥𝑒𝑠</m:t>
                          </m:r>
                        </m:den>
                      </m:f>
                    </m:oMath>
                  </m:oMathPara>
                </a14:m>
                <a:endParaRPr lang="de-DE" sz="2000" dirty="0"/>
              </a:p>
              <a:p>
                <a:endParaRPr lang="de-DE" sz="2000" dirty="0"/>
              </a:p>
              <a:p>
                <a:endParaRPr lang="de-DE" sz="2000" dirty="0"/>
              </a:p>
              <a:p>
                <a:r>
                  <a:rPr lang="de-DE" sz="2000" dirty="0" err="1"/>
                  <a:t>Since</a:t>
                </a:r>
                <a:r>
                  <a:rPr lang="de-DE" sz="2000" dirty="0"/>
                  <a:t> </a:t>
                </a:r>
                <a:r>
                  <a:rPr lang="de-DE" sz="2000" dirty="0" err="1"/>
                  <a:t>the</a:t>
                </a:r>
                <a:r>
                  <a:rPr lang="de-DE" sz="2000" dirty="0"/>
                  <a:t> </a:t>
                </a:r>
                <a:r>
                  <a:rPr lang="de-DE" sz="2000" dirty="0" err="1"/>
                  <a:t>area</a:t>
                </a:r>
                <a:r>
                  <a:rPr lang="de-DE" sz="2000" dirty="0"/>
                  <a:t> </a:t>
                </a:r>
                <a:r>
                  <a:rPr lang="de-DE" sz="2000" dirty="0" err="1"/>
                  <a:t>between</a:t>
                </a:r>
                <a:r>
                  <a:rPr lang="de-DE" sz="2000" dirty="0"/>
                  <a:t> </a:t>
                </a:r>
                <a:r>
                  <a:rPr lang="de-DE" sz="2000" dirty="0" err="1"/>
                  <a:t>the</a:t>
                </a:r>
                <a:r>
                  <a:rPr lang="de-DE" sz="2000" dirty="0"/>
                  <a:t> 45°-Line and </a:t>
                </a:r>
                <a:r>
                  <a:rPr lang="de-DE" sz="2000" dirty="0" err="1"/>
                  <a:t>the</a:t>
                </a:r>
                <a:r>
                  <a:rPr lang="de-DE" sz="2000" dirty="0"/>
                  <a:t> horizontal </a:t>
                </a:r>
                <a:r>
                  <a:rPr lang="de-DE" sz="2000" dirty="0" err="1"/>
                  <a:t>axes</a:t>
                </a:r>
                <a:r>
                  <a:rPr lang="de-DE" sz="2000" dirty="0"/>
                  <a:t> </a:t>
                </a:r>
                <a:r>
                  <a:rPr lang="de-DE" sz="2000" dirty="0" err="1"/>
                  <a:t>equals</a:t>
                </a:r>
                <a:r>
                  <a:rPr lang="de-DE" sz="2000" dirty="0"/>
                  <a:t> ½ </a:t>
                </a:r>
                <a:r>
                  <a:rPr lang="de-DE" sz="2000" dirty="0" err="1"/>
                  <a:t>we</a:t>
                </a:r>
                <a:r>
                  <a:rPr lang="de-DE" sz="2000" dirty="0"/>
                  <a:t> </a:t>
                </a:r>
                <a:r>
                  <a:rPr lang="de-DE" sz="2000" dirty="0" err="1"/>
                  <a:t>abtain</a:t>
                </a:r>
                <a:r>
                  <a:rPr lang="de-DE" sz="2000" dirty="0"/>
                  <a:t> also</a:t>
                </a:r>
              </a:p>
              <a:p>
                <a:endParaRPr lang="de-DE" sz="2000" dirty="0"/>
              </a:p>
              <a:p>
                <a:endParaRPr lang="de-DE" sz="24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de-DE" sz="2400" i="1" smtClean="0">
                          <a:latin typeface="Cambria Math" panose="02040503050406030204" pitchFamily="18" charset="0"/>
                        </a:rPr>
                        <m:t>𝐺</m:t>
                      </m:r>
                      <m:r>
                        <a:rPr lang="de-DE" sz="2400" b="0" i="1" smtClean="0">
                          <a:latin typeface="Cambria Math" panose="02040503050406030204" pitchFamily="18" charset="0"/>
                        </a:rPr>
                        <m:t>𝐶</m:t>
                      </m:r>
                      <m:r>
                        <a:rPr lang="de-DE" sz="2400" i="1">
                          <a:latin typeface="Cambria Math" panose="02040503050406030204" pitchFamily="18" charset="0"/>
                        </a:rPr>
                        <m:t>=</m:t>
                      </m:r>
                      <m:r>
                        <m:rPr>
                          <m:nor/>
                        </m:rPr>
                        <a:rPr lang="de-DE" sz="2400" dirty="0"/>
                        <m:t>2(</m:t>
                      </m:r>
                      <m:r>
                        <a:rPr lang="de-DE" sz="2400" i="1">
                          <a:latin typeface="Cambria Math" panose="02040503050406030204" pitchFamily="18" charset="0"/>
                        </a:rPr>
                        <m:t>𝐴𝑟𝑒𝑎</m:t>
                      </m:r>
                      <m:r>
                        <a:rPr lang="de-DE" sz="2400" i="1">
                          <a:latin typeface="Cambria Math" panose="02040503050406030204" pitchFamily="18" charset="0"/>
                        </a:rPr>
                        <m:t> </m:t>
                      </m:r>
                      <m:r>
                        <a:rPr lang="de-DE" sz="2400" i="1">
                          <a:latin typeface="Cambria Math" panose="02040503050406030204" pitchFamily="18" charset="0"/>
                        </a:rPr>
                        <m:t>𝑏𝑒𝑡𝑤𝑒𝑒𝑛</m:t>
                      </m:r>
                      <m:r>
                        <a:rPr lang="de-DE" sz="2400" i="1">
                          <a:latin typeface="Cambria Math" panose="02040503050406030204" pitchFamily="18" charset="0"/>
                        </a:rPr>
                        <m:t> </m:t>
                      </m:r>
                      <m:r>
                        <a:rPr lang="de-DE" sz="2400" i="1">
                          <a:latin typeface="Cambria Math" panose="02040503050406030204" pitchFamily="18" charset="0"/>
                        </a:rPr>
                        <m:t>𝑡h𝑒</m:t>
                      </m:r>
                      <m:r>
                        <a:rPr lang="de-DE" sz="2400" i="1">
                          <a:latin typeface="Cambria Math" panose="02040503050406030204" pitchFamily="18" charset="0"/>
                        </a:rPr>
                        <m:t> 45°−</m:t>
                      </m:r>
                      <m:r>
                        <a:rPr lang="de-DE" sz="2400" i="1">
                          <a:latin typeface="Cambria Math" panose="02040503050406030204" pitchFamily="18" charset="0"/>
                        </a:rPr>
                        <m:t>𝐿𝑖𝑛𝑒</m:t>
                      </m:r>
                      <m:r>
                        <a:rPr lang="de-DE" sz="2400" i="1">
                          <a:latin typeface="Cambria Math" panose="02040503050406030204" pitchFamily="18" charset="0"/>
                        </a:rPr>
                        <m:t> </m:t>
                      </m:r>
                      <m:r>
                        <a:rPr lang="de-DE" sz="2400" i="1">
                          <a:latin typeface="Cambria Math" panose="02040503050406030204" pitchFamily="18" charset="0"/>
                        </a:rPr>
                        <m:t>𝑎𝑛𝑑</m:t>
                      </m:r>
                      <m:r>
                        <a:rPr lang="de-DE" sz="2400" i="1">
                          <a:latin typeface="Cambria Math" panose="02040503050406030204" pitchFamily="18" charset="0"/>
                        </a:rPr>
                        <m:t> </m:t>
                      </m:r>
                      <m:r>
                        <a:rPr lang="de-DE" sz="2400" i="1">
                          <a:latin typeface="Cambria Math" panose="02040503050406030204" pitchFamily="18" charset="0"/>
                        </a:rPr>
                        <m:t>𝑡h𝑒</m:t>
                      </m:r>
                      <m:r>
                        <a:rPr lang="de-DE" sz="2400" i="1">
                          <a:latin typeface="Cambria Math" panose="02040503050406030204" pitchFamily="18" charset="0"/>
                        </a:rPr>
                        <m:t> </m:t>
                      </m:r>
                      <m:r>
                        <a:rPr lang="de-DE" sz="2400" i="1">
                          <a:latin typeface="Cambria Math" panose="02040503050406030204" pitchFamily="18" charset="0"/>
                        </a:rPr>
                        <m:t>𝐿𝑜𝑟𝑒𝑛𝑧</m:t>
                      </m:r>
                      <m:r>
                        <a:rPr lang="de-DE" sz="2400" i="1">
                          <a:latin typeface="Cambria Math" panose="02040503050406030204" pitchFamily="18" charset="0"/>
                        </a:rPr>
                        <m:t>−</m:t>
                      </m:r>
                      <m:r>
                        <a:rPr lang="de-DE" sz="2400" i="1">
                          <a:latin typeface="Cambria Math" panose="02040503050406030204" pitchFamily="18" charset="0"/>
                        </a:rPr>
                        <m:t>𝑐𝑢𝑟𝑣𝑒</m:t>
                      </m:r>
                      <m:r>
                        <a:rPr lang="de-DE" sz="2400" i="1">
                          <a:latin typeface="Cambria Math" panose="02040503050406030204" pitchFamily="18" charset="0"/>
                        </a:rPr>
                        <m:t> </m:t>
                      </m:r>
                      <m:r>
                        <a:rPr lang="de-DE" sz="2400" i="1">
                          <a:latin typeface="Cambria Math" panose="02040503050406030204" pitchFamily="18" charset="0"/>
                        </a:rPr>
                        <m:t>𝐿</m:t>
                      </m:r>
                      <m:r>
                        <m:rPr>
                          <m:nor/>
                        </m:rPr>
                        <a:rPr lang="de-DE" sz="2400" dirty="0"/>
                        <m:t>)</m:t>
                      </m:r>
                    </m:oMath>
                  </m:oMathPara>
                </a14:m>
                <a:endParaRPr lang="de-DE" sz="2400" dirty="0"/>
              </a:p>
              <a:p>
                <a:endParaRPr lang="de-DE" sz="2400" dirty="0"/>
              </a:p>
              <a:p>
                <a:r>
                  <a:rPr lang="de-DE" sz="2400" dirty="0"/>
                  <a:t> </a:t>
                </a:r>
              </a:p>
              <a:p>
                <a:endParaRPr lang="de-DE" sz="2400" dirty="0"/>
              </a:p>
              <a:p>
                <a:endParaRPr lang="de-DE" sz="2400" dirty="0"/>
              </a:p>
              <a:p>
                <a:endParaRPr lang="de-DE" sz="2400" dirty="0"/>
              </a:p>
            </p:txBody>
          </p:sp>
        </mc:Choice>
        <mc:Fallback xmlns="">
          <p:sp>
            <p:nvSpPr>
              <p:cNvPr id="5" name="Textfeld 4">
                <a:extLst>
                  <a:ext uri="{FF2B5EF4-FFF2-40B4-BE49-F238E27FC236}">
                    <a16:creationId xmlns:a16="http://schemas.microsoft.com/office/drawing/2014/main" id="{30855C1F-2545-4E14-B8FA-0582DFDB53CE}"/>
                  </a:ext>
                </a:extLst>
              </p:cNvPr>
              <p:cNvSpPr txBox="1">
                <a:spLocks noRot="1" noChangeAspect="1" noMove="1" noResize="1" noEditPoints="1" noAdjustHandles="1" noChangeArrowheads="1" noChangeShapeType="1" noTextEdit="1"/>
              </p:cNvSpPr>
              <p:nvPr/>
            </p:nvSpPr>
            <p:spPr>
              <a:xfrm>
                <a:off x="0" y="562248"/>
                <a:ext cx="8748464" cy="5976664"/>
              </a:xfrm>
              <a:prstGeom prst="rect">
                <a:avLst/>
              </a:prstGeom>
              <a:blipFill>
                <a:blip r:embed="rId2"/>
                <a:stretch>
                  <a:fillRect l="-1045" t="-815" r="-697"/>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EA1AEAEB-9F01-DC4B-8A06-DFFF71DB2C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804356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4000" b="1" baseline="30000" dirty="0"/>
              <a:t>Der Gini-</a:t>
            </a:r>
            <a:r>
              <a:rPr lang="de-DE" sz="4000" b="1" baseline="30000" dirty="0" err="1"/>
              <a:t>Coefficient</a:t>
            </a:r>
            <a:r>
              <a:rPr lang="de-DE" sz="4000" b="1" baseline="30000" dirty="0"/>
              <a:t> and </a:t>
            </a:r>
            <a:r>
              <a:rPr lang="de-DE" sz="4000" b="1" baseline="30000" dirty="0" err="1"/>
              <a:t>Lorenzcurve</a:t>
            </a:r>
            <a:endParaRPr lang="de-DE" sz="4000" b="1" baseline="30000" dirty="0"/>
          </a:p>
        </p:txBody>
      </p:sp>
      <p:sp>
        <p:nvSpPr>
          <p:cNvPr id="5" name="Textfeld 4">
            <a:extLst>
              <a:ext uri="{FF2B5EF4-FFF2-40B4-BE49-F238E27FC236}">
                <a16:creationId xmlns:a16="http://schemas.microsoft.com/office/drawing/2014/main" id="{30855C1F-2545-4E14-B8FA-0582DFDB53CE}"/>
              </a:ext>
            </a:extLst>
          </p:cNvPr>
          <p:cNvSpPr txBox="1"/>
          <p:nvPr/>
        </p:nvSpPr>
        <p:spPr>
          <a:xfrm>
            <a:off x="1775521" y="5178302"/>
            <a:ext cx="5930269" cy="387024"/>
          </a:xfrm>
          <a:prstGeom prst="rect">
            <a:avLst/>
          </a:prstGeom>
          <a:noFill/>
        </p:spPr>
        <p:txBody>
          <a:bodyPr wrap="square" rtlCol="0">
            <a:noAutofit/>
          </a:bodyPr>
          <a:lstStyle/>
          <a:p>
            <a:r>
              <a:rPr lang="de-DE" sz="2400" dirty="0"/>
              <a:t>Gini-</a:t>
            </a:r>
            <a:r>
              <a:rPr lang="de-DE" sz="2400" dirty="0" err="1"/>
              <a:t>Coeffizient</a:t>
            </a:r>
            <a:r>
              <a:rPr lang="de-DE" sz="2400" dirty="0"/>
              <a:t> = GC =</a:t>
            </a:r>
          </a:p>
          <a:p>
            <a:endParaRPr lang="de-DE" sz="2400" dirty="0"/>
          </a:p>
          <a:p>
            <a:endParaRPr lang="de-DE" sz="2400" dirty="0"/>
          </a:p>
          <a:p>
            <a:endParaRPr lang="de-DE" sz="2400" dirty="0"/>
          </a:p>
        </p:txBody>
      </p:sp>
      <p:grpSp>
        <p:nvGrpSpPr>
          <p:cNvPr id="76" name="Gruppieren 75">
            <a:extLst>
              <a:ext uri="{FF2B5EF4-FFF2-40B4-BE49-F238E27FC236}">
                <a16:creationId xmlns:a16="http://schemas.microsoft.com/office/drawing/2014/main" id="{806829F2-6D95-46BA-8AE4-2A4DC067BA50}"/>
              </a:ext>
            </a:extLst>
          </p:cNvPr>
          <p:cNvGrpSpPr/>
          <p:nvPr/>
        </p:nvGrpSpPr>
        <p:grpSpPr>
          <a:xfrm>
            <a:off x="5751952" y="5511237"/>
            <a:ext cx="1080000" cy="1080000"/>
            <a:chOff x="5989720" y="1578070"/>
            <a:chExt cx="2182680" cy="2174330"/>
          </a:xfrm>
        </p:grpSpPr>
        <p:cxnSp>
          <p:nvCxnSpPr>
            <p:cNvPr id="67" name="Gerader Verbinder 66">
              <a:extLst>
                <a:ext uri="{FF2B5EF4-FFF2-40B4-BE49-F238E27FC236}">
                  <a16:creationId xmlns:a16="http://schemas.microsoft.com/office/drawing/2014/main" id="{7C6DF821-0E58-42A8-A0C3-93CA5BB337BE}"/>
                </a:ext>
              </a:extLst>
            </p:cNvPr>
            <p:cNvCxnSpPr/>
            <p:nvPr/>
          </p:nvCxnSpPr>
          <p:spPr>
            <a:xfrm flipV="1">
              <a:off x="5989720" y="1592400"/>
              <a:ext cx="2160000" cy="21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B5A53E37-E0DA-4DD3-A664-610D18EB55F4}"/>
                </a:ext>
              </a:extLst>
            </p:cNvPr>
            <p:cNvCxnSpPr>
              <a:cxnSpLocks/>
            </p:cNvCxnSpPr>
            <p:nvPr/>
          </p:nvCxnSpPr>
          <p:spPr>
            <a:xfrm flipV="1">
              <a:off x="6529552" y="3293368"/>
              <a:ext cx="0" cy="36004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69" name="Gerader Verbinder 68">
              <a:extLst>
                <a:ext uri="{FF2B5EF4-FFF2-40B4-BE49-F238E27FC236}">
                  <a16:creationId xmlns:a16="http://schemas.microsoft.com/office/drawing/2014/main" id="{99BF1BC9-42B3-43DE-B12B-BB58BCCD2FE7}"/>
                </a:ext>
              </a:extLst>
            </p:cNvPr>
            <p:cNvCxnSpPr>
              <a:cxnSpLocks/>
            </p:cNvCxnSpPr>
            <p:nvPr/>
          </p:nvCxnSpPr>
          <p:spPr>
            <a:xfrm flipV="1">
              <a:off x="6825968" y="3005336"/>
              <a:ext cx="0" cy="648072"/>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0" name="Gerader Verbinder 69">
              <a:extLst>
                <a:ext uri="{FF2B5EF4-FFF2-40B4-BE49-F238E27FC236}">
                  <a16:creationId xmlns:a16="http://schemas.microsoft.com/office/drawing/2014/main" id="{AE6B1247-EC3F-40DE-AA66-7C807BF341FF}"/>
                </a:ext>
              </a:extLst>
            </p:cNvPr>
            <p:cNvCxnSpPr>
              <a:cxnSpLocks/>
            </p:cNvCxnSpPr>
            <p:nvPr/>
          </p:nvCxnSpPr>
          <p:spPr>
            <a:xfrm flipV="1">
              <a:off x="7114000" y="2717304"/>
              <a:ext cx="0" cy="936104"/>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1" name="Gerader Verbinder 70">
              <a:extLst>
                <a:ext uri="{FF2B5EF4-FFF2-40B4-BE49-F238E27FC236}">
                  <a16:creationId xmlns:a16="http://schemas.microsoft.com/office/drawing/2014/main" id="{E7224D6C-D96B-479C-9DE4-DD53594E226A}"/>
                </a:ext>
              </a:extLst>
            </p:cNvPr>
            <p:cNvCxnSpPr>
              <a:cxnSpLocks/>
            </p:cNvCxnSpPr>
            <p:nvPr/>
          </p:nvCxnSpPr>
          <p:spPr>
            <a:xfrm flipV="1">
              <a:off x="7418800" y="2429272"/>
              <a:ext cx="0" cy="1224136"/>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2" name="Gerader Verbinder 71">
              <a:extLst>
                <a:ext uri="{FF2B5EF4-FFF2-40B4-BE49-F238E27FC236}">
                  <a16:creationId xmlns:a16="http://schemas.microsoft.com/office/drawing/2014/main" id="{76E8EEA1-9AE3-44A4-A87A-3AAC84991A67}"/>
                </a:ext>
              </a:extLst>
            </p:cNvPr>
            <p:cNvCxnSpPr>
              <a:cxnSpLocks/>
            </p:cNvCxnSpPr>
            <p:nvPr/>
          </p:nvCxnSpPr>
          <p:spPr>
            <a:xfrm flipV="1">
              <a:off x="7723600" y="2141240"/>
              <a:ext cx="0" cy="151216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3" name="Gerader Verbinder 72">
              <a:extLst>
                <a:ext uri="{FF2B5EF4-FFF2-40B4-BE49-F238E27FC236}">
                  <a16:creationId xmlns:a16="http://schemas.microsoft.com/office/drawing/2014/main" id="{EE84E05D-5533-4852-8DBA-937F09D08141}"/>
                </a:ext>
              </a:extLst>
            </p:cNvPr>
            <p:cNvCxnSpPr>
              <a:cxnSpLocks/>
            </p:cNvCxnSpPr>
            <p:nvPr/>
          </p:nvCxnSpPr>
          <p:spPr>
            <a:xfrm flipH="1" flipV="1">
              <a:off x="8028400" y="1781200"/>
              <a:ext cx="13320" cy="187220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4" name="Gerader Verbinder 73">
              <a:extLst>
                <a:ext uri="{FF2B5EF4-FFF2-40B4-BE49-F238E27FC236}">
                  <a16:creationId xmlns:a16="http://schemas.microsoft.com/office/drawing/2014/main" id="{C72C5447-22C2-4130-A97B-DAC7CFCE28C5}"/>
                </a:ext>
              </a:extLst>
            </p:cNvPr>
            <p:cNvCxnSpPr>
              <a:cxnSpLocks/>
            </p:cNvCxnSpPr>
            <p:nvPr/>
          </p:nvCxnSpPr>
          <p:spPr>
            <a:xfrm flipH="1" flipV="1">
              <a:off x="8133398" y="1578070"/>
              <a:ext cx="39002" cy="2174329"/>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5" name="Gerader Verbinder 74">
              <a:extLst>
                <a:ext uri="{FF2B5EF4-FFF2-40B4-BE49-F238E27FC236}">
                  <a16:creationId xmlns:a16="http://schemas.microsoft.com/office/drawing/2014/main" id="{218DA1F8-D023-42C9-A287-951F6D3ABD8C}"/>
                </a:ext>
              </a:extLst>
            </p:cNvPr>
            <p:cNvCxnSpPr>
              <a:cxnSpLocks/>
            </p:cNvCxnSpPr>
            <p:nvPr/>
          </p:nvCxnSpPr>
          <p:spPr>
            <a:xfrm flipH="1">
              <a:off x="5989720" y="3752400"/>
              <a:ext cx="2160000" cy="0"/>
            </a:xfrm>
            <a:prstGeom prst="line">
              <a:avLst/>
            </a:prstGeom>
            <a:ln/>
          </p:spPr>
          <p:style>
            <a:lnRef idx="1">
              <a:schemeClr val="accent1"/>
            </a:lnRef>
            <a:fillRef idx="0">
              <a:schemeClr val="accent1"/>
            </a:fillRef>
            <a:effectRef idx="0">
              <a:schemeClr val="accent1"/>
            </a:effectRef>
            <a:fontRef idx="minor">
              <a:schemeClr val="tx1"/>
            </a:fontRef>
          </p:style>
        </p:cxnSp>
      </p:grpSp>
      <p:grpSp>
        <p:nvGrpSpPr>
          <p:cNvPr id="88" name="Gruppieren 87">
            <a:extLst>
              <a:ext uri="{FF2B5EF4-FFF2-40B4-BE49-F238E27FC236}">
                <a16:creationId xmlns:a16="http://schemas.microsoft.com/office/drawing/2014/main" id="{ADA2652E-A1EC-4E51-A996-2873112D0A67}"/>
              </a:ext>
            </a:extLst>
          </p:cNvPr>
          <p:cNvGrpSpPr/>
          <p:nvPr/>
        </p:nvGrpSpPr>
        <p:grpSpPr>
          <a:xfrm>
            <a:off x="5743548" y="4221088"/>
            <a:ext cx="1080000" cy="1080000"/>
            <a:chOff x="3132080" y="3861288"/>
            <a:chExt cx="2160000" cy="2160000"/>
          </a:xfrm>
        </p:grpSpPr>
        <p:cxnSp>
          <p:nvCxnSpPr>
            <p:cNvPr id="78" name="Gerader Verbinder 77">
              <a:extLst>
                <a:ext uri="{FF2B5EF4-FFF2-40B4-BE49-F238E27FC236}">
                  <a16:creationId xmlns:a16="http://schemas.microsoft.com/office/drawing/2014/main" id="{E445DE96-5A05-4326-891B-CB4EE74A1313}"/>
                </a:ext>
              </a:extLst>
            </p:cNvPr>
            <p:cNvCxnSpPr>
              <a:cxnSpLocks/>
            </p:cNvCxnSpPr>
            <p:nvPr/>
          </p:nvCxnSpPr>
          <p:spPr>
            <a:xfrm flipV="1">
              <a:off x="3132080" y="5661288"/>
              <a:ext cx="1259912" cy="36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79" name="Gerader Verbinder 78">
              <a:extLst>
                <a:ext uri="{FF2B5EF4-FFF2-40B4-BE49-F238E27FC236}">
                  <a16:creationId xmlns:a16="http://schemas.microsoft.com/office/drawing/2014/main" id="{CD9B09EE-9417-4116-BAD4-B343D3BC7138}"/>
                </a:ext>
              </a:extLst>
            </p:cNvPr>
            <p:cNvCxnSpPr>
              <a:cxnSpLocks/>
            </p:cNvCxnSpPr>
            <p:nvPr/>
          </p:nvCxnSpPr>
          <p:spPr>
            <a:xfrm flipV="1">
              <a:off x="4392080" y="4941288"/>
              <a:ext cx="720000" cy="72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0" name="Gerader Verbinder 79">
              <a:extLst>
                <a:ext uri="{FF2B5EF4-FFF2-40B4-BE49-F238E27FC236}">
                  <a16:creationId xmlns:a16="http://schemas.microsoft.com/office/drawing/2014/main" id="{5C45777F-CC06-4A88-8D03-DA0437A2BA44}"/>
                </a:ext>
              </a:extLst>
            </p:cNvPr>
            <p:cNvCxnSpPr>
              <a:cxnSpLocks/>
            </p:cNvCxnSpPr>
            <p:nvPr/>
          </p:nvCxnSpPr>
          <p:spPr>
            <a:xfrm flipV="1">
              <a:off x="5112080" y="3861288"/>
              <a:ext cx="180000" cy="108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1" name="Gerader Verbinder 80">
              <a:extLst>
                <a:ext uri="{FF2B5EF4-FFF2-40B4-BE49-F238E27FC236}">
                  <a16:creationId xmlns:a16="http://schemas.microsoft.com/office/drawing/2014/main" id="{73EF47E3-A801-45CC-89C3-540E27DDB19A}"/>
                </a:ext>
              </a:extLst>
            </p:cNvPr>
            <p:cNvCxnSpPr>
              <a:cxnSpLocks/>
            </p:cNvCxnSpPr>
            <p:nvPr/>
          </p:nvCxnSpPr>
          <p:spPr>
            <a:xfrm flipV="1">
              <a:off x="3527896" y="5661288"/>
              <a:ext cx="0" cy="189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2" name="Gerader Verbinder 81">
              <a:extLst>
                <a:ext uri="{FF2B5EF4-FFF2-40B4-BE49-F238E27FC236}">
                  <a16:creationId xmlns:a16="http://schemas.microsoft.com/office/drawing/2014/main" id="{121646FD-8E33-4E16-ACCD-C90ECFBF2335}"/>
                </a:ext>
              </a:extLst>
            </p:cNvPr>
            <p:cNvCxnSpPr>
              <a:cxnSpLocks/>
            </p:cNvCxnSpPr>
            <p:nvPr/>
          </p:nvCxnSpPr>
          <p:spPr>
            <a:xfrm flipV="1">
              <a:off x="3815928" y="5418240"/>
              <a:ext cx="0" cy="36004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3" name="Gerader Verbinder 82">
              <a:extLst>
                <a:ext uri="{FF2B5EF4-FFF2-40B4-BE49-F238E27FC236}">
                  <a16:creationId xmlns:a16="http://schemas.microsoft.com/office/drawing/2014/main" id="{6BFEA3F1-6252-415E-8D74-B2E089AA1611}"/>
                </a:ext>
              </a:extLst>
            </p:cNvPr>
            <p:cNvCxnSpPr>
              <a:cxnSpLocks/>
            </p:cNvCxnSpPr>
            <p:nvPr/>
          </p:nvCxnSpPr>
          <p:spPr>
            <a:xfrm flipV="1">
              <a:off x="4103960" y="5157232"/>
              <a:ext cx="0" cy="504056"/>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4" name="Gerader Verbinder 83">
              <a:extLst>
                <a:ext uri="{FF2B5EF4-FFF2-40B4-BE49-F238E27FC236}">
                  <a16:creationId xmlns:a16="http://schemas.microsoft.com/office/drawing/2014/main" id="{C5FF9DDC-4062-4DEB-B64E-6E24C2EB0B23}"/>
                </a:ext>
              </a:extLst>
            </p:cNvPr>
            <p:cNvCxnSpPr>
              <a:cxnSpLocks/>
            </p:cNvCxnSpPr>
            <p:nvPr/>
          </p:nvCxnSpPr>
          <p:spPr>
            <a:xfrm flipV="1">
              <a:off x="4391992" y="4842176"/>
              <a:ext cx="16768" cy="72008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5" name="Gerader Verbinder 84">
              <a:extLst>
                <a:ext uri="{FF2B5EF4-FFF2-40B4-BE49-F238E27FC236}">
                  <a16:creationId xmlns:a16="http://schemas.microsoft.com/office/drawing/2014/main" id="{FAB16491-EA5E-455C-A666-1BA4636D7EAE}"/>
                </a:ext>
              </a:extLst>
            </p:cNvPr>
            <p:cNvCxnSpPr>
              <a:cxnSpLocks/>
            </p:cNvCxnSpPr>
            <p:nvPr/>
          </p:nvCxnSpPr>
          <p:spPr>
            <a:xfrm flipV="1">
              <a:off x="4713560" y="4554144"/>
              <a:ext cx="0" cy="72008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6" name="Gerader Verbinder 85">
              <a:extLst>
                <a:ext uri="{FF2B5EF4-FFF2-40B4-BE49-F238E27FC236}">
                  <a16:creationId xmlns:a16="http://schemas.microsoft.com/office/drawing/2014/main" id="{38675305-C8EE-4894-B14B-54BB6657A15F}"/>
                </a:ext>
              </a:extLst>
            </p:cNvPr>
            <p:cNvCxnSpPr>
              <a:cxnSpLocks/>
            </p:cNvCxnSpPr>
            <p:nvPr/>
          </p:nvCxnSpPr>
          <p:spPr>
            <a:xfrm flipV="1">
              <a:off x="5018360" y="4221128"/>
              <a:ext cx="0" cy="72016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7" name="Gerader Verbinder 86">
              <a:extLst>
                <a:ext uri="{FF2B5EF4-FFF2-40B4-BE49-F238E27FC236}">
                  <a16:creationId xmlns:a16="http://schemas.microsoft.com/office/drawing/2014/main" id="{8E049F33-39BB-4ACB-8E3E-6D7BC268F3B6}"/>
                </a:ext>
              </a:extLst>
            </p:cNvPr>
            <p:cNvCxnSpPr/>
            <p:nvPr/>
          </p:nvCxnSpPr>
          <p:spPr>
            <a:xfrm flipV="1">
              <a:off x="3132080" y="3861288"/>
              <a:ext cx="2160000" cy="2160000"/>
            </a:xfrm>
            <a:prstGeom prst="line">
              <a:avLst/>
            </a:prstGeom>
          </p:spPr>
          <p:style>
            <a:lnRef idx="1">
              <a:schemeClr val="accent2"/>
            </a:lnRef>
            <a:fillRef idx="0">
              <a:schemeClr val="accent2"/>
            </a:fillRef>
            <a:effectRef idx="0">
              <a:schemeClr val="accent2"/>
            </a:effectRef>
            <a:fontRef idx="minor">
              <a:schemeClr val="tx1"/>
            </a:fontRef>
          </p:style>
        </p:cxnSp>
      </p:grpSp>
      <p:cxnSp>
        <p:nvCxnSpPr>
          <p:cNvPr id="90" name="Gerader Verbinder 89">
            <a:extLst>
              <a:ext uri="{FF2B5EF4-FFF2-40B4-BE49-F238E27FC236}">
                <a16:creationId xmlns:a16="http://schemas.microsoft.com/office/drawing/2014/main" id="{0EBA4678-5271-4B30-AD20-F323DA35EAE2}"/>
              </a:ext>
            </a:extLst>
          </p:cNvPr>
          <p:cNvCxnSpPr>
            <a:cxnSpLocks/>
          </p:cNvCxnSpPr>
          <p:nvPr/>
        </p:nvCxnSpPr>
        <p:spPr>
          <a:xfrm flipV="1">
            <a:off x="5106288" y="5371815"/>
            <a:ext cx="2592288" cy="46307"/>
          </a:xfrm>
          <a:prstGeom prst="line">
            <a:avLst/>
          </a:prstGeom>
        </p:spPr>
        <p:style>
          <a:lnRef idx="1">
            <a:schemeClr val="dk1"/>
          </a:lnRef>
          <a:fillRef idx="0">
            <a:schemeClr val="dk1"/>
          </a:fillRef>
          <a:effectRef idx="0">
            <a:schemeClr val="dk1"/>
          </a:effectRef>
          <a:fontRef idx="minor">
            <a:schemeClr val="tx1"/>
          </a:fontRef>
        </p:style>
      </p:cxnSp>
      <p:grpSp>
        <p:nvGrpSpPr>
          <p:cNvPr id="96" name="Gruppieren 95">
            <a:extLst>
              <a:ext uri="{FF2B5EF4-FFF2-40B4-BE49-F238E27FC236}">
                <a16:creationId xmlns:a16="http://schemas.microsoft.com/office/drawing/2014/main" id="{41B0A819-2ADE-4607-9D5E-AD90B9443F92}"/>
              </a:ext>
            </a:extLst>
          </p:cNvPr>
          <p:cNvGrpSpPr/>
          <p:nvPr/>
        </p:nvGrpSpPr>
        <p:grpSpPr>
          <a:xfrm>
            <a:off x="3906836" y="570734"/>
            <a:ext cx="4378329" cy="3642863"/>
            <a:chOff x="1838104" y="720000"/>
            <a:chExt cx="3561896" cy="3152504"/>
          </a:xfrm>
        </p:grpSpPr>
        <p:cxnSp>
          <p:nvCxnSpPr>
            <p:cNvPr id="6" name="Gerade Verbindung mit Pfeil 5">
              <a:extLst>
                <a:ext uri="{FF2B5EF4-FFF2-40B4-BE49-F238E27FC236}">
                  <a16:creationId xmlns:a16="http://schemas.microsoft.com/office/drawing/2014/main" id="{0068E350-41D7-415D-8F84-76D0E3770C7E}"/>
                </a:ext>
              </a:extLst>
            </p:cNvPr>
            <p:cNvCxnSpPr>
              <a:cxnSpLocks/>
            </p:cNvCxnSpPr>
            <p:nvPr/>
          </p:nvCxnSpPr>
          <p:spPr>
            <a:xfrm flipV="1">
              <a:off x="2520000" y="720000"/>
              <a:ext cx="0" cy="28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7306A567-585F-4770-8DC6-EF78410814F1}"/>
                </a:ext>
              </a:extLst>
            </p:cNvPr>
            <p:cNvCxnSpPr>
              <a:cxnSpLocks/>
            </p:cNvCxnSpPr>
            <p:nvPr/>
          </p:nvCxnSpPr>
          <p:spPr>
            <a:xfrm>
              <a:off x="2520000" y="3600000"/>
              <a:ext cx="28800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17275ADF-4D03-4996-BCD4-577BB3F65398}"/>
                </a:ext>
              </a:extLst>
            </p:cNvPr>
            <p:cNvCxnSpPr/>
            <p:nvPr/>
          </p:nvCxnSpPr>
          <p:spPr>
            <a:xfrm flipV="1">
              <a:off x="2520000" y="1440000"/>
              <a:ext cx="2160000" cy="21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FE476E29-6DE4-48BE-A3C6-9A1EA1C8ACC4}"/>
                </a:ext>
              </a:extLst>
            </p:cNvPr>
            <p:cNvCxnSpPr>
              <a:cxnSpLocks/>
            </p:cNvCxnSpPr>
            <p:nvPr/>
          </p:nvCxnSpPr>
          <p:spPr>
            <a:xfrm flipV="1">
              <a:off x="2520000" y="3240000"/>
              <a:ext cx="1259912" cy="36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8" name="Gerader Verbinder 17">
              <a:extLst>
                <a:ext uri="{FF2B5EF4-FFF2-40B4-BE49-F238E27FC236}">
                  <a16:creationId xmlns:a16="http://schemas.microsoft.com/office/drawing/2014/main" id="{28192C2A-E4F4-459D-8887-83D5DF02028D}"/>
                </a:ext>
              </a:extLst>
            </p:cNvPr>
            <p:cNvCxnSpPr>
              <a:cxnSpLocks/>
            </p:cNvCxnSpPr>
            <p:nvPr/>
          </p:nvCxnSpPr>
          <p:spPr>
            <a:xfrm flipV="1">
              <a:off x="3780000" y="2520000"/>
              <a:ext cx="720000" cy="72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0" name="Gerader Verbinder 19">
              <a:extLst>
                <a:ext uri="{FF2B5EF4-FFF2-40B4-BE49-F238E27FC236}">
                  <a16:creationId xmlns:a16="http://schemas.microsoft.com/office/drawing/2014/main" id="{FE06408D-B397-4AA3-98F5-E7A145E31890}"/>
                </a:ext>
              </a:extLst>
            </p:cNvPr>
            <p:cNvCxnSpPr>
              <a:cxnSpLocks/>
            </p:cNvCxnSpPr>
            <p:nvPr/>
          </p:nvCxnSpPr>
          <p:spPr>
            <a:xfrm flipV="1">
              <a:off x="4500000" y="1440000"/>
              <a:ext cx="180000" cy="108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4" name="Gerader Verbinder 23">
              <a:extLst>
                <a:ext uri="{FF2B5EF4-FFF2-40B4-BE49-F238E27FC236}">
                  <a16:creationId xmlns:a16="http://schemas.microsoft.com/office/drawing/2014/main" id="{ECCDA7D6-C7BA-497F-8535-62604916A863}"/>
                </a:ext>
              </a:extLst>
            </p:cNvPr>
            <p:cNvCxnSpPr>
              <a:cxnSpLocks/>
            </p:cNvCxnSpPr>
            <p:nvPr/>
          </p:nvCxnSpPr>
          <p:spPr>
            <a:xfrm flipV="1">
              <a:off x="2915816" y="3240000"/>
              <a:ext cx="0" cy="189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7" name="Gerader Verbinder 26">
              <a:extLst>
                <a:ext uri="{FF2B5EF4-FFF2-40B4-BE49-F238E27FC236}">
                  <a16:creationId xmlns:a16="http://schemas.microsoft.com/office/drawing/2014/main" id="{7156D152-72C4-4570-9758-52E9045F3DB0}"/>
                </a:ext>
              </a:extLst>
            </p:cNvPr>
            <p:cNvCxnSpPr>
              <a:cxnSpLocks/>
            </p:cNvCxnSpPr>
            <p:nvPr/>
          </p:nvCxnSpPr>
          <p:spPr>
            <a:xfrm flipV="1">
              <a:off x="3059832" y="3140968"/>
              <a:ext cx="0" cy="36004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44A484F6-D7D6-4AAE-91E7-873143CCAE2C}"/>
                </a:ext>
              </a:extLst>
            </p:cNvPr>
            <p:cNvCxnSpPr>
              <a:cxnSpLocks/>
            </p:cNvCxnSpPr>
            <p:nvPr/>
          </p:nvCxnSpPr>
          <p:spPr>
            <a:xfrm flipV="1">
              <a:off x="3203848" y="2996952"/>
              <a:ext cx="0" cy="36004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9" name="Gerader Verbinder 28">
              <a:extLst>
                <a:ext uri="{FF2B5EF4-FFF2-40B4-BE49-F238E27FC236}">
                  <a16:creationId xmlns:a16="http://schemas.microsoft.com/office/drawing/2014/main" id="{8360C152-D33E-4A7B-9F89-A6B396826AA9}"/>
                </a:ext>
              </a:extLst>
            </p:cNvPr>
            <p:cNvCxnSpPr>
              <a:cxnSpLocks/>
            </p:cNvCxnSpPr>
            <p:nvPr/>
          </p:nvCxnSpPr>
          <p:spPr>
            <a:xfrm flipV="1">
              <a:off x="3356248" y="2852936"/>
              <a:ext cx="0" cy="648072"/>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4D448C3C-AE43-4988-AF14-640C88FDA980}"/>
                </a:ext>
              </a:extLst>
            </p:cNvPr>
            <p:cNvCxnSpPr>
              <a:cxnSpLocks/>
            </p:cNvCxnSpPr>
            <p:nvPr/>
          </p:nvCxnSpPr>
          <p:spPr>
            <a:xfrm flipV="1">
              <a:off x="3491880" y="2735944"/>
              <a:ext cx="0" cy="504056"/>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1" name="Gerader Verbinder 30">
              <a:extLst>
                <a:ext uri="{FF2B5EF4-FFF2-40B4-BE49-F238E27FC236}">
                  <a16:creationId xmlns:a16="http://schemas.microsoft.com/office/drawing/2014/main" id="{B852835E-87E9-4156-AB0F-FDCE6D882D9B}"/>
                </a:ext>
              </a:extLst>
            </p:cNvPr>
            <p:cNvCxnSpPr>
              <a:cxnSpLocks/>
            </p:cNvCxnSpPr>
            <p:nvPr/>
          </p:nvCxnSpPr>
          <p:spPr>
            <a:xfrm flipV="1">
              <a:off x="3644280" y="2564904"/>
              <a:ext cx="0" cy="936104"/>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68F79A90-0937-4FCF-A75C-41F24210631C}"/>
                </a:ext>
              </a:extLst>
            </p:cNvPr>
            <p:cNvCxnSpPr>
              <a:cxnSpLocks/>
            </p:cNvCxnSpPr>
            <p:nvPr/>
          </p:nvCxnSpPr>
          <p:spPr>
            <a:xfrm flipV="1">
              <a:off x="3779912" y="2420888"/>
              <a:ext cx="16768" cy="72008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3" name="Gerader Verbinder 32">
              <a:extLst>
                <a:ext uri="{FF2B5EF4-FFF2-40B4-BE49-F238E27FC236}">
                  <a16:creationId xmlns:a16="http://schemas.microsoft.com/office/drawing/2014/main" id="{856A1C2F-79F4-4F06-982A-74AA51DF59E3}"/>
                </a:ext>
              </a:extLst>
            </p:cNvPr>
            <p:cNvCxnSpPr>
              <a:cxnSpLocks/>
            </p:cNvCxnSpPr>
            <p:nvPr/>
          </p:nvCxnSpPr>
          <p:spPr>
            <a:xfrm flipV="1">
              <a:off x="3949080" y="2276872"/>
              <a:ext cx="0" cy="1224136"/>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726F3E54-6C83-4C2C-9A86-E10536BB83B7}"/>
                </a:ext>
              </a:extLst>
            </p:cNvPr>
            <p:cNvCxnSpPr>
              <a:cxnSpLocks/>
            </p:cNvCxnSpPr>
            <p:nvPr/>
          </p:nvCxnSpPr>
          <p:spPr>
            <a:xfrm flipV="1">
              <a:off x="4101480" y="2132856"/>
              <a:ext cx="0" cy="72008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5" name="Gerader Verbinder 34">
              <a:extLst>
                <a:ext uri="{FF2B5EF4-FFF2-40B4-BE49-F238E27FC236}">
                  <a16:creationId xmlns:a16="http://schemas.microsoft.com/office/drawing/2014/main" id="{15C67A9A-2E07-4CBF-85B2-039255444FA0}"/>
                </a:ext>
              </a:extLst>
            </p:cNvPr>
            <p:cNvCxnSpPr>
              <a:cxnSpLocks/>
            </p:cNvCxnSpPr>
            <p:nvPr/>
          </p:nvCxnSpPr>
          <p:spPr>
            <a:xfrm flipV="1">
              <a:off x="4253880" y="1988840"/>
              <a:ext cx="0" cy="151216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A350520D-E168-4692-8678-5DB7BFC57644}"/>
                </a:ext>
              </a:extLst>
            </p:cNvPr>
            <p:cNvCxnSpPr>
              <a:cxnSpLocks/>
            </p:cNvCxnSpPr>
            <p:nvPr/>
          </p:nvCxnSpPr>
          <p:spPr>
            <a:xfrm flipV="1">
              <a:off x="4406280" y="1799840"/>
              <a:ext cx="0" cy="72016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7" name="Gerader Verbinder 36">
              <a:extLst>
                <a:ext uri="{FF2B5EF4-FFF2-40B4-BE49-F238E27FC236}">
                  <a16:creationId xmlns:a16="http://schemas.microsoft.com/office/drawing/2014/main" id="{ECDDB25D-F413-4CA2-9315-F631D6C96B6A}"/>
                </a:ext>
              </a:extLst>
            </p:cNvPr>
            <p:cNvCxnSpPr>
              <a:cxnSpLocks/>
            </p:cNvCxnSpPr>
            <p:nvPr/>
          </p:nvCxnSpPr>
          <p:spPr>
            <a:xfrm flipH="1" flipV="1">
              <a:off x="4558680" y="1628800"/>
              <a:ext cx="13320" cy="187220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6CD28124-463C-4EBB-85C9-ED175D828D85}"/>
                </a:ext>
              </a:extLst>
            </p:cNvPr>
            <p:cNvCxnSpPr>
              <a:cxnSpLocks/>
            </p:cNvCxnSpPr>
            <p:nvPr/>
          </p:nvCxnSpPr>
          <p:spPr>
            <a:xfrm>
              <a:off x="2520000" y="1440000"/>
              <a:ext cx="216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D7AD102E-B1A3-4CB2-8E94-16A54EA89916}"/>
                </a:ext>
              </a:extLst>
            </p:cNvPr>
            <p:cNvCxnSpPr>
              <a:cxnSpLocks/>
            </p:cNvCxnSpPr>
            <p:nvPr/>
          </p:nvCxnSpPr>
          <p:spPr>
            <a:xfrm flipH="1" flipV="1">
              <a:off x="4663678" y="1425670"/>
              <a:ext cx="39002" cy="2174329"/>
            </a:xfrm>
            <a:prstGeom prst="line">
              <a:avLst/>
            </a:prstGeom>
            <a:ln/>
          </p:spPr>
          <p:style>
            <a:lnRef idx="1">
              <a:schemeClr val="accent1"/>
            </a:lnRef>
            <a:fillRef idx="0">
              <a:schemeClr val="accent1"/>
            </a:fillRef>
            <a:effectRef idx="0">
              <a:schemeClr val="accent1"/>
            </a:effectRef>
            <a:fontRef idx="minor">
              <a:schemeClr val="tx1"/>
            </a:fontRef>
          </p:style>
        </p:cxnSp>
        <p:sp>
          <p:nvSpPr>
            <p:cNvPr id="92" name="Textfeld 91">
              <a:extLst>
                <a:ext uri="{FF2B5EF4-FFF2-40B4-BE49-F238E27FC236}">
                  <a16:creationId xmlns:a16="http://schemas.microsoft.com/office/drawing/2014/main" id="{77D6B74E-C9BC-428C-A40F-6635BF78F440}"/>
                </a:ext>
              </a:extLst>
            </p:cNvPr>
            <p:cNvSpPr txBox="1"/>
            <p:nvPr/>
          </p:nvSpPr>
          <p:spPr>
            <a:xfrm>
              <a:off x="1838104" y="1259468"/>
              <a:ext cx="588405" cy="319617"/>
            </a:xfrm>
            <a:prstGeom prst="rect">
              <a:avLst/>
            </a:prstGeom>
            <a:noFill/>
          </p:spPr>
          <p:txBody>
            <a:bodyPr wrap="none" rtlCol="0">
              <a:spAutoFit/>
            </a:bodyPr>
            <a:lstStyle/>
            <a:p>
              <a:r>
                <a:rPr lang="de-DE" dirty="0"/>
                <a:t>100%</a:t>
              </a:r>
            </a:p>
          </p:txBody>
        </p:sp>
        <p:sp>
          <p:nvSpPr>
            <p:cNvPr id="93" name="Textfeld 92">
              <a:extLst>
                <a:ext uri="{FF2B5EF4-FFF2-40B4-BE49-F238E27FC236}">
                  <a16:creationId xmlns:a16="http://schemas.microsoft.com/office/drawing/2014/main" id="{969DEE0C-AEE9-4029-A6DE-7886A3755CBF}"/>
                </a:ext>
              </a:extLst>
            </p:cNvPr>
            <p:cNvSpPr txBox="1"/>
            <p:nvPr/>
          </p:nvSpPr>
          <p:spPr>
            <a:xfrm>
              <a:off x="4422885" y="3552887"/>
              <a:ext cx="588405" cy="319617"/>
            </a:xfrm>
            <a:prstGeom prst="rect">
              <a:avLst/>
            </a:prstGeom>
            <a:noFill/>
          </p:spPr>
          <p:txBody>
            <a:bodyPr wrap="none" rtlCol="0">
              <a:spAutoFit/>
            </a:bodyPr>
            <a:lstStyle/>
            <a:p>
              <a:r>
                <a:rPr lang="de-DE" dirty="0"/>
                <a:t>100%</a:t>
              </a:r>
            </a:p>
          </p:txBody>
        </p:sp>
        <p:sp>
          <p:nvSpPr>
            <p:cNvPr id="94" name="Textfeld 93">
              <a:extLst>
                <a:ext uri="{FF2B5EF4-FFF2-40B4-BE49-F238E27FC236}">
                  <a16:creationId xmlns:a16="http://schemas.microsoft.com/office/drawing/2014/main" id="{8F2BCC98-8D4F-43CC-8F1E-AF531F5D37F4}"/>
                </a:ext>
              </a:extLst>
            </p:cNvPr>
            <p:cNvSpPr txBox="1"/>
            <p:nvPr/>
          </p:nvSpPr>
          <p:spPr>
            <a:xfrm>
              <a:off x="3099681" y="1999979"/>
              <a:ext cx="820532" cy="319617"/>
            </a:xfrm>
            <a:prstGeom prst="rect">
              <a:avLst/>
            </a:prstGeom>
            <a:noFill/>
          </p:spPr>
          <p:txBody>
            <a:bodyPr wrap="none" rtlCol="0">
              <a:spAutoFit/>
            </a:bodyPr>
            <a:lstStyle/>
            <a:p>
              <a:r>
                <a:rPr lang="de-DE" sz="1800"/>
                <a:t>45°-Line</a:t>
              </a:r>
              <a:endParaRPr lang="de-DE" dirty="0">
                <a:solidFill>
                  <a:schemeClr val="accent1"/>
                </a:solidFill>
              </a:endParaRPr>
            </a:p>
          </p:txBody>
        </p:sp>
        <p:sp>
          <p:nvSpPr>
            <p:cNvPr id="95" name="Textfeld 94">
              <a:extLst>
                <a:ext uri="{FF2B5EF4-FFF2-40B4-BE49-F238E27FC236}">
                  <a16:creationId xmlns:a16="http://schemas.microsoft.com/office/drawing/2014/main" id="{E5400D9C-D016-4311-9D24-F34CF5D3F663}"/>
                </a:ext>
              </a:extLst>
            </p:cNvPr>
            <p:cNvSpPr txBox="1"/>
            <p:nvPr/>
          </p:nvSpPr>
          <p:spPr>
            <a:xfrm>
              <a:off x="4277378" y="2644291"/>
              <a:ext cx="264991" cy="319617"/>
            </a:xfrm>
            <a:prstGeom prst="rect">
              <a:avLst/>
            </a:prstGeom>
            <a:noFill/>
          </p:spPr>
          <p:txBody>
            <a:bodyPr wrap="none" rtlCol="0">
              <a:spAutoFit/>
            </a:bodyPr>
            <a:lstStyle/>
            <a:p>
              <a:r>
                <a:rPr lang="de-DE" dirty="0">
                  <a:solidFill>
                    <a:srgbClr val="C00000"/>
                  </a:solidFill>
                </a:rPr>
                <a:t>L</a:t>
              </a:r>
            </a:p>
          </p:txBody>
        </p:sp>
      </p:grpSp>
      <p:sp>
        <p:nvSpPr>
          <p:cNvPr id="2" name="Rechteck 1">
            <a:extLst>
              <a:ext uri="{FF2B5EF4-FFF2-40B4-BE49-F238E27FC236}">
                <a16:creationId xmlns:a16="http://schemas.microsoft.com/office/drawing/2014/main" id="{078D8F11-74A2-3D8B-D02A-24BEB35EB3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502147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Concentration ratio</a:t>
            </a:r>
            <a:endParaRPr lang="de-DE" sz="3200" baseline="30000" dirty="0"/>
          </a:p>
        </p:txBody>
      </p:sp>
      <p:sp>
        <p:nvSpPr>
          <p:cNvPr id="5" name="Textfeld 4">
            <a:extLst>
              <a:ext uri="{FF2B5EF4-FFF2-40B4-BE49-F238E27FC236}">
                <a16:creationId xmlns:a16="http://schemas.microsoft.com/office/drawing/2014/main" id="{30855C1F-2545-4E14-B8FA-0582DFDB53CE}"/>
              </a:ext>
            </a:extLst>
          </p:cNvPr>
          <p:cNvSpPr txBox="1"/>
          <p:nvPr/>
        </p:nvSpPr>
        <p:spPr>
          <a:xfrm>
            <a:off x="925483" y="881336"/>
            <a:ext cx="9144000" cy="5976664"/>
          </a:xfrm>
          <a:prstGeom prst="rect">
            <a:avLst/>
          </a:prstGeom>
          <a:noFill/>
        </p:spPr>
        <p:txBody>
          <a:bodyPr wrap="square" rtlCol="0">
            <a:noAutofit/>
          </a:bodyPr>
          <a:lstStyle/>
          <a:p>
            <a:r>
              <a:rPr lang="de-DE" sz="2400" b="1" u="sng"/>
              <a:t>Definition:</a:t>
            </a:r>
            <a:endParaRPr lang="de-DE" sz="2400" b="1" u="sng" dirty="0"/>
          </a:p>
          <a:p>
            <a:r>
              <a:rPr lang="en-US" sz="2400"/>
              <a:t>The concentration ratio (CR) is the sum of the percentage market shares of a pre-specified number of)the largest firms in an industry</a:t>
            </a:r>
            <a:r>
              <a:rPr lang="de-DE" sz="2400"/>
              <a:t>.</a:t>
            </a:r>
          </a:p>
          <a:p>
            <a:endParaRPr lang="de-DE" sz="2400"/>
          </a:p>
          <a:p>
            <a:r>
              <a:rPr lang="de-DE" sz="2400"/>
              <a:t>Example</a:t>
            </a:r>
            <a:endParaRPr lang="de-DE" sz="2400" dirty="0"/>
          </a:p>
          <a:p>
            <a:pPr marL="342900" indent="-342900">
              <a:buFont typeface="Arial" panose="020B0604020202020204" pitchFamily="34" charset="0"/>
              <a:buChar char="•"/>
            </a:pPr>
            <a:r>
              <a:rPr lang="de-DE" sz="2400"/>
              <a:t>The three largest firms have a market share of </a:t>
            </a:r>
            <a:r>
              <a:rPr lang="de-DE" sz="2400" dirty="0"/>
              <a:t>90%.</a:t>
            </a:r>
          </a:p>
          <a:p>
            <a:endParaRPr lang="de-DE" sz="2400" dirty="0"/>
          </a:p>
          <a:p>
            <a:endParaRPr lang="de-DE" sz="2400" dirty="0"/>
          </a:p>
        </p:txBody>
      </p:sp>
      <p:sp>
        <p:nvSpPr>
          <p:cNvPr id="2" name="Rechteck 1">
            <a:extLst>
              <a:ext uri="{FF2B5EF4-FFF2-40B4-BE49-F238E27FC236}">
                <a16:creationId xmlns:a16="http://schemas.microsoft.com/office/drawing/2014/main" id="{77E1BF3D-BA21-B554-69EC-7BB5B8B05C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BDEFDF15-EA20-46BE-2BEC-C5C4EFFE6DF7}"/>
                  </a:ext>
                </a:extLst>
              </p14:cNvPr>
              <p14:cNvContentPartPr/>
              <p14:nvPr/>
            </p14:nvContentPartPr>
            <p14:xfrm>
              <a:off x="3214061" y="1993112"/>
              <a:ext cx="1273680" cy="94320"/>
            </p14:xfrm>
          </p:contentPart>
        </mc:Choice>
        <mc:Fallback>
          <p:pic>
            <p:nvPicPr>
              <p:cNvPr id="3" name="Freihand 2">
                <a:extLst>
                  <a:ext uri="{FF2B5EF4-FFF2-40B4-BE49-F238E27FC236}">
                    <a16:creationId xmlns:a16="http://schemas.microsoft.com/office/drawing/2014/main" id="{BDEFDF15-EA20-46BE-2BEC-C5C4EFFE6DF7}"/>
                  </a:ext>
                </a:extLst>
              </p:cNvPr>
              <p:cNvPicPr/>
              <p:nvPr/>
            </p:nvPicPr>
            <p:blipFill>
              <a:blip r:embed="rId3"/>
              <a:stretch>
                <a:fillRect/>
              </a:stretch>
            </p:blipFill>
            <p:spPr>
              <a:xfrm>
                <a:off x="3209741" y="1988792"/>
                <a:ext cx="1282320" cy="102960"/>
              </a:xfrm>
              <a:prstGeom prst="rect">
                <a:avLst/>
              </a:prstGeom>
            </p:spPr>
          </p:pic>
        </mc:Fallback>
      </mc:AlternateContent>
    </p:spTree>
    <p:extLst>
      <p:ext uri="{BB962C8B-B14F-4D97-AF65-F5344CB8AC3E}">
        <p14:creationId xmlns:p14="http://schemas.microsoft.com/office/powerpoint/2010/main" val="1106282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Calculation of the Gini-coefficient</a:t>
            </a:r>
            <a:endParaRPr lang="de-DE" sz="3200"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30855C1F-2545-4E14-B8FA-0582DFDB53CE}"/>
                  </a:ext>
                </a:extLst>
              </p:cNvPr>
              <p:cNvSpPr txBox="1"/>
              <p:nvPr/>
            </p:nvSpPr>
            <p:spPr>
              <a:xfrm>
                <a:off x="1533830" y="692696"/>
                <a:ext cx="7935290" cy="465554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de-DE" sz="2400" i="1" smtClean="0">
                          <a:latin typeface="Cambria Math" panose="02040503050406030204" pitchFamily="18" charset="0"/>
                        </a:rPr>
                        <m:t>𝐺</m:t>
                      </m:r>
                      <m:r>
                        <a:rPr lang="de-DE" sz="2400" b="0" i="1" smtClean="0">
                          <a:latin typeface="Cambria Math" panose="02040503050406030204" pitchFamily="18" charset="0"/>
                        </a:rPr>
                        <m:t>𝐶</m:t>
                      </m:r>
                      <m:r>
                        <a:rPr lang="de-DE" sz="2400" i="1">
                          <a:latin typeface="Cambria Math" panose="02040503050406030204" pitchFamily="18" charset="0"/>
                        </a:rPr>
                        <m:t>=1−</m:t>
                      </m:r>
                      <m:nary>
                        <m:naryPr>
                          <m:chr m:val="∑"/>
                          <m:ctrlPr>
                            <a:rPr lang="de-DE" sz="2400" i="1">
                              <a:latin typeface="Cambria Math" panose="02040503050406030204" pitchFamily="18" charset="0"/>
                            </a:rPr>
                          </m:ctrlPr>
                        </m:naryPr>
                        <m:sub>
                          <m:r>
                            <m:rPr>
                              <m:brk m:alnAt="23"/>
                            </m:rPr>
                            <a:rPr lang="de-DE" sz="2400" i="1">
                              <a:latin typeface="Cambria Math" panose="02040503050406030204" pitchFamily="18" charset="0"/>
                            </a:rPr>
                            <m:t>𝑖</m:t>
                          </m:r>
                          <m:r>
                            <a:rPr lang="de-DE" sz="2400" i="1">
                              <a:latin typeface="Cambria Math" panose="02040503050406030204" pitchFamily="18" charset="0"/>
                            </a:rPr>
                            <m:t>=1</m:t>
                          </m:r>
                        </m:sub>
                        <m:sup>
                          <m:r>
                            <a:rPr lang="de-DE" sz="2400" i="1">
                              <a:latin typeface="Cambria Math" panose="02040503050406030204" pitchFamily="18" charset="0"/>
                            </a:rPr>
                            <m:t>𝑛</m:t>
                          </m:r>
                        </m:sup>
                        <m:e>
                          <m:sSub>
                            <m:sSubPr>
                              <m:ctrlPr>
                                <a:rPr lang="de-DE" sz="2400" i="1">
                                  <a:latin typeface="Cambria Math" panose="02040503050406030204" pitchFamily="18" charset="0"/>
                                </a:rPr>
                              </m:ctrlPr>
                            </m:sSubPr>
                            <m:e>
                              <m:r>
                                <a:rPr lang="de-DE" sz="2400" i="1">
                                  <a:latin typeface="Cambria Math" panose="02040503050406030204" pitchFamily="18" charset="0"/>
                                </a:rPr>
                                <m:t>(</m:t>
                              </m:r>
                              <m:r>
                                <a:rPr lang="de-DE" sz="2400" i="1">
                                  <a:latin typeface="Cambria Math" panose="02040503050406030204" pitchFamily="18" charset="0"/>
                                </a:rPr>
                                <m:t>𝐹</m:t>
                              </m:r>
                            </m:e>
                            <m:sub>
                              <m:r>
                                <a:rPr lang="de-DE" sz="2400" i="1">
                                  <a:latin typeface="Cambria Math" panose="02040503050406030204" pitchFamily="18" charset="0"/>
                                </a:rPr>
                                <m:t>𝑖</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𝐹</m:t>
                              </m:r>
                            </m:e>
                            <m:sub>
                              <m:r>
                                <a:rPr lang="de-DE" sz="2400" i="1">
                                  <a:latin typeface="Cambria Math" panose="02040503050406030204" pitchFamily="18" charset="0"/>
                                </a:rPr>
                                <m:t>𝑖</m:t>
                              </m:r>
                              <m:r>
                                <a:rPr lang="de-DE" sz="2400" i="1">
                                  <a:latin typeface="Cambria Math" panose="02040503050406030204" pitchFamily="18" charset="0"/>
                                </a:rPr>
                                <m:t>−1</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m:t>
                              </m:r>
                              <m:r>
                                <a:rPr lang="de-DE" sz="2400" i="1">
                                  <a:latin typeface="Cambria Math" panose="02040503050406030204" pitchFamily="18" charset="0"/>
                                </a:rPr>
                                <m:t>𝐺</m:t>
                              </m:r>
                            </m:e>
                            <m:sub>
                              <m:r>
                                <a:rPr lang="de-DE" sz="2400" i="1">
                                  <a:latin typeface="Cambria Math" panose="02040503050406030204" pitchFamily="18" charset="0"/>
                                </a:rPr>
                                <m:t>𝑖</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𝐺</m:t>
                              </m:r>
                            </m:e>
                            <m:sub>
                              <m:r>
                                <a:rPr lang="de-DE" sz="2400" i="1">
                                  <a:latin typeface="Cambria Math" panose="02040503050406030204" pitchFamily="18" charset="0"/>
                                </a:rPr>
                                <m:t>𝑖</m:t>
                              </m:r>
                              <m:r>
                                <a:rPr lang="de-DE" sz="2400" i="1">
                                  <a:latin typeface="Cambria Math" panose="02040503050406030204" pitchFamily="18" charset="0"/>
                                </a:rPr>
                                <m:t>−1</m:t>
                              </m:r>
                            </m:sub>
                          </m:sSub>
                          <m:r>
                            <a:rPr lang="de-DE" sz="2400" i="1">
                              <a:latin typeface="Cambria Math" panose="02040503050406030204" pitchFamily="18" charset="0"/>
                            </a:rPr>
                            <m:t>)</m:t>
                          </m:r>
                        </m:e>
                      </m:nary>
                    </m:oMath>
                  </m:oMathPara>
                </a14:m>
                <a:endParaRPr lang="de-DE" sz="2400" dirty="0"/>
              </a:p>
              <a:p>
                <a:endParaRPr lang="de-DE" sz="2400" dirty="0"/>
              </a:p>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          =−1+</m:t>
                      </m:r>
                      <m:nary>
                        <m:naryPr>
                          <m:chr m:val="∑"/>
                          <m:ctrlPr>
                            <a:rPr lang="de-DE" sz="2400" i="1">
                              <a:latin typeface="Cambria Math" panose="02040503050406030204" pitchFamily="18" charset="0"/>
                            </a:rPr>
                          </m:ctrlPr>
                        </m:naryPr>
                        <m:sub>
                          <m:r>
                            <m:rPr>
                              <m:brk m:alnAt="23"/>
                            </m:rPr>
                            <a:rPr lang="de-DE" sz="2400" i="1">
                              <a:latin typeface="Cambria Math" panose="02040503050406030204" pitchFamily="18" charset="0"/>
                            </a:rPr>
                            <m:t>𝑖</m:t>
                          </m:r>
                          <m:r>
                            <a:rPr lang="de-DE" sz="2400" i="1">
                              <a:latin typeface="Cambria Math" panose="02040503050406030204" pitchFamily="18" charset="0"/>
                            </a:rPr>
                            <m:t>=1</m:t>
                          </m:r>
                        </m:sub>
                        <m:sup>
                          <m:r>
                            <a:rPr lang="de-DE" sz="2400" i="1">
                              <a:latin typeface="Cambria Math" panose="02040503050406030204" pitchFamily="18" charset="0"/>
                            </a:rPr>
                            <m:t>𝑛</m:t>
                          </m:r>
                        </m:sup>
                        <m:e>
                          <m:sSub>
                            <m:sSubPr>
                              <m:ctrlPr>
                                <a:rPr lang="de-DE" sz="2400" i="1">
                                  <a:latin typeface="Cambria Math" panose="02040503050406030204" pitchFamily="18" charset="0"/>
                                </a:rPr>
                              </m:ctrlPr>
                            </m:sSubPr>
                            <m:e>
                              <m:r>
                                <a:rPr lang="de-DE" sz="2400" i="1">
                                  <a:latin typeface="Cambria Math" panose="02040503050406030204" pitchFamily="18" charset="0"/>
                                </a:rPr>
                                <m:t>(</m:t>
                              </m:r>
                              <m:r>
                                <a:rPr lang="de-DE" sz="2400" i="1">
                                  <a:latin typeface="Cambria Math" panose="02040503050406030204" pitchFamily="18" charset="0"/>
                                </a:rPr>
                                <m:t>𝐹</m:t>
                              </m:r>
                            </m:e>
                            <m:sub>
                              <m:r>
                                <a:rPr lang="de-DE" sz="2400" i="1">
                                  <a:latin typeface="Cambria Math" panose="02040503050406030204" pitchFamily="18" charset="0"/>
                                </a:rPr>
                                <m:t>𝑖</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𝐹</m:t>
                              </m:r>
                            </m:e>
                            <m:sub>
                              <m:r>
                                <a:rPr lang="de-DE" sz="2400" i="1">
                                  <a:latin typeface="Cambria Math" panose="02040503050406030204" pitchFamily="18" charset="0"/>
                                </a:rPr>
                                <m:t>𝑖</m:t>
                              </m:r>
                              <m:r>
                                <a:rPr lang="de-DE" sz="2400" i="1">
                                  <a:latin typeface="Cambria Math" panose="02040503050406030204" pitchFamily="18" charset="0"/>
                                </a:rPr>
                                <m:t>−1</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m:t>
                              </m:r>
                              <m:r>
                                <a:rPr lang="de-DE" sz="2400" i="1">
                                  <a:latin typeface="Cambria Math" panose="02040503050406030204" pitchFamily="18" charset="0"/>
                                </a:rPr>
                                <m:t>𝐺</m:t>
                              </m:r>
                            </m:e>
                            <m:sub>
                              <m:r>
                                <a:rPr lang="de-DE" sz="2400" i="1">
                                  <a:latin typeface="Cambria Math" panose="02040503050406030204" pitchFamily="18" charset="0"/>
                                </a:rPr>
                                <m:t>𝑖</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𝐺</m:t>
                              </m:r>
                            </m:e>
                            <m:sub>
                              <m:r>
                                <a:rPr lang="de-DE" sz="2400" i="1">
                                  <a:latin typeface="Cambria Math" panose="02040503050406030204" pitchFamily="18" charset="0"/>
                                </a:rPr>
                                <m:t>𝑖</m:t>
                              </m:r>
                              <m:r>
                                <a:rPr lang="de-DE" sz="2400" i="1">
                                  <a:latin typeface="Cambria Math" panose="02040503050406030204" pitchFamily="18" charset="0"/>
                                </a:rPr>
                                <m:t>−1</m:t>
                              </m:r>
                            </m:sub>
                          </m:sSub>
                          <m:r>
                            <a:rPr lang="de-DE" sz="2400" i="1">
                              <a:latin typeface="Cambria Math" panose="02040503050406030204" pitchFamily="18" charset="0"/>
                            </a:rPr>
                            <m:t>)</m:t>
                          </m:r>
                        </m:e>
                      </m:nary>
                    </m:oMath>
                  </m:oMathPara>
                </a14:m>
                <a:endParaRPr lang="de-DE" sz="2400" dirty="0"/>
              </a:p>
              <a:p>
                <a:r>
                  <a:rPr lang="de-DE" sz="2400" dirty="0"/>
                  <a:t>                                                                                                        </a:t>
                </a:r>
                <a:r>
                  <a:rPr lang="de-DE" sz="2400" dirty="0" err="1"/>
                  <a:t>with</a:t>
                </a:r>
                <a:r>
                  <a:rPr lang="de-DE" sz="2400" dirty="0"/>
                  <a:t> F</a:t>
                </a:r>
                <a:r>
                  <a:rPr lang="de-DE" sz="2400" baseline="-25000" dirty="0"/>
                  <a:t>0</a:t>
                </a:r>
                <a:r>
                  <a:rPr lang="de-DE" sz="2400" dirty="0"/>
                  <a:t>=G</a:t>
                </a:r>
                <a:r>
                  <a:rPr lang="de-DE" sz="2400" baseline="-25000" dirty="0"/>
                  <a:t>0</a:t>
                </a:r>
                <a:r>
                  <a:rPr lang="de-DE" sz="2400" dirty="0"/>
                  <a:t>=0</a:t>
                </a:r>
                <a:endParaRPr lang="de-DE" sz="2400" baseline="-25000" dirty="0"/>
              </a:p>
              <a:p>
                <a:endParaRPr lang="de-DE" sz="2400" dirty="0"/>
              </a:p>
              <a:p>
                <a:r>
                  <a:rPr lang="de-DE" sz="2400" dirty="0"/>
                  <a:t> </a:t>
                </a:r>
                <a:r>
                  <a:rPr lang="de-DE" sz="2400" b="1" u="sng" dirty="0"/>
                  <a:t>Properties:</a:t>
                </a:r>
              </a:p>
              <a:p>
                <a:endParaRPr lang="de-DE" sz="2400" dirty="0"/>
              </a:p>
              <a:p>
                <a:pPr marL="342900" indent="-342900">
                  <a:buFont typeface="Arial" panose="020B0604020202020204" pitchFamily="34" charset="0"/>
                  <a:buChar char="•"/>
                </a:pPr>
                <a:r>
                  <a:rPr lang="de-DE" sz="2400" dirty="0"/>
                  <a:t>The Gini-</a:t>
                </a:r>
                <a:r>
                  <a:rPr lang="de-DE" sz="2400" dirty="0" err="1"/>
                  <a:t>coefficient</a:t>
                </a:r>
                <a:r>
                  <a:rPr lang="de-DE" sz="2400" dirty="0"/>
                  <a:t> lies </a:t>
                </a:r>
                <a:r>
                  <a:rPr lang="de-DE" sz="2400" dirty="0" err="1"/>
                  <a:t>between</a:t>
                </a:r>
                <a:r>
                  <a:rPr lang="de-DE" sz="2400" dirty="0"/>
                  <a:t> </a:t>
                </a:r>
                <a:r>
                  <a:rPr lang="de-DE" sz="2400" b="1" dirty="0"/>
                  <a:t>0</a:t>
                </a:r>
                <a:r>
                  <a:rPr lang="de-DE" sz="2400" dirty="0"/>
                  <a:t> und </a:t>
                </a:r>
                <a:r>
                  <a:rPr lang="de-DE" sz="2400" b="1" dirty="0"/>
                  <a:t>1</a:t>
                </a:r>
              </a:p>
              <a:p>
                <a:pPr marL="342900" indent="-342900">
                  <a:buFont typeface="Arial" panose="020B0604020202020204" pitchFamily="34" charset="0"/>
                  <a:buChar char="•"/>
                </a:pPr>
                <a:r>
                  <a:rPr lang="de-DE" sz="2400" dirty="0" err="1"/>
                  <a:t>For</a:t>
                </a:r>
                <a:r>
                  <a:rPr lang="de-DE" sz="2400" dirty="0"/>
                  <a:t> </a:t>
                </a:r>
                <a:r>
                  <a:rPr lang="de-DE" sz="2400" dirty="0" err="1"/>
                  <a:t>the</a:t>
                </a:r>
                <a:r>
                  <a:rPr lang="de-DE" sz="2400" dirty="0"/>
                  <a:t> uniform </a:t>
                </a:r>
                <a:r>
                  <a:rPr lang="de-DE" sz="2400" dirty="0" err="1"/>
                  <a:t>distribution</a:t>
                </a:r>
                <a:r>
                  <a:rPr lang="de-DE" sz="2400" dirty="0"/>
                  <a:t> </a:t>
                </a:r>
                <a:r>
                  <a:rPr lang="de-DE" sz="2400" dirty="0" err="1"/>
                  <a:t>we</a:t>
                </a:r>
                <a:r>
                  <a:rPr lang="de-DE" sz="2400" dirty="0"/>
                  <a:t> </a:t>
                </a:r>
                <a:r>
                  <a:rPr lang="de-DE" sz="2400" dirty="0" err="1"/>
                  <a:t>have</a:t>
                </a:r>
                <a:r>
                  <a:rPr lang="de-DE" sz="2400" dirty="0"/>
                  <a:t> </a:t>
                </a:r>
                <a:r>
                  <a:rPr lang="de-DE" sz="2400" b="1" dirty="0"/>
                  <a:t>GC=0</a:t>
                </a:r>
              </a:p>
              <a:p>
                <a:pPr marL="342900" indent="-342900">
                  <a:buFont typeface="Arial" panose="020B0604020202020204" pitchFamily="34" charset="0"/>
                  <a:buChar char="•"/>
                </a:pPr>
                <a:r>
                  <a:rPr lang="de-DE" sz="2400" dirty="0" err="1"/>
                  <a:t>If</a:t>
                </a:r>
                <a:r>
                  <a:rPr lang="de-DE" sz="2400" dirty="0"/>
                  <a:t> total </a:t>
                </a:r>
                <a:r>
                  <a:rPr lang="de-DE" sz="2400" dirty="0" err="1"/>
                  <a:t>income</a:t>
                </a:r>
                <a:r>
                  <a:rPr lang="de-DE" sz="2400" dirty="0"/>
                  <a:t> </a:t>
                </a:r>
                <a:r>
                  <a:rPr lang="de-DE" sz="2400" dirty="0" err="1"/>
                  <a:t>is</a:t>
                </a:r>
                <a:r>
                  <a:rPr lang="de-DE" sz="2400" dirty="0"/>
                  <a:t> </a:t>
                </a:r>
                <a:r>
                  <a:rPr lang="de-DE" sz="2400" dirty="0" err="1"/>
                  <a:t>concentrated</a:t>
                </a:r>
                <a:r>
                  <a:rPr lang="de-DE" sz="2400" dirty="0"/>
                  <a:t> at </a:t>
                </a:r>
                <a:r>
                  <a:rPr lang="de-DE" sz="2400" dirty="0" err="1"/>
                  <a:t>one</a:t>
                </a:r>
                <a:r>
                  <a:rPr lang="de-DE" sz="2400" dirty="0"/>
                  <a:t> </a:t>
                </a:r>
                <a:r>
                  <a:rPr lang="de-DE" sz="2400" dirty="0" err="1"/>
                  <a:t>person</a:t>
                </a:r>
                <a:r>
                  <a:rPr lang="de-DE" sz="2400" dirty="0"/>
                  <a:t> </a:t>
                </a:r>
                <a:r>
                  <a:rPr lang="de-DE" sz="2400" dirty="0" err="1"/>
                  <a:t>we</a:t>
                </a:r>
                <a:r>
                  <a:rPr lang="de-DE" sz="2400" dirty="0"/>
                  <a:t> </a:t>
                </a:r>
                <a:r>
                  <a:rPr lang="de-DE" sz="2400" dirty="0" err="1"/>
                  <a:t>have</a:t>
                </a:r>
                <a:r>
                  <a:rPr lang="de-DE" sz="2400" dirty="0"/>
                  <a:t> </a:t>
                </a:r>
                <a:r>
                  <a:rPr lang="de-DE" sz="2400" b="1" dirty="0" err="1"/>
                  <a:t>GC</a:t>
                </a:r>
                <a:r>
                  <a:rPr lang="de-DE" sz="2400" b="1" baseline="-25000" dirty="0" err="1"/>
                  <a:t>max</a:t>
                </a:r>
                <a:r>
                  <a:rPr lang="de-DE" sz="2400" b="1" dirty="0"/>
                  <a:t>=(n-1)/n </a:t>
                </a:r>
                <a:r>
                  <a:rPr lang="de-DE" sz="2400" dirty="0" err="1"/>
                  <a:t>which</a:t>
                </a:r>
                <a:r>
                  <a:rPr lang="de-DE" sz="2400" dirty="0"/>
                  <a:t> </a:t>
                </a:r>
                <a:r>
                  <a:rPr lang="de-DE" sz="2400" dirty="0" err="1"/>
                  <a:t>tends</a:t>
                </a:r>
                <a:r>
                  <a:rPr lang="de-DE" sz="2400" dirty="0"/>
                  <a:t> to 1, </a:t>
                </a:r>
                <a:r>
                  <a:rPr lang="de-DE" sz="2400" dirty="0" err="1"/>
                  <a:t>if</a:t>
                </a:r>
                <a:r>
                  <a:rPr lang="de-DE" sz="2400" dirty="0"/>
                  <a:t> n </a:t>
                </a:r>
                <a:r>
                  <a:rPr lang="de-DE" sz="2400" dirty="0" err="1"/>
                  <a:t>is</a:t>
                </a:r>
                <a:r>
                  <a:rPr lang="de-DE" sz="2400" dirty="0"/>
                  <a:t> large</a:t>
                </a:r>
                <a:r>
                  <a:rPr lang="de-DE" sz="2400" b="1" dirty="0"/>
                  <a:t> </a:t>
                </a:r>
              </a:p>
            </p:txBody>
          </p:sp>
        </mc:Choice>
        <mc:Fallback xmlns="">
          <p:sp>
            <p:nvSpPr>
              <p:cNvPr id="5" name="Textfeld 4">
                <a:extLst>
                  <a:ext uri="{FF2B5EF4-FFF2-40B4-BE49-F238E27FC236}">
                    <a16:creationId xmlns:a16="http://schemas.microsoft.com/office/drawing/2014/main" id="{30855C1F-2545-4E14-B8FA-0582DFDB53CE}"/>
                  </a:ext>
                </a:extLst>
              </p:cNvPr>
              <p:cNvSpPr txBox="1">
                <a:spLocks noRot="1" noChangeAspect="1" noMove="1" noResize="1" noEditPoints="1" noAdjustHandles="1" noChangeArrowheads="1" noChangeShapeType="1" noTextEdit="1"/>
              </p:cNvSpPr>
              <p:nvPr/>
            </p:nvSpPr>
            <p:spPr>
              <a:xfrm>
                <a:off x="1533830" y="692696"/>
                <a:ext cx="7935290" cy="4655542"/>
              </a:xfrm>
              <a:prstGeom prst="rect">
                <a:avLst/>
              </a:prstGeom>
              <a:blipFill>
                <a:blip r:embed="rId2"/>
                <a:stretch>
                  <a:fillRect l="-1230" b="-26606"/>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BD6545B1-688B-0A0E-3F3C-4715212A5A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525746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Calculate the Gini-coefficients of distributions A-D</a:t>
            </a:r>
            <a:endParaRPr lang="de-DE" sz="3200" baseline="30000" dirty="0"/>
          </a:p>
        </p:txBody>
      </p:sp>
      <p:sp>
        <p:nvSpPr>
          <p:cNvPr id="7" name="Rechteck 6">
            <a:extLst>
              <a:ext uri="{FF2B5EF4-FFF2-40B4-BE49-F238E27FC236}">
                <a16:creationId xmlns:a16="http://schemas.microsoft.com/office/drawing/2014/main" id="{14B3C188-BDDC-B0D9-9FA5-9FED4EF629C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2" name="Grafik 1">
            <a:extLst>
              <a:ext uri="{FF2B5EF4-FFF2-40B4-BE49-F238E27FC236}">
                <a16:creationId xmlns:a16="http://schemas.microsoft.com/office/drawing/2014/main" id="{E4316C83-DE43-C563-0830-146F10A81F29}"/>
              </a:ext>
            </a:extLst>
          </p:cNvPr>
          <p:cNvPicPr>
            <a:picLocks noChangeAspect="1"/>
          </p:cNvPicPr>
          <p:nvPr/>
        </p:nvPicPr>
        <p:blipFill>
          <a:blip r:embed="rId2"/>
          <a:stretch>
            <a:fillRect/>
          </a:stretch>
        </p:blipFill>
        <p:spPr>
          <a:xfrm>
            <a:off x="6603857" y="1427746"/>
            <a:ext cx="5346700" cy="2406650"/>
          </a:xfrm>
          <a:prstGeom prst="rect">
            <a:avLst/>
          </a:prstGeom>
        </p:spPr>
      </p:pic>
    </p:spTree>
    <p:extLst>
      <p:ext uri="{BB962C8B-B14F-4D97-AF65-F5344CB8AC3E}">
        <p14:creationId xmlns:p14="http://schemas.microsoft.com/office/powerpoint/2010/main" val="348831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22</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Gini-Coefficient international development</a:t>
            </a:r>
            <a:endParaRPr lang="de-DE" sz="3200" baseline="30000" dirty="0"/>
          </a:p>
        </p:txBody>
      </p:sp>
      <p:sp>
        <p:nvSpPr>
          <p:cNvPr id="6" name="Textfeld 5">
            <a:extLst>
              <a:ext uri="{FF2B5EF4-FFF2-40B4-BE49-F238E27FC236}">
                <a16:creationId xmlns:a16="http://schemas.microsoft.com/office/drawing/2014/main" id="{0A92E493-F637-4A25-8AE0-B69AD5720A79}"/>
              </a:ext>
            </a:extLst>
          </p:cNvPr>
          <p:cNvSpPr txBox="1"/>
          <p:nvPr/>
        </p:nvSpPr>
        <p:spPr>
          <a:xfrm>
            <a:off x="1540146" y="6536378"/>
            <a:ext cx="9183716" cy="276999"/>
          </a:xfrm>
          <a:prstGeom prst="rect">
            <a:avLst/>
          </a:prstGeom>
          <a:noFill/>
        </p:spPr>
        <p:txBody>
          <a:bodyPr wrap="square" rtlCol="0">
            <a:spAutoFit/>
          </a:bodyPr>
          <a:lstStyle/>
          <a:p>
            <a:r>
              <a:rPr lang="de-DE" sz="1200" dirty="0"/>
              <a:t>Source: World Bank</a:t>
            </a:r>
          </a:p>
        </p:txBody>
      </p:sp>
      <p:sp>
        <p:nvSpPr>
          <p:cNvPr id="2" name="Rechteck 1">
            <a:extLst>
              <a:ext uri="{FF2B5EF4-FFF2-40B4-BE49-F238E27FC236}">
                <a16:creationId xmlns:a16="http://schemas.microsoft.com/office/drawing/2014/main" id="{20B389DC-E5CB-AB94-98DB-999764022C2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7" name="Grafik 6">
            <a:extLst>
              <a:ext uri="{FF2B5EF4-FFF2-40B4-BE49-F238E27FC236}">
                <a16:creationId xmlns:a16="http://schemas.microsoft.com/office/drawing/2014/main" id="{D27E0228-1029-5165-245D-299A2B393E2F}"/>
              </a:ext>
            </a:extLst>
          </p:cNvPr>
          <p:cNvPicPr>
            <a:picLocks noChangeAspect="1"/>
          </p:cNvPicPr>
          <p:nvPr/>
        </p:nvPicPr>
        <p:blipFill>
          <a:blip r:embed="rId2"/>
          <a:stretch>
            <a:fillRect/>
          </a:stretch>
        </p:blipFill>
        <p:spPr>
          <a:xfrm>
            <a:off x="100385" y="764704"/>
            <a:ext cx="8254906" cy="4961726"/>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3B421005-E865-530C-CBED-7A1A9AF930B0}"/>
                  </a:ext>
                </a:extLst>
              </p14:cNvPr>
              <p14:cNvContentPartPr/>
              <p14:nvPr/>
            </p14:nvContentPartPr>
            <p14:xfrm>
              <a:off x="3554981" y="1334312"/>
              <a:ext cx="1133640" cy="41400"/>
            </p14:xfrm>
          </p:contentPart>
        </mc:Choice>
        <mc:Fallback>
          <p:pic>
            <p:nvPicPr>
              <p:cNvPr id="5" name="Freihand 4">
                <a:extLst>
                  <a:ext uri="{FF2B5EF4-FFF2-40B4-BE49-F238E27FC236}">
                    <a16:creationId xmlns:a16="http://schemas.microsoft.com/office/drawing/2014/main" id="{3B421005-E865-530C-CBED-7A1A9AF930B0}"/>
                  </a:ext>
                </a:extLst>
              </p:cNvPr>
              <p:cNvPicPr/>
              <p:nvPr/>
            </p:nvPicPr>
            <p:blipFill>
              <a:blip r:embed="rId4"/>
              <a:stretch>
                <a:fillRect/>
              </a:stretch>
            </p:blipFill>
            <p:spPr>
              <a:xfrm>
                <a:off x="3545981" y="1325672"/>
                <a:ext cx="1151280" cy="59040"/>
              </a:xfrm>
              <a:prstGeom prst="rect">
                <a:avLst/>
              </a:prstGeom>
            </p:spPr>
          </p:pic>
        </mc:Fallback>
      </mc:AlternateContent>
      <p:grpSp>
        <p:nvGrpSpPr>
          <p:cNvPr id="14" name="Gruppieren 13">
            <a:extLst>
              <a:ext uri="{FF2B5EF4-FFF2-40B4-BE49-F238E27FC236}">
                <a16:creationId xmlns:a16="http://schemas.microsoft.com/office/drawing/2014/main" id="{74E4C7BF-0AD3-95A2-6E37-34CDA85968BD}"/>
              </a:ext>
            </a:extLst>
          </p:cNvPr>
          <p:cNvGrpSpPr/>
          <p:nvPr/>
        </p:nvGrpSpPr>
        <p:grpSpPr>
          <a:xfrm>
            <a:off x="5495381" y="792152"/>
            <a:ext cx="843480" cy="383400"/>
            <a:chOff x="5495381" y="792152"/>
            <a:chExt cx="843480" cy="383400"/>
          </a:xfrm>
        </p:grpSpPr>
        <mc:AlternateContent xmlns:mc="http://schemas.openxmlformats.org/markup-compatibility/2006">
          <mc:Choice xmlns:p14="http://schemas.microsoft.com/office/powerpoint/2010/main" Requires="p14">
            <p:contentPart p14:bwMode="auto" r:id="rId5">
              <p14:nvContentPartPr>
                <p14:cNvPr id="8" name="Freihand 7">
                  <a:extLst>
                    <a:ext uri="{FF2B5EF4-FFF2-40B4-BE49-F238E27FC236}">
                      <a16:creationId xmlns:a16="http://schemas.microsoft.com/office/drawing/2014/main" id="{646FD9C1-3301-234F-A8BE-FC3965050B2B}"/>
                    </a:ext>
                  </a:extLst>
                </p14:cNvPr>
                <p14:cNvContentPartPr/>
                <p14:nvPr/>
              </p14:nvContentPartPr>
              <p14:xfrm>
                <a:off x="5495381" y="973232"/>
                <a:ext cx="108000" cy="202320"/>
              </p14:xfrm>
            </p:contentPart>
          </mc:Choice>
          <mc:Fallback>
            <p:pic>
              <p:nvPicPr>
                <p:cNvPr id="8" name="Freihand 7">
                  <a:extLst>
                    <a:ext uri="{FF2B5EF4-FFF2-40B4-BE49-F238E27FC236}">
                      <a16:creationId xmlns:a16="http://schemas.microsoft.com/office/drawing/2014/main" id="{646FD9C1-3301-234F-A8BE-FC3965050B2B}"/>
                    </a:ext>
                  </a:extLst>
                </p:cNvPr>
                <p:cNvPicPr/>
                <p:nvPr/>
              </p:nvPicPr>
              <p:blipFill>
                <a:blip r:embed="rId6"/>
                <a:stretch>
                  <a:fillRect/>
                </a:stretch>
              </p:blipFill>
              <p:spPr>
                <a:xfrm>
                  <a:off x="5486381" y="964592"/>
                  <a:ext cx="12564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8A8A17E2-E538-048B-40F3-C1B047705A56}"/>
                    </a:ext>
                  </a:extLst>
                </p14:cNvPr>
                <p14:cNvContentPartPr/>
                <p14:nvPr/>
              </p14:nvContentPartPr>
              <p14:xfrm>
                <a:off x="5709221" y="970712"/>
                <a:ext cx="117360" cy="155520"/>
              </p14:xfrm>
            </p:contentPart>
          </mc:Choice>
          <mc:Fallback>
            <p:pic>
              <p:nvPicPr>
                <p:cNvPr id="9" name="Freihand 8">
                  <a:extLst>
                    <a:ext uri="{FF2B5EF4-FFF2-40B4-BE49-F238E27FC236}">
                      <a16:creationId xmlns:a16="http://schemas.microsoft.com/office/drawing/2014/main" id="{8A8A17E2-E538-048B-40F3-C1B047705A56}"/>
                    </a:ext>
                  </a:extLst>
                </p:cNvPr>
                <p:cNvPicPr/>
                <p:nvPr/>
              </p:nvPicPr>
              <p:blipFill>
                <a:blip r:embed="rId8"/>
                <a:stretch>
                  <a:fillRect/>
                </a:stretch>
              </p:blipFill>
              <p:spPr>
                <a:xfrm>
                  <a:off x="5700221" y="961712"/>
                  <a:ext cx="1350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64FD5078-92CA-9321-BC2F-1B993A302537}"/>
                    </a:ext>
                  </a:extLst>
                </p14:cNvPr>
                <p14:cNvContentPartPr/>
                <p14:nvPr/>
              </p14:nvContentPartPr>
              <p14:xfrm>
                <a:off x="5915861" y="974312"/>
                <a:ext cx="93960" cy="146520"/>
              </p14:xfrm>
            </p:contentPart>
          </mc:Choice>
          <mc:Fallback>
            <p:pic>
              <p:nvPicPr>
                <p:cNvPr id="10" name="Freihand 9">
                  <a:extLst>
                    <a:ext uri="{FF2B5EF4-FFF2-40B4-BE49-F238E27FC236}">
                      <a16:creationId xmlns:a16="http://schemas.microsoft.com/office/drawing/2014/main" id="{64FD5078-92CA-9321-BC2F-1B993A302537}"/>
                    </a:ext>
                  </a:extLst>
                </p:cNvPr>
                <p:cNvPicPr/>
                <p:nvPr/>
              </p:nvPicPr>
              <p:blipFill>
                <a:blip r:embed="rId10"/>
                <a:stretch>
                  <a:fillRect/>
                </a:stretch>
              </p:blipFill>
              <p:spPr>
                <a:xfrm>
                  <a:off x="5906861" y="965312"/>
                  <a:ext cx="1116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AB3FB7E5-471F-941E-469A-FDE4A3163E98}"/>
                    </a:ext>
                  </a:extLst>
                </p14:cNvPr>
                <p14:cNvContentPartPr/>
                <p14:nvPr/>
              </p14:nvContentPartPr>
              <p14:xfrm>
                <a:off x="6168581" y="996272"/>
                <a:ext cx="163440" cy="50040"/>
              </p14:xfrm>
            </p:contentPart>
          </mc:Choice>
          <mc:Fallback>
            <p:pic>
              <p:nvPicPr>
                <p:cNvPr id="11" name="Freihand 10">
                  <a:extLst>
                    <a:ext uri="{FF2B5EF4-FFF2-40B4-BE49-F238E27FC236}">
                      <a16:creationId xmlns:a16="http://schemas.microsoft.com/office/drawing/2014/main" id="{AB3FB7E5-471F-941E-469A-FDE4A3163E98}"/>
                    </a:ext>
                  </a:extLst>
                </p:cNvPr>
                <p:cNvPicPr/>
                <p:nvPr/>
              </p:nvPicPr>
              <p:blipFill>
                <a:blip r:embed="rId12"/>
                <a:stretch>
                  <a:fillRect/>
                </a:stretch>
              </p:blipFill>
              <p:spPr>
                <a:xfrm>
                  <a:off x="6159941" y="987272"/>
                  <a:ext cx="1810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6502DBD3-6816-976B-73AA-2DDDEA6D5C7B}"/>
                    </a:ext>
                  </a:extLst>
                </p14:cNvPr>
                <p14:cNvContentPartPr/>
                <p14:nvPr/>
              </p14:nvContentPartPr>
              <p14:xfrm>
                <a:off x="6238061" y="1059632"/>
                <a:ext cx="100800" cy="78480"/>
              </p14:xfrm>
            </p:contentPart>
          </mc:Choice>
          <mc:Fallback>
            <p:pic>
              <p:nvPicPr>
                <p:cNvPr id="12" name="Freihand 11">
                  <a:extLst>
                    <a:ext uri="{FF2B5EF4-FFF2-40B4-BE49-F238E27FC236}">
                      <a16:creationId xmlns:a16="http://schemas.microsoft.com/office/drawing/2014/main" id="{6502DBD3-6816-976B-73AA-2DDDEA6D5C7B}"/>
                    </a:ext>
                  </a:extLst>
                </p:cNvPr>
                <p:cNvPicPr/>
                <p:nvPr/>
              </p:nvPicPr>
              <p:blipFill>
                <a:blip r:embed="rId14"/>
                <a:stretch>
                  <a:fillRect/>
                </a:stretch>
              </p:blipFill>
              <p:spPr>
                <a:xfrm>
                  <a:off x="6229061" y="1050632"/>
                  <a:ext cx="1184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25640B3F-6B91-20E9-1555-B20EF195FEBB}"/>
                    </a:ext>
                  </a:extLst>
                </p14:cNvPr>
                <p14:cNvContentPartPr/>
                <p14:nvPr/>
              </p14:nvContentPartPr>
              <p14:xfrm>
                <a:off x="6194141" y="792152"/>
                <a:ext cx="123840" cy="168840"/>
              </p14:xfrm>
            </p:contentPart>
          </mc:Choice>
          <mc:Fallback>
            <p:pic>
              <p:nvPicPr>
                <p:cNvPr id="13" name="Freihand 12">
                  <a:extLst>
                    <a:ext uri="{FF2B5EF4-FFF2-40B4-BE49-F238E27FC236}">
                      <a16:creationId xmlns:a16="http://schemas.microsoft.com/office/drawing/2014/main" id="{25640B3F-6B91-20E9-1555-B20EF195FEBB}"/>
                    </a:ext>
                  </a:extLst>
                </p:cNvPr>
                <p:cNvPicPr/>
                <p:nvPr/>
              </p:nvPicPr>
              <p:blipFill>
                <a:blip r:embed="rId16"/>
                <a:stretch>
                  <a:fillRect/>
                </a:stretch>
              </p:blipFill>
              <p:spPr>
                <a:xfrm>
                  <a:off x="6185141" y="783512"/>
                  <a:ext cx="141480" cy="186480"/>
                </a:xfrm>
                <a:prstGeom prst="rect">
                  <a:avLst/>
                </a:prstGeom>
              </p:spPr>
            </p:pic>
          </mc:Fallback>
        </mc:AlternateContent>
      </p:grpSp>
      <p:grpSp>
        <p:nvGrpSpPr>
          <p:cNvPr id="30" name="Gruppieren 29">
            <a:extLst>
              <a:ext uri="{FF2B5EF4-FFF2-40B4-BE49-F238E27FC236}">
                <a16:creationId xmlns:a16="http://schemas.microsoft.com/office/drawing/2014/main" id="{8F70EE4A-0945-B2EF-F985-BBD6EA267848}"/>
              </a:ext>
            </a:extLst>
          </p:cNvPr>
          <p:cNvGrpSpPr/>
          <p:nvPr/>
        </p:nvGrpSpPr>
        <p:grpSpPr>
          <a:xfrm>
            <a:off x="6583301" y="595952"/>
            <a:ext cx="1124640" cy="504000"/>
            <a:chOff x="6583301" y="595952"/>
            <a:chExt cx="1124640" cy="504000"/>
          </a:xfrm>
        </p:grpSpPr>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DBE9E130-B2E8-E244-0D84-10A408605784}"/>
                    </a:ext>
                  </a:extLst>
                </p14:cNvPr>
                <p14:cNvContentPartPr/>
                <p14:nvPr/>
              </p14:nvContentPartPr>
              <p14:xfrm>
                <a:off x="6627941" y="741392"/>
                <a:ext cx="48600" cy="236520"/>
              </p14:xfrm>
            </p:contentPart>
          </mc:Choice>
          <mc:Fallback>
            <p:pic>
              <p:nvPicPr>
                <p:cNvPr id="15" name="Freihand 14">
                  <a:extLst>
                    <a:ext uri="{FF2B5EF4-FFF2-40B4-BE49-F238E27FC236}">
                      <a16:creationId xmlns:a16="http://schemas.microsoft.com/office/drawing/2014/main" id="{DBE9E130-B2E8-E244-0D84-10A408605784}"/>
                    </a:ext>
                  </a:extLst>
                </p:cNvPr>
                <p:cNvPicPr/>
                <p:nvPr/>
              </p:nvPicPr>
              <p:blipFill>
                <a:blip r:embed="rId18"/>
                <a:stretch>
                  <a:fillRect/>
                </a:stretch>
              </p:blipFill>
              <p:spPr>
                <a:xfrm>
                  <a:off x="6618941" y="732752"/>
                  <a:ext cx="6624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29E97FEE-55C9-0FD6-5C8F-D2950A8A4906}"/>
                    </a:ext>
                  </a:extLst>
                </p14:cNvPr>
                <p14:cNvContentPartPr/>
                <p14:nvPr/>
              </p14:nvContentPartPr>
              <p14:xfrm>
                <a:off x="6583301" y="903032"/>
                <a:ext cx="135360" cy="16920"/>
              </p14:xfrm>
            </p:contentPart>
          </mc:Choice>
          <mc:Fallback>
            <p:pic>
              <p:nvPicPr>
                <p:cNvPr id="16" name="Freihand 15">
                  <a:extLst>
                    <a:ext uri="{FF2B5EF4-FFF2-40B4-BE49-F238E27FC236}">
                      <a16:creationId xmlns:a16="http://schemas.microsoft.com/office/drawing/2014/main" id="{29E97FEE-55C9-0FD6-5C8F-D2950A8A4906}"/>
                    </a:ext>
                  </a:extLst>
                </p:cNvPr>
                <p:cNvPicPr/>
                <p:nvPr/>
              </p:nvPicPr>
              <p:blipFill>
                <a:blip r:embed="rId20"/>
                <a:stretch>
                  <a:fillRect/>
                </a:stretch>
              </p:blipFill>
              <p:spPr>
                <a:xfrm>
                  <a:off x="6574301" y="894392"/>
                  <a:ext cx="1530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C7348684-0F70-109B-AC2B-7826B9C0A34D}"/>
                    </a:ext>
                  </a:extLst>
                </p14:cNvPr>
                <p14:cNvContentPartPr/>
                <p14:nvPr/>
              </p14:nvContentPartPr>
              <p14:xfrm>
                <a:off x="6780221" y="788552"/>
                <a:ext cx="93240" cy="240120"/>
              </p14:xfrm>
            </p:contentPart>
          </mc:Choice>
          <mc:Fallback>
            <p:pic>
              <p:nvPicPr>
                <p:cNvPr id="17" name="Freihand 16">
                  <a:extLst>
                    <a:ext uri="{FF2B5EF4-FFF2-40B4-BE49-F238E27FC236}">
                      <a16:creationId xmlns:a16="http://schemas.microsoft.com/office/drawing/2014/main" id="{C7348684-0F70-109B-AC2B-7826B9C0A34D}"/>
                    </a:ext>
                  </a:extLst>
                </p:cNvPr>
                <p:cNvPicPr/>
                <p:nvPr/>
              </p:nvPicPr>
              <p:blipFill>
                <a:blip r:embed="rId22"/>
                <a:stretch>
                  <a:fillRect/>
                </a:stretch>
              </p:blipFill>
              <p:spPr>
                <a:xfrm>
                  <a:off x="6771221" y="779552"/>
                  <a:ext cx="11088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522705DB-448C-F00A-707C-6BB003196D3D}"/>
                    </a:ext>
                  </a:extLst>
                </p14:cNvPr>
                <p14:cNvContentPartPr/>
                <p14:nvPr/>
              </p14:nvContentPartPr>
              <p14:xfrm>
                <a:off x="6923141" y="650312"/>
                <a:ext cx="111960" cy="311760"/>
              </p14:xfrm>
            </p:contentPart>
          </mc:Choice>
          <mc:Fallback>
            <p:pic>
              <p:nvPicPr>
                <p:cNvPr id="18" name="Freihand 17">
                  <a:extLst>
                    <a:ext uri="{FF2B5EF4-FFF2-40B4-BE49-F238E27FC236}">
                      <a16:creationId xmlns:a16="http://schemas.microsoft.com/office/drawing/2014/main" id="{522705DB-448C-F00A-707C-6BB003196D3D}"/>
                    </a:ext>
                  </a:extLst>
                </p:cNvPr>
                <p:cNvPicPr/>
                <p:nvPr/>
              </p:nvPicPr>
              <p:blipFill>
                <a:blip r:embed="rId24"/>
                <a:stretch>
                  <a:fillRect/>
                </a:stretch>
              </p:blipFill>
              <p:spPr>
                <a:xfrm>
                  <a:off x="6914501" y="641672"/>
                  <a:ext cx="129600" cy="3294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612E1180-7941-675D-261F-EB0B583D5166}"/>
                    </a:ext>
                  </a:extLst>
                </p14:cNvPr>
                <p14:cNvContentPartPr/>
                <p14:nvPr/>
              </p14:nvContentPartPr>
              <p14:xfrm>
                <a:off x="7129421" y="712952"/>
                <a:ext cx="234000" cy="228240"/>
              </p14:xfrm>
            </p:contentPart>
          </mc:Choice>
          <mc:Fallback>
            <p:pic>
              <p:nvPicPr>
                <p:cNvPr id="19" name="Freihand 18">
                  <a:extLst>
                    <a:ext uri="{FF2B5EF4-FFF2-40B4-BE49-F238E27FC236}">
                      <a16:creationId xmlns:a16="http://schemas.microsoft.com/office/drawing/2014/main" id="{612E1180-7941-675D-261F-EB0B583D5166}"/>
                    </a:ext>
                  </a:extLst>
                </p:cNvPr>
                <p:cNvPicPr/>
                <p:nvPr/>
              </p:nvPicPr>
              <p:blipFill>
                <a:blip r:embed="rId26"/>
                <a:stretch>
                  <a:fillRect/>
                </a:stretch>
              </p:blipFill>
              <p:spPr>
                <a:xfrm>
                  <a:off x="7120421" y="704312"/>
                  <a:ext cx="25164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4169468C-B30D-96A4-104C-AED3C314F0F1}"/>
                    </a:ext>
                  </a:extLst>
                </p14:cNvPr>
                <p14:cNvContentPartPr/>
                <p14:nvPr/>
              </p14:nvContentPartPr>
              <p14:xfrm>
                <a:off x="7355141" y="595952"/>
                <a:ext cx="352800" cy="504000"/>
              </p14:xfrm>
            </p:contentPart>
          </mc:Choice>
          <mc:Fallback>
            <p:pic>
              <p:nvPicPr>
                <p:cNvPr id="20" name="Freihand 19">
                  <a:extLst>
                    <a:ext uri="{FF2B5EF4-FFF2-40B4-BE49-F238E27FC236}">
                      <a16:creationId xmlns:a16="http://schemas.microsoft.com/office/drawing/2014/main" id="{4169468C-B30D-96A4-104C-AED3C314F0F1}"/>
                    </a:ext>
                  </a:extLst>
                </p:cNvPr>
                <p:cNvPicPr/>
                <p:nvPr/>
              </p:nvPicPr>
              <p:blipFill>
                <a:blip r:embed="rId28"/>
                <a:stretch>
                  <a:fillRect/>
                </a:stretch>
              </p:blipFill>
              <p:spPr>
                <a:xfrm>
                  <a:off x="7346501" y="587312"/>
                  <a:ext cx="370440" cy="521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DBB8C534-E64C-7A9F-9490-CAC36C551C84}"/>
                  </a:ext>
                </a:extLst>
              </p14:cNvPr>
              <p14:cNvContentPartPr/>
              <p14:nvPr/>
            </p14:nvContentPartPr>
            <p14:xfrm>
              <a:off x="7989101" y="727352"/>
              <a:ext cx="208800" cy="198000"/>
            </p14:xfrm>
          </p:contentPart>
        </mc:Choice>
        <mc:Fallback>
          <p:pic>
            <p:nvPicPr>
              <p:cNvPr id="21" name="Freihand 20">
                <a:extLst>
                  <a:ext uri="{FF2B5EF4-FFF2-40B4-BE49-F238E27FC236}">
                    <a16:creationId xmlns:a16="http://schemas.microsoft.com/office/drawing/2014/main" id="{DBB8C534-E64C-7A9F-9490-CAC36C551C84}"/>
                  </a:ext>
                </a:extLst>
              </p:cNvPr>
              <p:cNvPicPr/>
              <p:nvPr/>
            </p:nvPicPr>
            <p:blipFill>
              <a:blip r:embed="rId30"/>
              <a:stretch>
                <a:fillRect/>
              </a:stretch>
            </p:blipFill>
            <p:spPr>
              <a:xfrm>
                <a:off x="7980101" y="718712"/>
                <a:ext cx="22644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06A8847A-A66C-4C5A-E611-E88BBE2EC2AC}"/>
                  </a:ext>
                </a:extLst>
              </p14:cNvPr>
              <p14:cNvContentPartPr/>
              <p14:nvPr/>
            </p14:nvContentPartPr>
            <p14:xfrm>
              <a:off x="8265941" y="724472"/>
              <a:ext cx="78840" cy="201960"/>
            </p14:xfrm>
          </p:contentPart>
        </mc:Choice>
        <mc:Fallback>
          <p:pic>
            <p:nvPicPr>
              <p:cNvPr id="22" name="Freihand 21">
                <a:extLst>
                  <a:ext uri="{FF2B5EF4-FFF2-40B4-BE49-F238E27FC236}">
                    <a16:creationId xmlns:a16="http://schemas.microsoft.com/office/drawing/2014/main" id="{06A8847A-A66C-4C5A-E611-E88BBE2EC2AC}"/>
                  </a:ext>
                </a:extLst>
              </p:cNvPr>
              <p:cNvPicPr/>
              <p:nvPr/>
            </p:nvPicPr>
            <p:blipFill>
              <a:blip r:embed="rId32"/>
              <a:stretch>
                <a:fillRect/>
              </a:stretch>
            </p:blipFill>
            <p:spPr>
              <a:xfrm>
                <a:off x="8257301" y="715472"/>
                <a:ext cx="9648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1AE7FC10-C553-FC64-95B1-AE9B7516EF63}"/>
                  </a:ext>
                </a:extLst>
              </p14:cNvPr>
              <p14:cNvContentPartPr/>
              <p14:nvPr/>
            </p14:nvContentPartPr>
            <p14:xfrm>
              <a:off x="8432621" y="725552"/>
              <a:ext cx="595080" cy="354240"/>
            </p14:xfrm>
          </p:contentPart>
        </mc:Choice>
        <mc:Fallback>
          <p:pic>
            <p:nvPicPr>
              <p:cNvPr id="23" name="Freihand 22">
                <a:extLst>
                  <a:ext uri="{FF2B5EF4-FFF2-40B4-BE49-F238E27FC236}">
                    <a16:creationId xmlns:a16="http://schemas.microsoft.com/office/drawing/2014/main" id="{1AE7FC10-C553-FC64-95B1-AE9B7516EF63}"/>
                  </a:ext>
                </a:extLst>
              </p:cNvPr>
              <p:cNvPicPr/>
              <p:nvPr/>
            </p:nvPicPr>
            <p:blipFill>
              <a:blip r:embed="rId34"/>
              <a:stretch>
                <a:fillRect/>
              </a:stretch>
            </p:blipFill>
            <p:spPr>
              <a:xfrm>
                <a:off x="8423981" y="716912"/>
                <a:ext cx="612720" cy="3718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E9223C06-50C4-CE60-F853-E12EBCD4110F}"/>
                  </a:ext>
                </a:extLst>
              </p14:cNvPr>
              <p14:cNvContentPartPr/>
              <p14:nvPr/>
            </p14:nvContentPartPr>
            <p14:xfrm>
              <a:off x="9036341" y="707192"/>
              <a:ext cx="294120" cy="137880"/>
            </p14:xfrm>
          </p:contentPart>
        </mc:Choice>
        <mc:Fallback>
          <p:pic>
            <p:nvPicPr>
              <p:cNvPr id="24" name="Freihand 23">
                <a:extLst>
                  <a:ext uri="{FF2B5EF4-FFF2-40B4-BE49-F238E27FC236}">
                    <a16:creationId xmlns:a16="http://schemas.microsoft.com/office/drawing/2014/main" id="{E9223C06-50C4-CE60-F853-E12EBCD4110F}"/>
                  </a:ext>
                </a:extLst>
              </p:cNvPr>
              <p:cNvPicPr/>
              <p:nvPr/>
            </p:nvPicPr>
            <p:blipFill>
              <a:blip r:embed="rId36"/>
              <a:stretch>
                <a:fillRect/>
              </a:stretch>
            </p:blipFill>
            <p:spPr>
              <a:xfrm>
                <a:off x="9027701" y="698552"/>
                <a:ext cx="3117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38EA8612-BEB6-DB8D-366A-53D2CB73CF13}"/>
                  </a:ext>
                </a:extLst>
              </p14:cNvPr>
              <p14:cNvContentPartPr/>
              <p14:nvPr/>
            </p14:nvContentPartPr>
            <p14:xfrm>
              <a:off x="9393821" y="633752"/>
              <a:ext cx="107280" cy="160200"/>
            </p14:xfrm>
          </p:contentPart>
        </mc:Choice>
        <mc:Fallback>
          <p:pic>
            <p:nvPicPr>
              <p:cNvPr id="25" name="Freihand 24">
                <a:extLst>
                  <a:ext uri="{FF2B5EF4-FFF2-40B4-BE49-F238E27FC236}">
                    <a16:creationId xmlns:a16="http://schemas.microsoft.com/office/drawing/2014/main" id="{38EA8612-BEB6-DB8D-366A-53D2CB73CF13}"/>
                  </a:ext>
                </a:extLst>
              </p:cNvPr>
              <p:cNvPicPr/>
              <p:nvPr/>
            </p:nvPicPr>
            <p:blipFill>
              <a:blip r:embed="rId38"/>
              <a:stretch>
                <a:fillRect/>
              </a:stretch>
            </p:blipFill>
            <p:spPr>
              <a:xfrm>
                <a:off x="9384821" y="625112"/>
                <a:ext cx="1249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FA808E1A-3073-E2EB-1C65-D39149DDADAC}"/>
                  </a:ext>
                </a:extLst>
              </p14:cNvPr>
              <p14:cNvContentPartPr/>
              <p14:nvPr/>
            </p14:nvContentPartPr>
            <p14:xfrm>
              <a:off x="9653741" y="469952"/>
              <a:ext cx="194400" cy="253080"/>
            </p14:xfrm>
          </p:contentPart>
        </mc:Choice>
        <mc:Fallback>
          <p:pic>
            <p:nvPicPr>
              <p:cNvPr id="26" name="Freihand 25">
                <a:extLst>
                  <a:ext uri="{FF2B5EF4-FFF2-40B4-BE49-F238E27FC236}">
                    <a16:creationId xmlns:a16="http://schemas.microsoft.com/office/drawing/2014/main" id="{FA808E1A-3073-E2EB-1C65-D39149DDADAC}"/>
                  </a:ext>
                </a:extLst>
              </p:cNvPr>
              <p:cNvPicPr/>
              <p:nvPr/>
            </p:nvPicPr>
            <p:blipFill>
              <a:blip r:embed="rId40"/>
              <a:stretch>
                <a:fillRect/>
              </a:stretch>
            </p:blipFill>
            <p:spPr>
              <a:xfrm>
                <a:off x="9644741" y="461312"/>
                <a:ext cx="21204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4DF079BE-14ED-38BC-14AE-79709F10EA93}"/>
                  </a:ext>
                </a:extLst>
              </p14:cNvPr>
              <p14:cNvContentPartPr/>
              <p14:nvPr/>
            </p14:nvContentPartPr>
            <p14:xfrm>
              <a:off x="9869381" y="454472"/>
              <a:ext cx="5040" cy="2160"/>
            </p14:xfrm>
          </p:contentPart>
        </mc:Choice>
        <mc:Fallback>
          <p:pic>
            <p:nvPicPr>
              <p:cNvPr id="27" name="Freihand 26">
                <a:extLst>
                  <a:ext uri="{FF2B5EF4-FFF2-40B4-BE49-F238E27FC236}">
                    <a16:creationId xmlns:a16="http://schemas.microsoft.com/office/drawing/2014/main" id="{4DF079BE-14ED-38BC-14AE-79709F10EA93}"/>
                  </a:ext>
                </a:extLst>
              </p:cNvPr>
              <p:cNvPicPr/>
              <p:nvPr/>
            </p:nvPicPr>
            <p:blipFill>
              <a:blip r:embed="rId42"/>
              <a:stretch>
                <a:fillRect/>
              </a:stretch>
            </p:blipFill>
            <p:spPr>
              <a:xfrm>
                <a:off x="9860381" y="445472"/>
                <a:ext cx="226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C5C93F5B-9066-061D-522D-D741EC1748AF}"/>
                  </a:ext>
                </a:extLst>
              </p14:cNvPr>
              <p14:cNvContentPartPr/>
              <p14:nvPr/>
            </p14:nvContentPartPr>
            <p14:xfrm>
              <a:off x="9947141" y="546272"/>
              <a:ext cx="120240" cy="172440"/>
            </p14:xfrm>
          </p:contentPart>
        </mc:Choice>
        <mc:Fallback>
          <p:pic>
            <p:nvPicPr>
              <p:cNvPr id="28" name="Freihand 27">
                <a:extLst>
                  <a:ext uri="{FF2B5EF4-FFF2-40B4-BE49-F238E27FC236}">
                    <a16:creationId xmlns:a16="http://schemas.microsoft.com/office/drawing/2014/main" id="{C5C93F5B-9066-061D-522D-D741EC1748AF}"/>
                  </a:ext>
                </a:extLst>
              </p:cNvPr>
              <p:cNvPicPr/>
              <p:nvPr/>
            </p:nvPicPr>
            <p:blipFill>
              <a:blip r:embed="rId44"/>
              <a:stretch>
                <a:fillRect/>
              </a:stretch>
            </p:blipFill>
            <p:spPr>
              <a:xfrm>
                <a:off x="9938141" y="537632"/>
                <a:ext cx="1378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Freihand 30">
                <a:extLst>
                  <a:ext uri="{FF2B5EF4-FFF2-40B4-BE49-F238E27FC236}">
                    <a16:creationId xmlns:a16="http://schemas.microsoft.com/office/drawing/2014/main" id="{F180DA63-D63A-27AD-FB49-EE4E8111095F}"/>
                  </a:ext>
                </a:extLst>
              </p14:cNvPr>
              <p14:cNvContentPartPr/>
              <p14:nvPr/>
            </p14:nvContentPartPr>
            <p14:xfrm>
              <a:off x="8274581" y="1598552"/>
              <a:ext cx="226080" cy="129960"/>
            </p14:xfrm>
          </p:contentPart>
        </mc:Choice>
        <mc:Fallback>
          <p:pic>
            <p:nvPicPr>
              <p:cNvPr id="31" name="Freihand 30">
                <a:extLst>
                  <a:ext uri="{FF2B5EF4-FFF2-40B4-BE49-F238E27FC236}">
                    <a16:creationId xmlns:a16="http://schemas.microsoft.com/office/drawing/2014/main" id="{F180DA63-D63A-27AD-FB49-EE4E8111095F}"/>
                  </a:ext>
                </a:extLst>
              </p:cNvPr>
              <p:cNvPicPr/>
              <p:nvPr/>
            </p:nvPicPr>
            <p:blipFill>
              <a:blip r:embed="rId46"/>
              <a:stretch>
                <a:fillRect/>
              </a:stretch>
            </p:blipFill>
            <p:spPr>
              <a:xfrm>
                <a:off x="8265941" y="1589552"/>
                <a:ext cx="2437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Freihand 31">
                <a:extLst>
                  <a:ext uri="{FF2B5EF4-FFF2-40B4-BE49-F238E27FC236}">
                    <a16:creationId xmlns:a16="http://schemas.microsoft.com/office/drawing/2014/main" id="{2D35A0A4-EFE2-58B5-32D0-DB0DD114CB5B}"/>
                  </a:ext>
                </a:extLst>
              </p14:cNvPr>
              <p14:cNvContentPartPr/>
              <p14:nvPr/>
            </p14:nvContentPartPr>
            <p14:xfrm>
              <a:off x="8172701" y="1500992"/>
              <a:ext cx="168120" cy="380160"/>
            </p14:xfrm>
          </p:contentPart>
        </mc:Choice>
        <mc:Fallback>
          <p:pic>
            <p:nvPicPr>
              <p:cNvPr id="32" name="Freihand 31">
                <a:extLst>
                  <a:ext uri="{FF2B5EF4-FFF2-40B4-BE49-F238E27FC236}">
                    <a16:creationId xmlns:a16="http://schemas.microsoft.com/office/drawing/2014/main" id="{2D35A0A4-EFE2-58B5-32D0-DB0DD114CB5B}"/>
                  </a:ext>
                </a:extLst>
              </p:cNvPr>
              <p:cNvPicPr/>
              <p:nvPr/>
            </p:nvPicPr>
            <p:blipFill>
              <a:blip r:embed="rId48"/>
              <a:stretch>
                <a:fillRect/>
              </a:stretch>
            </p:blipFill>
            <p:spPr>
              <a:xfrm>
                <a:off x="8163701" y="1492352"/>
                <a:ext cx="185760" cy="3978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4" name="Freihand 33">
                <a:extLst>
                  <a:ext uri="{FF2B5EF4-FFF2-40B4-BE49-F238E27FC236}">
                    <a16:creationId xmlns:a16="http://schemas.microsoft.com/office/drawing/2014/main" id="{4EF5CDE8-B5CE-CCA0-F2D6-F0A9AD26652A}"/>
                  </a:ext>
                </a:extLst>
              </p14:cNvPr>
              <p14:cNvContentPartPr/>
              <p14:nvPr/>
            </p14:nvContentPartPr>
            <p14:xfrm>
              <a:off x="8692181" y="1435832"/>
              <a:ext cx="274680" cy="215280"/>
            </p14:xfrm>
          </p:contentPart>
        </mc:Choice>
        <mc:Fallback>
          <p:pic>
            <p:nvPicPr>
              <p:cNvPr id="34" name="Freihand 33">
                <a:extLst>
                  <a:ext uri="{FF2B5EF4-FFF2-40B4-BE49-F238E27FC236}">
                    <a16:creationId xmlns:a16="http://schemas.microsoft.com/office/drawing/2014/main" id="{4EF5CDE8-B5CE-CCA0-F2D6-F0A9AD26652A}"/>
                  </a:ext>
                </a:extLst>
              </p:cNvPr>
              <p:cNvPicPr/>
              <p:nvPr/>
            </p:nvPicPr>
            <p:blipFill>
              <a:blip r:embed="rId50"/>
              <a:stretch>
                <a:fillRect/>
              </a:stretch>
            </p:blipFill>
            <p:spPr>
              <a:xfrm>
                <a:off x="8683541" y="1426832"/>
                <a:ext cx="29232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5" name="Freihand 34">
                <a:extLst>
                  <a:ext uri="{FF2B5EF4-FFF2-40B4-BE49-F238E27FC236}">
                    <a16:creationId xmlns:a16="http://schemas.microsoft.com/office/drawing/2014/main" id="{87886C86-9503-0E5A-071C-7B63588547FC}"/>
                  </a:ext>
                </a:extLst>
              </p14:cNvPr>
              <p14:cNvContentPartPr/>
              <p14:nvPr/>
            </p14:nvContentPartPr>
            <p14:xfrm>
              <a:off x="9079181" y="1372472"/>
              <a:ext cx="240120" cy="197280"/>
            </p14:xfrm>
          </p:contentPart>
        </mc:Choice>
        <mc:Fallback>
          <p:pic>
            <p:nvPicPr>
              <p:cNvPr id="35" name="Freihand 34">
                <a:extLst>
                  <a:ext uri="{FF2B5EF4-FFF2-40B4-BE49-F238E27FC236}">
                    <a16:creationId xmlns:a16="http://schemas.microsoft.com/office/drawing/2014/main" id="{87886C86-9503-0E5A-071C-7B63588547FC}"/>
                  </a:ext>
                </a:extLst>
              </p:cNvPr>
              <p:cNvPicPr/>
              <p:nvPr/>
            </p:nvPicPr>
            <p:blipFill>
              <a:blip r:embed="rId52"/>
              <a:stretch>
                <a:fillRect/>
              </a:stretch>
            </p:blipFill>
            <p:spPr>
              <a:xfrm>
                <a:off x="9070541" y="1363832"/>
                <a:ext cx="25776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7" name="Freihand 36">
                <a:extLst>
                  <a:ext uri="{FF2B5EF4-FFF2-40B4-BE49-F238E27FC236}">
                    <a16:creationId xmlns:a16="http://schemas.microsoft.com/office/drawing/2014/main" id="{B02F30B6-59E9-E5BB-062E-E5196B3974BF}"/>
                  </a:ext>
                </a:extLst>
              </p14:cNvPr>
              <p14:cNvContentPartPr/>
              <p14:nvPr/>
            </p14:nvContentPartPr>
            <p14:xfrm>
              <a:off x="9480941" y="1266272"/>
              <a:ext cx="356400" cy="206280"/>
            </p14:xfrm>
          </p:contentPart>
        </mc:Choice>
        <mc:Fallback>
          <p:pic>
            <p:nvPicPr>
              <p:cNvPr id="37" name="Freihand 36">
                <a:extLst>
                  <a:ext uri="{FF2B5EF4-FFF2-40B4-BE49-F238E27FC236}">
                    <a16:creationId xmlns:a16="http://schemas.microsoft.com/office/drawing/2014/main" id="{B02F30B6-59E9-E5BB-062E-E5196B3974BF}"/>
                  </a:ext>
                </a:extLst>
              </p:cNvPr>
              <p:cNvPicPr/>
              <p:nvPr/>
            </p:nvPicPr>
            <p:blipFill>
              <a:blip r:embed="rId54"/>
              <a:stretch>
                <a:fillRect/>
              </a:stretch>
            </p:blipFill>
            <p:spPr>
              <a:xfrm>
                <a:off x="9471941" y="1257632"/>
                <a:ext cx="3740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8" name="Freihand 37">
                <a:extLst>
                  <a:ext uri="{FF2B5EF4-FFF2-40B4-BE49-F238E27FC236}">
                    <a16:creationId xmlns:a16="http://schemas.microsoft.com/office/drawing/2014/main" id="{1EC67A96-3E27-9308-0E31-BC8C3C19443D}"/>
                  </a:ext>
                </a:extLst>
              </p14:cNvPr>
              <p14:cNvContentPartPr/>
              <p14:nvPr/>
            </p14:nvContentPartPr>
            <p14:xfrm>
              <a:off x="9783341" y="1266272"/>
              <a:ext cx="125640" cy="169200"/>
            </p14:xfrm>
          </p:contentPart>
        </mc:Choice>
        <mc:Fallback>
          <p:pic>
            <p:nvPicPr>
              <p:cNvPr id="38" name="Freihand 37">
                <a:extLst>
                  <a:ext uri="{FF2B5EF4-FFF2-40B4-BE49-F238E27FC236}">
                    <a16:creationId xmlns:a16="http://schemas.microsoft.com/office/drawing/2014/main" id="{1EC67A96-3E27-9308-0E31-BC8C3C19443D}"/>
                  </a:ext>
                </a:extLst>
              </p:cNvPr>
              <p:cNvPicPr/>
              <p:nvPr/>
            </p:nvPicPr>
            <p:blipFill>
              <a:blip r:embed="rId56"/>
              <a:stretch>
                <a:fillRect/>
              </a:stretch>
            </p:blipFill>
            <p:spPr>
              <a:xfrm>
                <a:off x="9774341" y="1257632"/>
                <a:ext cx="14328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9" name="Freihand 38">
                <a:extLst>
                  <a:ext uri="{FF2B5EF4-FFF2-40B4-BE49-F238E27FC236}">
                    <a16:creationId xmlns:a16="http://schemas.microsoft.com/office/drawing/2014/main" id="{2BEF18B3-D186-77F6-6D47-2A3582DB11DE}"/>
                  </a:ext>
                </a:extLst>
              </p14:cNvPr>
              <p14:cNvContentPartPr/>
              <p14:nvPr/>
            </p14:nvContentPartPr>
            <p14:xfrm>
              <a:off x="9979541" y="1214072"/>
              <a:ext cx="107640" cy="198720"/>
            </p14:xfrm>
          </p:contentPart>
        </mc:Choice>
        <mc:Fallback>
          <p:pic>
            <p:nvPicPr>
              <p:cNvPr id="39" name="Freihand 38">
                <a:extLst>
                  <a:ext uri="{FF2B5EF4-FFF2-40B4-BE49-F238E27FC236}">
                    <a16:creationId xmlns:a16="http://schemas.microsoft.com/office/drawing/2014/main" id="{2BEF18B3-D186-77F6-6D47-2A3582DB11DE}"/>
                  </a:ext>
                </a:extLst>
              </p:cNvPr>
              <p:cNvPicPr/>
              <p:nvPr/>
            </p:nvPicPr>
            <p:blipFill>
              <a:blip r:embed="rId58"/>
              <a:stretch>
                <a:fillRect/>
              </a:stretch>
            </p:blipFill>
            <p:spPr>
              <a:xfrm>
                <a:off x="9970541" y="1205072"/>
                <a:ext cx="12528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0" name="Freihand 39">
                <a:extLst>
                  <a:ext uri="{FF2B5EF4-FFF2-40B4-BE49-F238E27FC236}">
                    <a16:creationId xmlns:a16="http://schemas.microsoft.com/office/drawing/2014/main" id="{8D2E3023-1CF0-1C2D-443B-B8749B6A4F79}"/>
                  </a:ext>
                </a:extLst>
              </p14:cNvPr>
              <p14:cNvContentPartPr/>
              <p14:nvPr/>
            </p14:nvContentPartPr>
            <p14:xfrm>
              <a:off x="10130381" y="1192112"/>
              <a:ext cx="267840" cy="408960"/>
            </p14:xfrm>
          </p:contentPart>
        </mc:Choice>
        <mc:Fallback>
          <p:pic>
            <p:nvPicPr>
              <p:cNvPr id="40" name="Freihand 39">
                <a:extLst>
                  <a:ext uri="{FF2B5EF4-FFF2-40B4-BE49-F238E27FC236}">
                    <a16:creationId xmlns:a16="http://schemas.microsoft.com/office/drawing/2014/main" id="{8D2E3023-1CF0-1C2D-443B-B8749B6A4F79}"/>
                  </a:ext>
                </a:extLst>
              </p:cNvPr>
              <p:cNvPicPr/>
              <p:nvPr/>
            </p:nvPicPr>
            <p:blipFill>
              <a:blip r:embed="rId60"/>
              <a:stretch>
                <a:fillRect/>
              </a:stretch>
            </p:blipFill>
            <p:spPr>
              <a:xfrm>
                <a:off x="10121741" y="1183112"/>
                <a:ext cx="285480" cy="4266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1" name="Freihand 40">
                <a:extLst>
                  <a:ext uri="{FF2B5EF4-FFF2-40B4-BE49-F238E27FC236}">
                    <a16:creationId xmlns:a16="http://schemas.microsoft.com/office/drawing/2014/main" id="{7A9B80B0-DC08-5A1C-EB6B-E80852D19E59}"/>
                  </a:ext>
                </a:extLst>
              </p14:cNvPr>
              <p14:cNvContentPartPr/>
              <p14:nvPr/>
            </p14:nvContentPartPr>
            <p14:xfrm>
              <a:off x="10460501" y="1021472"/>
              <a:ext cx="332640" cy="322560"/>
            </p14:xfrm>
          </p:contentPart>
        </mc:Choice>
        <mc:Fallback>
          <p:pic>
            <p:nvPicPr>
              <p:cNvPr id="41" name="Freihand 40">
                <a:extLst>
                  <a:ext uri="{FF2B5EF4-FFF2-40B4-BE49-F238E27FC236}">
                    <a16:creationId xmlns:a16="http://schemas.microsoft.com/office/drawing/2014/main" id="{7A9B80B0-DC08-5A1C-EB6B-E80852D19E59}"/>
                  </a:ext>
                </a:extLst>
              </p:cNvPr>
              <p:cNvPicPr/>
              <p:nvPr/>
            </p:nvPicPr>
            <p:blipFill>
              <a:blip r:embed="rId62"/>
              <a:stretch>
                <a:fillRect/>
              </a:stretch>
            </p:blipFill>
            <p:spPr>
              <a:xfrm>
                <a:off x="10451861" y="1012472"/>
                <a:ext cx="350280" cy="340200"/>
              </a:xfrm>
              <a:prstGeom prst="rect">
                <a:avLst/>
              </a:prstGeom>
            </p:spPr>
          </p:pic>
        </mc:Fallback>
      </mc:AlternateContent>
      <p:grpSp>
        <p:nvGrpSpPr>
          <p:cNvPr id="57" name="Gruppieren 56">
            <a:extLst>
              <a:ext uri="{FF2B5EF4-FFF2-40B4-BE49-F238E27FC236}">
                <a16:creationId xmlns:a16="http://schemas.microsoft.com/office/drawing/2014/main" id="{D18A5CF0-62B7-8B15-7CBD-A91B9627877E}"/>
              </a:ext>
            </a:extLst>
          </p:cNvPr>
          <p:cNvGrpSpPr/>
          <p:nvPr/>
        </p:nvGrpSpPr>
        <p:grpSpPr>
          <a:xfrm>
            <a:off x="9005381" y="1776392"/>
            <a:ext cx="2372760" cy="1119600"/>
            <a:chOff x="9005381" y="1776392"/>
            <a:chExt cx="2372760" cy="1119600"/>
          </a:xfrm>
        </p:grpSpPr>
        <mc:AlternateContent xmlns:mc="http://schemas.openxmlformats.org/markup-compatibility/2006">
          <mc:Choice xmlns:p14="http://schemas.microsoft.com/office/powerpoint/2010/main" Requires="p14">
            <p:contentPart p14:bwMode="auto" r:id="rId63">
              <p14:nvContentPartPr>
                <p14:cNvPr id="42" name="Freihand 41">
                  <a:extLst>
                    <a:ext uri="{FF2B5EF4-FFF2-40B4-BE49-F238E27FC236}">
                      <a16:creationId xmlns:a16="http://schemas.microsoft.com/office/drawing/2014/main" id="{33349E8C-8BB3-7A09-B775-5045ED2268A0}"/>
                    </a:ext>
                  </a:extLst>
                </p14:cNvPr>
                <p14:cNvContentPartPr/>
                <p14:nvPr/>
              </p14:nvContentPartPr>
              <p14:xfrm>
                <a:off x="9326861" y="1776392"/>
                <a:ext cx="335880" cy="363600"/>
              </p14:xfrm>
            </p:contentPart>
          </mc:Choice>
          <mc:Fallback>
            <p:pic>
              <p:nvPicPr>
                <p:cNvPr id="42" name="Freihand 41">
                  <a:extLst>
                    <a:ext uri="{FF2B5EF4-FFF2-40B4-BE49-F238E27FC236}">
                      <a16:creationId xmlns:a16="http://schemas.microsoft.com/office/drawing/2014/main" id="{33349E8C-8BB3-7A09-B775-5045ED2268A0}"/>
                    </a:ext>
                  </a:extLst>
                </p:cNvPr>
                <p:cNvPicPr/>
                <p:nvPr/>
              </p:nvPicPr>
              <p:blipFill>
                <a:blip r:embed="rId64"/>
                <a:stretch>
                  <a:fillRect/>
                </a:stretch>
              </p:blipFill>
              <p:spPr>
                <a:xfrm>
                  <a:off x="9317861" y="1767392"/>
                  <a:ext cx="353520" cy="3812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3" name="Freihand 42">
                  <a:extLst>
                    <a:ext uri="{FF2B5EF4-FFF2-40B4-BE49-F238E27FC236}">
                      <a16:creationId xmlns:a16="http://schemas.microsoft.com/office/drawing/2014/main" id="{711BC363-84D7-CAF9-52E2-FC493D0F0D70}"/>
                    </a:ext>
                  </a:extLst>
                </p14:cNvPr>
                <p14:cNvContentPartPr/>
                <p14:nvPr/>
              </p14:nvContentPartPr>
              <p14:xfrm>
                <a:off x="9702341" y="1878992"/>
                <a:ext cx="412920" cy="203040"/>
              </p14:xfrm>
            </p:contentPart>
          </mc:Choice>
          <mc:Fallback>
            <p:pic>
              <p:nvPicPr>
                <p:cNvPr id="43" name="Freihand 42">
                  <a:extLst>
                    <a:ext uri="{FF2B5EF4-FFF2-40B4-BE49-F238E27FC236}">
                      <a16:creationId xmlns:a16="http://schemas.microsoft.com/office/drawing/2014/main" id="{711BC363-84D7-CAF9-52E2-FC493D0F0D70}"/>
                    </a:ext>
                  </a:extLst>
                </p:cNvPr>
                <p:cNvPicPr/>
                <p:nvPr/>
              </p:nvPicPr>
              <p:blipFill>
                <a:blip r:embed="rId66"/>
                <a:stretch>
                  <a:fillRect/>
                </a:stretch>
              </p:blipFill>
              <p:spPr>
                <a:xfrm>
                  <a:off x="9693701" y="1870352"/>
                  <a:ext cx="43056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6" name="Freihand 45">
                  <a:extLst>
                    <a:ext uri="{FF2B5EF4-FFF2-40B4-BE49-F238E27FC236}">
                      <a16:creationId xmlns:a16="http://schemas.microsoft.com/office/drawing/2014/main" id="{AEA1B68A-9E8D-B1D2-73A0-E00382D70169}"/>
                    </a:ext>
                  </a:extLst>
                </p14:cNvPr>
                <p14:cNvContentPartPr/>
                <p14:nvPr/>
              </p14:nvContentPartPr>
              <p14:xfrm>
                <a:off x="9005381" y="2483432"/>
                <a:ext cx="157320" cy="267120"/>
              </p14:xfrm>
            </p:contentPart>
          </mc:Choice>
          <mc:Fallback>
            <p:pic>
              <p:nvPicPr>
                <p:cNvPr id="46" name="Freihand 45">
                  <a:extLst>
                    <a:ext uri="{FF2B5EF4-FFF2-40B4-BE49-F238E27FC236}">
                      <a16:creationId xmlns:a16="http://schemas.microsoft.com/office/drawing/2014/main" id="{AEA1B68A-9E8D-B1D2-73A0-E00382D70169}"/>
                    </a:ext>
                  </a:extLst>
                </p:cNvPr>
                <p:cNvPicPr/>
                <p:nvPr/>
              </p:nvPicPr>
              <p:blipFill>
                <a:blip r:embed="rId68"/>
                <a:stretch>
                  <a:fillRect/>
                </a:stretch>
              </p:blipFill>
              <p:spPr>
                <a:xfrm>
                  <a:off x="8996741" y="2474792"/>
                  <a:ext cx="17496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7" name="Freihand 46">
                  <a:extLst>
                    <a:ext uri="{FF2B5EF4-FFF2-40B4-BE49-F238E27FC236}">
                      <a16:creationId xmlns:a16="http://schemas.microsoft.com/office/drawing/2014/main" id="{944FC859-431F-BAFF-0229-BD3A538945C0}"/>
                    </a:ext>
                  </a:extLst>
                </p14:cNvPr>
                <p14:cNvContentPartPr/>
                <p14:nvPr/>
              </p14:nvContentPartPr>
              <p14:xfrm>
                <a:off x="9203021" y="2513312"/>
                <a:ext cx="233640" cy="195480"/>
              </p14:xfrm>
            </p:contentPart>
          </mc:Choice>
          <mc:Fallback>
            <p:pic>
              <p:nvPicPr>
                <p:cNvPr id="47" name="Freihand 46">
                  <a:extLst>
                    <a:ext uri="{FF2B5EF4-FFF2-40B4-BE49-F238E27FC236}">
                      <a16:creationId xmlns:a16="http://schemas.microsoft.com/office/drawing/2014/main" id="{944FC859-431F-BAFF-0229-BD3A538945C0}"/>
                    </a:ext>
                  </a:extLst>
                </p:cNvPr>
                <p:cNvPicPr/>
                <p:nvPr/>
              </p:nvPicPr>
              <p:blipFill>
                <a:blip r:embed="rId70"/>
                <a:stretch>
                  <a:fillRect/>
                </a:stretch>
              </p:blipFill>
              <p:spPr>
                <a:xfrm>
                  <a:off x="9194021" y="2504312"/>
                  <a:ext cx="25128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8" name="Freihand 47">
                  <a:extLst>
                    <a:ext uri="{FF2B5EF4-FFF2-40B4-BE49-F238E27FC236}">
                      <a16:creationId xmlns:a16="http://schemas.microsoft.com/office/drawing/2014/main" id="{674D0FD6-6CF1-94A3-F24A-CC6929BE48D6}"/>
                    </a:ext>
                  </a:extLst>
                </p14:cNvPr>
                <p14:cNvContentPartPr/>
                <p14:nvPr/>
              </p14:nvContentPartPr>
              <p14:xfrm>
                <a:off x="9485981" y="2488112"/>
                <a:ext cx="171000" cy="407880"/>
              </p14:xfrm>
            </p:contentPart>
          </mc:Choice>
          <mc:Fallback>
            <p:pic>
              <p:nvPicPr>
                <p:cNvPr id="48" name="Freihand 47">
                  <a:extLst>
                    <a:ext uri="{FF2B5EF4-FFF2-40B4-BE49-F238E27FC236}">
                      <a16:creationId xmlns:a16="http://schemas.microsoft.com/office/drawing/2014/main" id="{674D0FD6-6CF1-94A3-F24A-CC6929BE48D6}"/>
                    </a:ext>
                  </a:extLst>
                </p:cNvPr>
                <p:cNvPicPr/>
                <p:nvPr/>
              </p:nvPicPr>
              <p:blipFill>
                <a:blip r:embed="rId72"/>
                <a:stretch>
                  <a:fillRect/>
                </a:stretch>
              </p:blipFill>
              <p:spPr>
                <a:xfrm>
                  <a:off x="9476981" y="2479112"/>
                  <a:ext cx="188640" cy="4255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9" name="Freihand 48">
                  <a:extLst>
                    <a:ext uri="{FF2B5EF4-FFF2-40B4-BE49-F238E27FC236}">
                      <a16:creationId xmlns:a16="http://schemas.microsoft.com/office/drawing/2014/main" id="{C4BA2C61-A63B-A652-CB0C-1B48FA7F8B63}"/>
                    </a:ext>
                  </a:extLst>
                </p14:cNvPr>
                <p14:cNvContentPartPr/>
                <p14:nvPr/>
              </p14:nvContentPartPr>
              <p14:xfrm>
                <a:off x="9722141" y="2446352"/>
                <a:ext cx="96840" cy="176760"/>
              </p14:xfrm>
            </p:contentPart>
          </mc:Choice>
          <mc:Fallback>
            <p:pic>
              <p:nvPicPr>
                <p:cNvPr id="49" name="Freihand 48">
                  <a:extLst>
                    <a:ext uri="{FF2B5EF4-FFF2-40B4-BE49-F238E27FC236}">
                      <a16:creationId xmlns:a16="http://schemas.microsoft.com/office/drawing/2014/main" id="{C4BA2C61-A63B-A652-CB0C-1B48FA7F8B63}"/>
                    </a:ext>
                  </a:extLst>
                </p:cNvPr>
                <p:cNvPicPr/>
                <p:nvPr/>
              </p:nvPicPr>
              <p:blipFill>
                <a:blip r:embed="rId74"/>
                <a:stretch>
                  <a:fillRect/>
                </a:stretch>
              </p:blipFill>
              <p:spPr>
                <a:xfrm>
                  <a:off x="9713141" y="2437352"/>
                  <a:ext cx="1144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0" name="Freihand 49">
                  <a:extLst>
                    <a:ext uri="{FF2B5EF4-FFF2-40B4-BE49-F238E27FC236}">
                      <a16:creationId xmlns:a16="http://schemas.microsoft.com/office/drawing/2014/main" id="{1549565B-5631-4D00-2B8D-29B5378B404B}"/>
                    </a:ext>
                  </a:extLst>
                </p14:cNvPr>
                <p14:cNvContentPartPr/>
                <p14:nvPr/>
              </p14:nvContentPartPr>
              <p14:xfrm>
                <a:off x="9891701" y="2379032"/>
                <a:ext cx="419040" cy="190800"/>
              </p14:xfrm>
            </p:contentPart>
          </mc:Choice>
          <mc:Fallback>
            <p:pic>
              <p:nvPicPr>
                <p:cNvPr id="50" name="Freihand 49">
                  <a:extLst>
                    <a:ext uri="{FF2B5EF4-FFF2-40B4-BE49-F238E27FC236}">
                      <a16:creationId xmlns:a16="http://schemas.microsoft.com/office/drawing/2014/main" id="{1549565B-5631-4D00-2B8D-29B5378B404B}"/>
                    </a:ext>
                  </a:extLst>
                </p:cNvPr>
                <p:cNvPicPr/>
                <p:nvPr/>
              </p:nvPicPr>
              <p:blipFill>
                <a:blip r:embed="rId76"/>
                <a:stretch>
                  <a:fillRect/>
                </a:stretch>
              </p:blipFill>
              <p:spPr>
                <a:xfrm>
                  <a:off x="9882701" y="2370392"/>
                  <a:ext cx="4366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1" name="Freihand 50">
                  <a:extLst>
                    <a:ext uri="{FF2B5EF4-FFF2-40B4-BE49-F238E27FC236}">
                      <a16:creationId xmlns:a16="http://schemas.microsoft.com/office/drawing/2014/main" id="{1E0100F1-8813-AF9C-1E5D-1BE95B2CFA4F}"/>
                    </a:ext>
                  </a:extLst>
                </p14:cNvPr>
                <p14:cNvContentPartPr/>
                <p14:nvPr/>
              </p14:nvContentPartPr>
              <p14:xfrm>
                <a:off x="10454741" y="2313152"/>
                <a:ext cx="105480" cy="188640"/>
              </p14:xfrm>
            </p:contentPart>
          </mc:Choice>
          <mc:Fallback>
            <p:pic>
              <p:nvPicPr>
                <p:cNvPr id="51" name="Freihand 50">
                  <a:extLst>
                    <a:ext uri="{FF2B5EF4-FFF2-40B4-BE49-F238E27FC236}">
                      <a16:creationId xmlns:a16="http://schemas.microsoft.com/office/drawing/2014/main" id="{1E0100F1-8813-AF9C-1E5D-1BE95B2CFA4F}"/>
                    </a:ext>
                  </a:extLst>
                </p:cNvPr>
                <p:cNvPicPr/>
                <p:nvPr/>
              </p:nvPicPr>
              <p:blipFill>
                <a:blip r:embed="rId78"/>
                <a:stretch>
                  <a:fillRect/>
                </a:stretch>
              </p:blipFill>
              <p:spPr>
                <a:xfrm>
                  <a:off x="10446101" y="2304152"/>
                  <a:ext cx="12312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2" name="Freihand 51">
                  <a:extLst>
                    <a:ext uri="{FF2B5EF4-FFF2-40B4-BE49-F238E27FC236}">
                      <a16:creationId xmlns:a16="http://schemas.microsoft.com/office/drawing/2014/main" id="{80E58384-73FF-FFFB-E84A-63AB4B0784AB}"/>
                    </a:ext>
                  </a:extLst>
                </p14:cNvPr>
                <p14:cNvContentPartPr/>
                <p14:nvPr/>
              </p14:nvContentPartPr>
              <p14:xfrm>
                <a:off x="10657421" y="2242592"/>
                <a:ext cx="237600" cy="172800"/>
              </p14:xfrm>
            </p:contentPart>
          </mc:Choice>
          <mc:Fallback>
            <p:pic>
              <p:nvPicPr>
                <p:cNvPr id="52" name="Freihand 51">
                  <a:extLst>
                    <a:ext uri="{FF2B5EF4-FFF2-40B4-BE49-F238E27FC236}">
                      <a16:creationId xmlns:a16="http://schemas.microsoft.com/office/drawing/2014/main" id="{80E58384-73FF-FFFB-E84A-63AB4B0784AB}"/>
                    </a:ext>
                  </a:extLst>
                </p:cNvPr>
                <p:cNvPicPr/>
                <p:nvPr/>
              </p:nvPicPr>
              <p:blipFill>
                <a:blip r:embed="rId80"/>
                <a:stretch>
                  <a:fillRect/>
                </a:stretch>
              </p:blipFill>
              <p:spPr>
                <a:xfrm>
                  <a:off x="10648781" y="2233592"/>
                  <a:ext cx="2552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4" name="Freihand 53">
                  <a:extLst>
                    <a:ext uri="{FF2B5EF4-FFF2-40B4-BE49-F238E27FC236}">
                      <a16:creationId xmlns:a16="http://schemas.microsoft.com/office/drawing/2014/main" id="{A85CEE66-113F-3E45-94F6-6D4C9AC083CD}"/>
                    </a:ext>
                  </a:extLst>
                </p14:cNvPr>
                <p14:cNvContentPartPr/>
                <p14:nvPr/>
              </p14:nvContentPartPr>
              <p14:xfrm>
                <a:off x="10866581" y="2120552"/>
                <a:ext cx="340560" cy="249480"/>
              </p14:xfrm>
            </p:contentPart>
          </mc:Choice>
          <mc:Fallback>
            <p:pic>
              <p:nvPicPr>
                <p:cNvPr id="54" name="Freihand 53">
                  <a:extLst>
                    <a:ext uri="{FF2B5EF4-FFF2-40B4-BE49-F238E27FC236}">
                      <a16:creationId xmlns:a16="http://schemas.microsoft.com/office/drawing/2014/main" id="{A85CEE66-113F-3E45-94F6-6D4C9AC083CD}"/>
                    </a:ext>
                  </a:extLst>
                </p:cNvPr>
                <p:cNvPicPr/>
                <p:nvPr/>
              </p:nvPicPr>
              <p:blipFill>
                <a:blip r:embed="rId82"/>
                <a:stretch>
                  <a:fillRect/>
                </a:stretch>
              </p:blipFill>
              <p:spPr>
                <a:xfrm>
                  <a:off x="10857941" y="2111912"/>
                  <a:ext cx="35820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5" name="Freihand 54">
                  <a:extLst>
                    <a:ext uri="{FF2B5EF4-FFF2-40B4-BE49-F238E27FC236}">
                      <a16:creationId xmlns:a16="http://schemas.microsoft.com/office/drawing/2014/main" id="{9E1A6B72-9B3A-A7B7-FD8C-AE73B2705DF0}"/>
                    </a:ext>
                  </a:extLst>
                </p14:cNvPr>
                <p14:cNvContentPartPr/>
                <p14:nvPr/>
              </p14:nvContentPartPr>
              <p14:xfrm>
                <a:off x="11145581" y="2017952"/>
                <a:ext cx="19440" cy="17640"/>
              </p14:xfrm>
            </p:contentPart>
          </mc:Choice>
          <mc:Fallback>
            <p:pic>
              <p:nvPicPr>
                <p:cNvPr id="55" name="Freihand 54">
                  <a:extLst>
                    <a:ext uri="{FF2B5EF4-FFF2-40B4-BE49-F238E27FC236}">
                      <a16:creationId xmlns:a16="http://schemas.microsoft.com/office/drawing/2014/main" id="{9E1A6B72-9B3A-A7B7-FD8C-AE73B2705DF0}"/>
                    </a:ext>
                  </a:extLst>
                </p:cNvPr>
                <p:cNvPicPr/>
                <p:nvPr/>
              </p:nvPicPr>
              <p:blipFill>
                <a:blip r:embed="rId84"/>
                <a:stretch>
                  <a:fillRect/>
                </a:stretch>
              </p:blipFill>
              <p:spPr>
                <a:xfrm>
                  <a:off x="11136581" y="2008952"/>
                  <a:ext cx="3708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6" name="Freihand 55">
                  <a:extLst>
                    <a:ext uri="{FF2B5EF4-FFF2-40B4-BE49-F238E27FC236}">
                      <a16:creationId xmlns:a16="http://schemas.microsoft.com/office/drawing/2014/main" id="{DC9AB5D8-B87D-8CE5-062B-E4D78DD2B8B1}"/>
                    </a:ext>
                  </a:extLst>
                </p14:cNvPr>
                <p14:cNvContentPartPr/>
                <p14:nvPr/>
              </p14:nvContentPartPr>
              <p14:xfrm>
                <a:off x="11235581" y="2073392"/>
                <a:ext cx="142560" cy="200880"/>
              </p14:xfrm>
            </p:contentPart>
          </mc:Choice>
          <mc:Fallback>
            <p:pic>
              <p:nvPicPr>
                <p:cNvPr id="56" name="Freihand 55">
                  <a:extLst>
                    <a:ext uri="{FF2B5EF4-FFF2-40B4-BE49-F238E27FC236}">
                      <a16:creationId xmlns:a16="http://schemas.microsoft.com/office/drawing/2014/main" id="{DC9AB5D8-B87D-8CE5-062B-E4D78DD2B8B1}"/>
                    </a:ext>
                  </a:extLst>
                </p:cNvPr>
                <p:cNvPicPr/>
                <p:nvPr/>
              </p:nvPicPr>
              <p:blipFill>
                <a:blip r:embed="rId86"/>
                <a:stretch>
                  <a:fillRect/>
                </a:stretch>
              </p:blipFill>
              <p:spPr>
                <a:xfrm>
                  <a:off x="11226941" y="2064752"/>
                  <a:ext cx="160200" cy="218520"/>
                </a:xfrm>
                <a:prstGeom prst="rect">
                  <a:avLst/>
                </a:prstGeom>
              </p:spPr>
            </p:pic>
          </mc:Fallback>
        </mc:AlternateContent>
      </p:grpSp>
    </p:spTree>
    <p:extLst>
      <p:ext uri="{BB962C8B-B14F-4D97-AF65-F5344CB8AC3E}">
        <p14:creationId xmlns:p14="http://schemas.microsoft.com/office/powerpoint/2010/main" val="77077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874" y="1408246"/>
            <a:ext cx="8141126" cy="37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liennummernplatzhalter 4"/>
          <p:cNvSpPr>
            <a:spLocks noGrp="1"/>
          </p:cNvSpPr>
          <p:nvPr>
            <p:ph type="sldNum" sz="quarter" idx="12"/>
          </p:nvPr>
        </p:nvSpPr>
        <p:spPr/>
        <p:txBody>
          <a:bodyPr/>
          <a:lstStyle/>
          <a:p>
            <a:fld id="{8D5ED65C-C917-49DE-9085-8DD2C417CC92}" type="slidenum">
              <a:rPr lang="de-DE" smtClean="0"/>
              <a:t>23</a:t>
            </a:fld>
            <a:endParaRPr lang="de-DE"/>
          </a:p>
        </p:txBody>
      </p:sp>
      <p:sp>
        <p:nvSpPr>
          <p:cNvPr id="29" name="Textfeld 28"/>
          <p:cNvSpPr txBox="1"/>
          <p:nvPr/>
        </p:nvSpPr>
        <p:spPr>
          <a:xfrm>
            <a:off x="1487488" y="6392362"/>
            <a:ext cx="9183716" cy="276999"/>
          </a:xfrm>
          <a:prstGeom prst="rect">
            <a:avLst/>
          </a:prstGeom>
          <a:noFill/>
        </p:spPr>
        <p:txBody>
          <a:bodyPr wrap="square" rtlCol="0">
            <a:spAutoFit/>
          </a:bodyPr>
          <a:lstStyle/>
          <a:p>
            <a:r>
              <a:rPr lang="de-DE" sz="1200"/>
              <a:t>Source: </a:t>
            </a:r>
            <a:r>
              <a:rPr lang="de-DE" sz="1200" dirty="0"/>
              <a:t>C. Bartels </a:t>
            </a:r>
            <a:r>
              <a:rPr lang="de-DE" sz="1200" dirty="0" err="1"/>
              <a:t>and</a:t>
            </a:r>
            <a:r>
              <a:rPr lang="de-DE" sz="1200" dirty="0"/>
              <a:t> </a:t>
            </a:r>
            <a:r>
              <a:rPr lang="de-DE" sz="1200" dirty="0" err="1"/>
              <a:t>Jenderny</a:t>
            </a:r>
            <a:r>
              <a:rPr lang="de-DE" sz="1200" dirty="0"/>
              <a:t>, K. (2015)</a:t>
            </a:r>
          </a:p>
        </p:txBody>
      </p:sp>
      <p:sp>
        <p:nvSpPr>
          <p:cNvPr id="16" name="Textfeld 15"/>
          <p:cNvSpPr txBox="1"/>
          <p:nvPr/>
        </p:nvSpPr>
        <p:spPr>
          <a:xfrm>
            <a:off x="1122616" y="679615"/>
            <a:ext cx="9108504" cy="523220"/>
          </a:xfrm>
          <a:prstGeom prst="rect">
            <a:avLst/>
          </a:prstGeom>
          <a:noFill/>
        </p:spPr>
        <p:txBody>
          <a:bodyPr wrap="square" rtlCol="0">
            <a:spAutoFit/>
          </a:bodyPr>
          <a:lstStyle/>
          <a:p>
            <a:pPr algn="ctr"/>
            <a:r>
              <a:rPr lang="de-DE" sz="2800" b="1"/>
              <a:t>Top income quantils</a:t>
            </a:r>
            <a:endParaRPr lang="de-DE" sz="2800" b="1" dirty="0"/>
          </a:p>
        </p:txBody>
      </p:sp>
      <p:sp>
        <p:nvSpPr>
          <p:cNvPr id="3" name="Ellipse 2"/>
          <p:cNvSpPr/>
          <p:nvPr/>
        </p:nvSpPr>
        <p:spPr>
          <a:xfrm>
            <a:off x="7391893" y="1175527"/>
            <a:ext cx="1143909" cy="34658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3E28B1D0-40B7-4469-9571-070ABFBB6AB8}"/>
              </a:ext>
            </a:extLst>
          </p:cNvPr>
          <p:cNvSpPr txBox="1"/>
          <p:nvPr/>
        </p:nvSpPr>
        <p:spPr>
          <a:xfrm>
            <a:off x="1703512" y="116632"/>
            <a:ext cx="8856984" cy="648072"/>
          </a:xfrm>
          <a:prstGeom prst="rect">
            <a:avLst/>
          </a:prstGeom>
          <a:noFill/>
        </p:spPr>
        <p:txBody>
          <a:bodyPr wrap="square" rtlCol="0">
            <a:noAutofit/>
          </a:bodyPr>
          <a:lstStyle/>
          <a:p>
            <a:pPr algn="ctr"/>
            <a:r>
              <a:rPr lang="de-DE" sz="3200"/>
              <a:t>Example Gini-Coefficient (Germany)</a:t>
            </a:r>
            <a:endParaRPr lang="de-DE" sz="3200" baseline="30000" dirty="0"/>
          </a:p>
        </p:txBody>
      </p:sp>
      <p:sp>
        <p:nvSpPr>
          <p:cNvPr id="2" name="Rechteck 1">
            <a:extLst>
              <a:ext uri="{FF2B5EF4-FFF2-40B4-BE49-F238E27FC236}">
                <a16:creationId xmlns:a16="http://schemas.microsoft.com/office/drawing/2014/main" id="{537FDAB3-3D4F-F23B-4904-905F8E5F401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61276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feld 28"/>
          <p:cNvSpPr txBox="1"/>
          <p:nvPr/>
        </p:nvSpPr>
        <p:spPr>
          <a:xfrm>
            <a:off x="14288" y="6392362"/>
            <a:ext cx="9183716" cy="276999"/>
          </a:xfrm>
          <a:prstGeom prst="rect">
            <a:avLst/>
          </a:prstGeom>
          <a:noFill/>
        </p:spPr>
        <p:txBody>
          <a:bodyPr wrap="square" rtlCol="0">
            <a:spAutoFit/>
          </a:bodyPr>
          <a:lstStyle/>
          <a:p>
            <a:r>
              <a:rPr lang="de-DE" sz="1200"/>
              <a:t>Source: </a:t>
            </a:r>
            <a:r>
              <a:rPr lang="de-DE" sz="1200" dirty="0"/>
              <a:t>SVR, C. Bartels </a:t>
            </a:r>
            <a:r>
              <a:rPr lang="de-DE" sz="1200" dirty="0" err="1"/>
              <a:t>and</a:t>
            </a:r>
            <a:r>
              <a:rPr lang="de-DE" sz="1200" dirty="0"/>
              <a:t> </a:t>
            </a:r>
            <a:r>
              <a:rPr lang="de-DE" sz="1200" dirty="0" err="1"/>
              <a:t>Jenderny</a:t>
            </a:r>
            <a:r>
              <a:rPr lang="de-DE" sz="1200" dirty="0"/>
              <a:t>, K. (2015), eigene Berechnungen</a:t>
            </a:r>
          </a:p>
        </p:txBody>
      </p:sp>
      <p:sp>
        <p:nvSpPr>
          <p:cNvPr id="21" name="Textfeld 20"/>
          <p:cNvSpPr txBox="1"/>
          <p:nvPr/>
        </p:nvSpPr>
        <p:spPr>
          <a:xfrm>
            <a:off x="1742480" y="5775648"/>
            <a:ext cx="2351926" cy="461665"/>
          </a:xfrm>
          <a:prstGeom prst="rect">
            <a:avLst/>
          </a:prstGeom>
          <a:noFill/>
        </p:spPr>
        <p:txBody>
          <a:bodyPr wrap="none" rtlCol="0">
            <a:spAutoFit/>
          </a:bodyPr>
          <a:lstStyle/>
          <a:p>
            <a:r>
              <a:rPr lang="de-DE" sz="2400" b="1" dirty="0" err="1">
                <a:solidFill>
                  <a:schemeClr val="accent1"/>
                </a:solidFill>
              </a:rPr>
              <a:t>Gini</a:t>
            </a:r>
            <a:r>
              <a:rPr lang="de-DE" sz="2400" b="1" dirty="0">
                <a:solidFill>
                  <a:schemeClr val="accent1"/>
                </a:solidFill>
              </a:rPr>
              <a:t>-SVR = 0,28</a:t>
            </a:r>
          </a:p>
        </p:txBody>
      </p:sp>
      <p:sp>
        <p:nvSpPr>
          <p:cNvPr id="22" name="Textfeld 21"/>
          <p:cNvSpPr txBox="1"/>
          <p:nvPr/>
        </p:nvSpPr>
        <p:spPr>
          <a:xfrm>
            <a:off x="4094406" y="5810896"/>
            <a:ext cx="4144083" cy="461665"/>
          </a:xfrm>
          <a:prstGeom prst="rect">
            <a:avLst/>
          </a:prstGeom>
          <a:noFill/>
        </p:spPr>
        <p:txBody>
          <a:bodyPr wrap="none" rtlCol="0">
            <a:spAutoFit/>
          </a:bodyPr>
          <a:lstStyle/>
          <a:p>
            <a:r>
              <a:rPr lang="de-DE" sz="2400" b="1" dirty="0" err="1">
                <a:solidFill>
                  <a:schemeClr val="accent4"/>
                </a:solidFill>
              </a:rPr>
              <a:t>Gini</a:t>
            </a:r>
            <a:r>
              <a:rPr lang="de-DE" sz="2400" b="1" dirty="0">
                <a:solidFill>
                  <a:schemeClr val="accent4"/>
                </a:solidFill>
              </a:rPr>
              <a:t>-Bartels-</a:t>
            </a:r>
            <a:r>
              <a:rPr lang="de-DE" sz="2400" b="1" dirty="0" err="1">
                <a:solidFill>
                  <a:schemeClr val="accent4"/>
                </a:solidFill>
              </a:rPr>
              <a:t>Jenderney</a:t>
            </a:r>
            <a:r>
              <a:rPr lang="de-DE" sz="2400" b="1" dirty="0">
                <a:solidFill>
                  <a:schemeClr val="accent4"/>
                </a:solidFill>
              </a:rPr>
              <a:t> = 0,35</a:t>
            </a:r>
          </a:p>
        </p:txBody>
      </p:sp>
      <p:pic>
        <p:nvPicPr>
          <p:cNvPr id="2" name="Grafik 1">
            <a:extLst>
              <a:ext uri="{FF2B5EF4-FFF2-40B4-BE49-F238E27FC236}">
                <a16:creationId xmlns:a16="http://schemas.microsoft.com/office/drawing/2014/main" id="{340F8EDB-DF28-2182-06EB-0B502F35DE5A}"/>
              </a:ext>
            </a:extLst>
          </p:cNvPr>
          <p:cNvPicPr>
            <a:picLocks noChangeAspect="1"/>
          </p:cNvPicPr>
          <p:nvPr/>
        </p:nvPicPr>
        <p:blipFill>
          <a:blip r:embed="rId2"/>
          <a:stretch>
            <a:fillRect/>
          </a:stretch>
        </p:blipFill>
        <p:spPr>
          <a:xfrm>
            <a:off x="505206" y="744924"/>
            <a:ext cx="8103108" cy="5030724"/>
          </a:xfrm>
          <a:prstGeom prst="rect">
            <a:avLst/>
          </a:prstGeom>
        </p:spPr>
      </p:pic>
      <p:sp>
        <p:nvSpPr>
          <p:cNvPr id="3" name="Textfeld 2">
            <a:extLst>
              <a:ext uri="{FF2B5EF4-FFF2-40B4-BE49-F238E27FC236}">
                <a16:creationId xmlns:a16="http://schemas.microsoft.com/office/drawing/2014/main" id="{89DC595E-6F37-2213-3077-BBE5BA2B4792}"/>
              </a:ext>
            </a:extLst>
          </p:cNvPr>
          <p:cNvSpPr txBox="1"/>
          <p:nvPr/>
        </p:nvSpPr>
        <p:spPr>
          <a:xfrm>
            <a:off x="1703512" y="116632"/>
            <a:ext cx="8856984" cy="648072"/>
          </a:xfrm>
          <a:prstGeom prst="rect">
            <a:avLst/>
          </a:prstGeom>
          <a:noFill/>
        </p:spPr>
        <p:txBody>
          <a:bodyPr wrap="square" rtlCol="0">
            <a:noAutofit/>
          </a:bodyPr>
          <a:lstStyle/>
          <a:p>
            <a:pPr algn="ctr"/>
            <a:r>
              <a:rPr lang="de-DE" sz="3200"/>
              <a:t>Example Gini-Coefficient (Germany)</a:t>
            </a:r>
            <a:endParaRPr lang="de-DE" sz="3200" baseline="30000" dirty="0"/>
          </a:p>
        </p:txBody>
      </p:sp>
      <p:sp>
        <p:nvSpPr>
          <p:cNvPr id="4" name="Rechteck 3">
            <a:extLst>
              <a:ext uri="{FF2B5EF4-FFF2-40B4-BE49-F238E27FC236}">
                <a16:creationId xmlns:a16="http://schemas.microsoft.com/office/drawing/2014/main" id="{CED183CD-750F-1ECB-2B8F-1B7F20E97FAA}"/>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35" name="Gruppieren 34">
            <a:extLst>
              <a:ext uri="{FF2B5EF4-FFF2-40B4-BE49-F238E27FC236}">
                <a16:creationId xmlns:a16="http://schemas.microsoft.com/office/drawing/2014/main" id="{1C5174D5-A59C-08B3-A82B-4F545CC8D747}"/>
              </a:ext>
            </a:extLst>
          </p:cNvPr>
          <p:cNvGrpSpPr/>
          <p:nvPr/>
        </p:nvGrpSpPr>
        <p:grpSpPr>
          <a:xfrm>
            <a:off x="7795061" y="1977272"/>
            <a:ext cx="477360" cy="346680"/>
            <a:chOff x="7795061" y="1977272"/>
            <a:chExt cx="477360" cy="346680"/>
          </a:xfrm>
        </p:grpSpPr>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CAA0C19C-52E2-9665-124E-D2E97AA97750}"/>
                    </a:ext>
                  </a:extLst>
                </p14:cNvPr>
                <p14:cNvContentPartPr/>
                <p14:nvPr/>
              </p14:nvContentPartPr>
              <p14:xfrm>
                <a:off x="7917461" y="2079512"/>
                <a:ext cx="354960" cy="61560"/>
              </p14:xfrm>
            </p:contentPart>
          </mc:Choice>
          <mc:Fallback>
            <p:pic>
              <p:nvPicPr>
                <p:cNvPr id="5" name="Freihand 4">
                  <a:extLst>
                    <a:ext uri="{FF2B5EF4-FFF2-40B4-BE49-F238E27FC236}">
                      <a16:creationId xmlns:a16="http://schemas.microsoft.com/office/drawing/2014/main" id="{CAA0C19C-52E2-9665-124E-D2E97AA97750}"/>
                    </a:ext>
                  </a:extLst>
                </p:cNvPr>
                <p:cNvPicPr/>
                <p:nvPr/>
              </p:nvPicPr>
              <p:blipFill>
                <a:blip r:embed="rId4"/>
                <a:stretch>
                  <a:fillRect/>
                </a:stretch>
              </p:blipFill>
              <p:spPr>
                <a:xfrm>
                  <a:off x="7908461" y="2070512"/>
                  <a:ext cx="3726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ED89E6F6-B30A-6B6C-61D1-215184CDF30C}"/>
                    </a:ext>
                  </a:extLst>
                </p14:cNvPr>
                <p14:cNvContentPartPr/>
                <p14:nvPr/>
              </p14:nvContentPartPr>
              <p14:xfrm>
                <a:off x="7795061" y="1977272"/>
                <a:ext cx="320400" cy="346680"/>
              </p14:xfrm>
            </p:contentPart>
          </mc:Choice>
          <mc:Fallback>
            <p:pic>
              <p:nvPicPr>
                <p:cNvPr id="6" name="Freihand 5">
                  <a:extLst>
                    <a:ext uri="{FF2B5EF4-FFF2-40B4-BE49-F238E27FC236}">
                      <a16:creationId xmlns:a16="http://schemas.microsoft.com/office/drawing/2014/main" id="{ED89E6F6-B30A-6B6C-61D1-215184CDF30C}"/>
                    </a:ext>
                  </a:extLst>
                </p:cNvPr>
                <p:cNvPicPr/>
                <p:nvPr/>
              </p:nvPicPr>
              <p:blipFill>
                <a:blip r:embed="rId6"/>
                <a:stretch>
                  <a:fillRect/>
                </a:stretch>
              </p:blipFill>
              <p:spPr>
                <a:xfrm>
                  <a:off x="7786061" y="1968272"/>
                  <a:ext cx="338040" cy="364320"/>
                </a:xfrm>
                <a:prstGeom prst="rect">
                  <a:avLst/>
                </a:prstGeom>
              </p:spPr>
            </p:pic>
          </mc:Fallback>
        </mc:AlternateContent>
      </p:grpSp>
      <p:grpSp>
        <p:nvGrpSpPr>
          <p:cNvPr id="34" name="Gruppieren 33">
            <a:extLst>
              <a:ext uri="{FF2B5EF4-FFF2-40B4-BE49-F238E27FC236}">
                <a16:creationId xmlns:a16="http://schemas.microsoft.com/office/drawing/2014/main" id="{96C1EE29-DAE3-AF62-B62B-0D5B315D7AFE}"/>
              </a:ext>
            </a:extLst>
          </p:cNvPr>
          <p:cNvGrpSpPr/>
          <p:nvPr/>
        </p:nvGrpSpPr>
        <p:grpSpPr>
          <a:xfrm>
            <a:off x="8493461" y="1367072"/>
            <a:ext cx="2368440" cy="1674720"/>
            <a:chOff x="8493461" y="1367072"/>
            <a:chExt cx="2368440" cy="1674720"/>
          </a:xfrm>
        </p:grpSpPr>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8FC81447-EA13-5FDD-9E49-C143177F1586}"/>
                    </a:ext>
                  </a:extLst>
                </p14:cNvPr>
                <p14:cNvContentPartPr/>
                <p14:nvPr/>
              </p14:nvContentPartPr>
              <p14:xfrm>
                <a:off x="8493461" y="1872512"/>
                <a:ext cx="321840" cy="247680"/>
              </p14:xfrm>
            </p:contentPart>
          </mc:Choice>
          <mc:Fallback>
            <p:pic>
              <p:nvPicPr>
                <p:cNvPr id="7" name="Freihand 6">
                  <a:extLst>
                    <a:ext uri="{FF2B5EF4-FFF2-40B4-BE49-F238E27FC236}">
                      <a16:creationId xmlns:a16="http://schemas.microsoft.com/office/drawing/2014/main" id="{8FC81447-EA13-5FDD-9E49-C143177F1586}"/>
                    </a:ext>
                  </a:extLst>
                </p:cNvPr>
                <p:cNvPicPr/>
                <p:nvPr/>
              </p:nvPicPr>
              <p:blipFill>
                <a:blip r:embed="rId8"/>
                <a:stretch>
                  <a:fillRect/>
                </a:stretch>
              </p:blipFill>
              <p:spPr>
                <a:xfrm>
                  <a:off x="8484461" y="1863872"/>
                  <a:ext cx="33948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ABE5AF37-B310-33B7-448E-96BF9BA49EFE}"/>
                    </a:ext>
                  </a:extLst>
                </p14:cNvPr>
                <p14:cNvContentPartPr/>
                <p14:nvPr/>
              </p14:nvContentPartPr>
              <p14:xfrm>
                <a:off x="8822141" y="1831832"/>
                <a:ext cx="57240" cy="231840"/>
              </p14:xfrm>
            </p:contentPart>
          </mc:Choice>
          <mc:Fallback>
            <p:pic>
              <p:nvPicPr>
                <p:cNvPr id="8" name="Freihand 7">
                  <a:extLst>
                    <a:ext uri="{FF2B5EF4-FFF2-40B4-BE49-F238E27FC236}">
                      <a16:creationId xmlns:a16="http://schemas.microsoft.com/office/drawing/2014/main" id="{ABE5AF37-B310-33B7-448E-96BF9BA49EFE}"/>
                    </a:ext>
                  </a:extLst>
                </p:cNvPr>
                <p:cNvPicPr/>
                <p:nvPr/>
              </p:nvPicPr>
              <p:blipFill>
                <a:blip r:embed="rId10"/>
                <a:stretch>
                  <a:fillRect/>
                </a:stretch>
              </p:blipFill>
              <p:spPr>
                <a:xfrm>
                  <a:off x="8813501" y="1822832"/>
                  <a:ext cx="7488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9A6FC737-FD71-1569-F6F0-AEC942BD7DDA}"/>
                    </a:ext>
                  </a:extLst>
                </p14:cNvPr>
                <p14:cNvContentPartPr/>
                <p14:nvPr/>
              </p14:nvContentPartPr>
              <p14:xfrm>
                <a:off x="8953901" y="1581632"/>
                <a:ext cx="166680" cy="408960"/>
              </p14:xfrm>
            </p:contentPart>
          </mc:Choice>
          <mc:Fallback>
            <p:pic>
              <p:nvPicPr>
                <p:cNvPr id="9" name="Freihand 8">
                  <a:extLst>
                    <a:ext uri="{FF2B5EF4-FFF2-40B4-BE49-F238E27FC236}">
                      <a16:creationId xmlns:a16="http://schemas.microsoft.com/office/drawing/2014/main" id="{9A6FC737-FD71-1569-F6F0-AEC942BD7DDA}"/>
                    </a:ext>
                  </a:extLst>
                </p:cNvPr>
                <p:cNvPicPr/>
                <p:nvPr/>
              </p:nvPicPr>
              <p:blipFill>
                <a:blip r:embed="rId12"/>
                <a:stretch>
                  <a:fillRect/>
                </a:stretch>
              </p:blipFill>
              <p:spPr>
                <a:xfrm>
                  <a:off x="8945261" y="1572992"/>
                  <a:ext cx="184320" cy="426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2B198A82-5D48-F29F-E778-DA789484E7AD}"/>
                    </a:ext>
                  </a:extLst>
                </p14:cNvPr>
                <p14:cNvContentPartPr/>
                <p14:nvPr/>
              </p14:nvContentPartPr>
              <p14:xfrm>
                <a:off x="8810621" y="1607552"/>
                <a:ext cx="32760" cy="31320"/>
              </p14:xfrm>
            </p:contentPart>
          </mc:Choice>
          <mc:Fallback>
            <p:pic>
              <p:nvPicPr>
                <p:cNvPr id="10" name="Freihand 9">
                  <a:extLst>
                    <a:ext uri="{FF2B5EF4-FFF2-40B4-BE49-F238E27FC236}">
                      <a16:creationId xmlns:a16="http://schemas.microsoft.com/office/drawing/2014/main" id="{2B198A82-5D48-F29F-E778-DA789484E7AD}"/>
                    </a:ext>
                  </a:extLst>
                </p:cNvPr>
                <p:cNvPicPr/>
                <p:nvPr/>
              </p:nvPicPr>
              <p:blipFill>
                <a:blip r:embed="rId14"/>
                <a:stretch>
                  <a:fillRect/>
                </a:stretch>
              </p:blipFill>
              <p:spPr>
                <a:xfrm>
                  <a:off x="8801621" y="1598552"/>
                  <a:ext cx="504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CE9E2715-0CA0-1DFD-74E8-6CF93EC5EFF3}"/>
                    </a:ext>
                  </a:extLst>
                </p14:cNvPr>
                <p14:cNvContentPartPr/>
                <p14:nvPr/>
              </p14:nvContentPartPr>
              <p14:xfrm>
                <a:off x="9282581" y="1480112"/>
                <a:ext cx="108360" cy="360360"/>
              </p14:xfrm>
            </p:contentPart>
          </mc:Choice>
          <mc:Fallback>
            <p:pic>
              <p:nvPicPr>
                <p:cNvPr id="11" name="Freihand 10">
                  <a:extLst>
                    <a:ext uri="{FF2B5EF4-FFF2-40B4-BE49-F238E27FC236}">
                      <a16:creationId xmlns:a16="http://schemas.microsoft.com/office/drawing/2014/main" id="{CE9E2715-0CA0-1DFD-74E8-6CF93EC5EFF3}"/>
                    </a:ext>
                  </a:extLst>
                </p:cNvPr>
                <p:cNvPicPr/>
                <p:nvPr/>
              </p:nvPicPr>
              <p:blipFill>
                <a:blip r:embed="rId16"/>
                <a:stretch>
                  <a:fillRect/>
                </a:stretch>
              </p:blipFill>
              <p:spPr>
                <a:xfrm>
                  <a:off x="9273581" y="1471472"/>
                  <a:ext cx="126000" cy="378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A7AC5855-A970-8110-D523-017C7DF691BD}"/>
                    </a:ext>
                  </a:extLst>
                </p14:cNvPr>
                <p14:cNvContentPartPr/>
                <p14:nvPr/>
              </p14:nvContentPartPr>
              <p14:xfrm>
                <a:off x="9283661" y="1367072"/>
                <a:ext cx="278280" cy="370080"/>
              </p14:xfrm>
            </p:contentPart>
          </mc:Choice>
          <mc:Fallback>
            <p:pic>
              <p:nvPicPr>
                <p:cNvPr id="12" name="Freihand 11">
                  <a:extLst>
                    <a:ext uri="{FF2B5EF4-FFF2-40B4-BE49-F238E27FC236}">
                      <a16:creationId xmlns:a16="http://schemas.microsoft.com/office/drawing/2014/main" id="{A7AC5855-A970-8110-D523-017C7DF691BD}"/>
                    </a:ext>
                  </a:extLst>
                </p:cNvPr>
                <p:cNvPicPr/>
                <p:nvPr/>
              </p:nvPicPr>
              <p:blipFill>
                <a:blip r:embed="rId18"/>
                <a:stretch>
                  <a:fillRect/>
                </a:stretch>
              </p:blipFill>
              <p:spPr>
                <a:xfrm>
                  <a:off x="9274661" y="1358432"/>
                  <a:ext cx="295920" cy="387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972137F8-01BC-37BE-CD29-E8FACFEEE980}"/>
                    </a:ext>
                  </a:extLst>
                </p14:cNvPr>
                <p14:cNvContentPartPr/>
                <p14:nvPr/>
              </p14:nvContentPartPr>
              <p14:xfrm>
                <a:off x="9610541" y="1459592"/>
                <a:ext cx="116280" cy="183960"/>
              </p14:xfrm>
            </p:contentPart>
          </mc:Choice>
          <mc:Fallback>
            <p:pic>
              <p:nvPicPr>
                <p:cNvPr id="13" name="Freihand 12">
                  <a:extLst>
                    <a:ext uri="{FF2B5EF4-FFF2-40B4-BE49-F238E27FC236}">
                      <a16:creationId xmlns:a16="http://schemas.microsoft.com/office/drawing/2014/main" id="{972137F8-01BC-37BE-CD29-E8FACFEEE980}"/>
                    </a:ext>
                  </a:extLst>
                </p:cNvPr>
                <p:cNvPicPr/>
                <p:nvPr/>
              </p:nvPicPr>
              <p:blipFill>
                <a:blip r:embed="rId20"/>
                <a:stretch>
                  <a:fillRect/>
                </a:stretch>
              </p:blipFill>
              <p:spPr>
                <a:xfrm>
                  <a:off x="9601901" y="1450952"/>
                  <a:ext cx="1339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FBE17675-DE33-2131-8075-B704951CA250}"/>
                    </a:ext>
                  </a:extLst>
                </p14:cNvPr>
                <p14:cNvContentPartPr/>
                <p14:nvPr/>
              </p14:nvContentPartPr>
              <p14:xfrm>
                <a:off x="9226421" y="2163032"/>
                <a:ext cx="241560" cy="252720"/>
              </p14:xfrm>
            </p:contentPart>
          </mc:Choice>
          <mc:Fallback>
            <p:pic>
              <p:nvPicPr>
                <p:cNvPr id="14" name="Freihand 13">
                  <a:extLst>
                    <a:ext uri="{FF2B5EF4-FFF2-40B4-BE49-F238E27FC236}">
                      <a16:creationId xmlns:a16="http://schemas.microsoft.com/office/drawing/2014/main" id="{FBE17675-DE33-2131-8075-B704951CA250}"/>
                    </a:ext>
                  </a:extLst>
                </p:cNvPr>
                <p:cNvPicPr/>
                <p:nvPr/>
              </p:nvPicPr>
              <p:blipFill>
                <a:blip r:embed="rId22"/>
                <a:stretch>
                  <a:fillRect/>
                </a:stretch>
              </p:blipFill>
              <p:spPr>
                <a:xfrm>
                  <a:off x="9217421" y="2154392"/>
                  <a:ext cx="25920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F2A1BC77-E929-54F3-73FF-6DDE982B7F69}"/>
                    </a:ext>
                  </a:extLst>
                </p14:cNvPr>
                <p14:cNvContentPartPr/>
                <p14:nvPr/>
              </p14:nvContentPartPr>
              <p14:xfrm>
                <a:off x="9374021" y="2078792"/>
                <a:ext cx="44640" cy="79920"/>
              </p14:xfrm>
            </p:contentPart>
          </mc:Choice>
          <mc:Fallback>
            <p:pic>
              <p:nvPicPr>
                <p:cNvPr id="15" name="Freihand 14">
                  <a:extLst>
                    <a:ext uri="{FF2B5EF4-FFF2-40B4-BE49-F238E27FC236}">
                      <a16:creationId xmlns:a16="http://schemas.microsoft.com/office/drawing/2014/main" id="{F2A1BC77-E929-54F3-73FF-6DDE982B7F69}"/>
                    </a:ext>
                  </a:extLst>
                </p:cNvPr>
                <p:cNvPicPr/>
                <p:nvPr/>
              </p:nvPicPr>
              <p:blipFill>
                <a:blip r:embed="rId24"/>
                <a:stretch>
                  <a:fillRect/>
                </a:stretch>
              </p:blipFill>
              <p:spPr>
                <a:xfrm>
                  <a:off x="9365021" y="2070152"/>
                  <a:ext cx="622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8DE2E066-B811-97BB-80DF-C5D6D80C11C2}"/>
                    </a:ext>
                  </a:extLst>
                </p14:cNvPr>
                <p14:cNvContentPartPr/>
                <p14:nvPr/>
              </p14:nvContentPartPr>
              <p14:xfrm>
                <a:off x="9507941" y="2149352"/>
                <a:ext cx="156960" cy="319680"/>
              </p14:xfrm>
            </p:contentPart>
          </mc:Choice>
          <mc:Fallback>
            <p:pic>
              <p:nvPicPr>
                <p:cNvPr id="16" name="Freihand 15">
                  <a:extLst>
                    <a:ext uri="{FF2B5EF4-FFF2-40B4-BE49-F238E27FC236}">
                      <a16:creationId xmlns:a16="http://schemas.microsoft.com/office/drawing/2014/main" id="{8DE2E066-B811-97BB-80DF-C5D6D80C11C2}"/>
                    </a:ext>
                  </a:extLst>
                </p:cNvPr>
                <p:cNvPicPr/>
                <p:nvPr/>
              </p:nvPicPr>
              <p:blipFill>
                <a:blip r:embed="rId26"/>
                <a:stretch>
                  <a:fillRect/>
                </a:stretch>
              </p:blipFill>
              <p:spPr>
                <a:xfrm>
                  <a:off x="9498941" y="2140352"/>
                  <a:ext cx="174600" cy="3373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B294D16D-A853-FF0F-1873-2D223662376A}"/>
                    </a:ext>
                  </a:extLst>
                </p14:cNvPr>
                <p14:cNvContentPartPr/>
                <p14:nvPr/>
              </p14:nvContentPartPr>
              <p14:xfrm>
                <a:off x="9537461" y="2051432"/>
                <a:ext cx="167400" cy="264240"/>
              </p14:xfrm>
            </p:contentPart>
          </mc:Choice>
          <mc:Fallback>
            <p:pic>
              <p:nvPicPr>
                <p:cNvPr id="17" name="Freihand 16">
                  <a:extLst>
                    <a:ext uri="{FF2B5EF4-FFF2-40B4-BE49-F238E27FC236}">
                      <a16:creationId xmlns:a16="http://schemas.microsoft.com/office/drawing/2014/main" id="{B294D16D-A853-FF0F-1873-2D223662376A}"/>
                    </a:ext>
                  </a:extLst>
                </p:cNvPr>
                <p:cNvPicPr/>
                <p:nvPr/>
              </p:nvPicPr>
              <p:blipFill>
                <a:blip r:embed="rId28"/>
                <a:stretch>
                  <a:fillRect/>
                </a:stretch>
              </p:blipFill>
              <p:spPr>
                <a:xfrm>
                  <a:off x="9528461" y="2042432"/>
                  <a:ext cx="18504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0819B938-AE72-C07B-86CE-1508DC1C99A8}"/>
                    </a:ext>
                  </a:extLst>
                </p14:cNvPr>
                <p14:cNvContentPartPr/>
                <p14:nvPr/>
              </p14:nvContentPartPr>
              <p14:xfrm>
                <a:off x="9641141" y="1927592"/>
                <a:ext cx="199440" cy="249480"/>
              </p14:xfrm>
            </p:contentPart>
          </mc:Choice>
          <mc:Fallback>
            <p:pic>
              <p:nvPicPr>
                <p:cNvPr id="18" name="Freihand 17">
                  <a:extLst>
                    <a:ext uri="{FF2B5EF4-FFF2-40B4-BE49-F238E27FC236}">
                      <a16:creationId xmlns:a16="http://schemas.microsoft.com/office/drawing/2014/main" id="{0819B938-AE72-C07B-86CE-1508DC1C99A8}"/>
                    </a:ext>
                  </a:extLst>
                </p:cNvPr>
                <p:cNvPicPr/>
                <p:nvPr/>
              </p:nvPicPr>
              <p:blipFill>
                <a:blip r:embed="rId30"/>
                <a:stretch>
                  <a:fillRect/>
                </a:stretch>
              </p:blipFill>
              <p:spPr>
                <a:xfrm>
                  <a:off x="9632141" y="1918952"/>
                  <a:ext cx="21708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FF97A27B-D3C8-91B8-ACA0-58C17359A3B2}"/>
                    </a:ext>
                  </a:extLst>
                </p14:cNvPr>
                <p14:cNvContentPartPr/>
                <p14:nvPr/>
              </p14:nvContentPartPr>
              <p14:xfrm>
                <a:off x="9877661" y="1932992"/>
                <a:ext cx="95040" cy="170640"/>
              </p14:xfrm>
            </p:contentPart>
          </mc:Choice>
          <mc:Fallback>
            <p:pic>
              <p:nvPicPr>
                <p:cNvPr id="19" name="Freihand 18">
                  <a:extLst>
                    <a:ext uri="{FF2B5EF4-FFF2-40B4-BE49-F238E27FC236}">
                      <a16:creationId xmlns:a16="http://schemas.microsoft.com/office/drawing/2014/main" id="{FF97A27B-D3C8-91B8-ACA0-58C17359A3B2}"/>
                    </a:ext>
                  </a:extLst>
                </p:cNvPr>
                <p:cNvPicPr/>
                <p:nvPr/>
              </p:nvPicPr>
              <p:blipFill>
                <a:blip r:embed="rId32"/>
                <a:stretch>
                  <a:fillRect/>
                </a:stretch>
              </p:blipFill>
              <p:spPr>
                <a:xfrm>
                  <a:off x="9868661" y="1923992"/>
                  <a:ext cx="1126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D5DCB059-58BD-0850-E6EE-A21B4E68E305}"/>
                    </a:ext>
                  </a:extLst>
                </p14:cNvPr>
                <p14:cNvContentPartPr/>
                <p14:nvPr/>
              </p14:nvContentPartPr>
              <p14:xfrm>
                <a:off x="10023101" y="1873952"/>
                <a:ext cx="169920" cy="212040"/>
              </p14:xfrm>
            </p:contentPart>
          </mc:Choice>
          <mc:Fallback>
            <p:pic>
              <p:nvPicPr>
                <p:cNvPr id="20" name="Freihand 19">
                  <a:extLst>
                    <a:ext uri="{FF2B5EF4-FFF2-40B4-BE49-F238E27FC236}">
                      <a16:creationId xmlns:a16="http://schemas.microsoft.com/office/drawing/2014/main" id="{D5DCB059-58BD-0850-E6EE-A21B4E68E305}"/>
                    </a:ext>
                  </a:extLst>
                </p:cNvPr>
                <p:cNvPicPr/>
                <p:nvPr/>
              </p:nvPicPr>
              <p:blipFill>
                <a:blip r:embed="rId34"/>
                <a:stretch>
                  <a:fillRect/>
                </a:stretch>
              </p:blipFill>
              <p:spPr>
                <a:xfrm>
                  <a:off x="10014461" y="1864952"/>
                  <a:ext cx="18756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B4489185-0A6D-E82A-10AD-DFC9FF881230}"/>
                    </a:ext>
                  </a:extLst>
                </p14:cNvPr>
                <p14:cNvContentPartPr/>
                <p14:nvPr/>
              </p14:nvContentPartPr>
              <p14:xfrm>
                <a:off x="10167821" y="1609352"/>
                <a:ext cx="140040" cy="267840"/>
              </p14:xfrm>
            </p:contentPart>
          </mc:Choice>
          <mc:Fallback>
            <p:pic>
              <p:nvPicPr>
                <p:cNvPr id="23" name="Freihand 22">
                  <a:extLst>
                    <a:ext uri="{FF2B5EF4-FFF2-40B4-BE49-F238E27FC236}">
                      <a16:creationId xmlns:a16="http://schemas.microsoft.com/office/drawing/2014/main" id="{B4489185-0A6D-E82A-10AD-DFC9FF881230}"/>
                    </a:ext>
                  </a:extLst>
                </p:cNvPr>
                <p:cNvPicPr/>
                <p:nvPr/>
              </p:nvPicPr>
              <p:blipFill>
                <a:blip r:embed="rId36"/>
                <a:stretch>
                  <a:fillRect/>
                </a:stretch>
              </p:blipFill>
              <p:spPr>
                <a:xfrm>
                  <a:off x="10159181" y="1600352"/>
                  <a:ext cx="15768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0B06CBE2-CEE1-B791-7B58-F84D2100EB83}"/>
                    </a:ext>
                  </a:extLst>
                </p14:cNvPr>
                <p14:cNvContentPartPr/>
                <p14:nvPr/>
              </p14:nvContentPartPr>
              <p14:xfrm>
                <a:off x="10104101" y="1728872"/>
                <a:ext cx="160920" cy="18720"/>
              </p14:xfrm>
            </p:contentPart>
          </mc:Choice>
          <mc:Fallback>
            <p:pic>
              <p:nvPicPr>
                <p:cNvPr id="24" name="Freihand 23">
                  <a:extLst>
                    <a:ext uri="{FF2B5EF4-FFF2-40B4-BE49-F238E27FC236}">
                      <a16:creationId xmlns:a16="http://schemas.microsoft.com/office/drawing/2014/main" id="{0B06CBE2-CEE1-B791-7B58-F84D2100EB83}"/>
                    </a:ext>
                  </a:extLst>
                </p:cNvPr>
                <p:cNvPicPr/>
                <p:nvPr/>
              </p:nvPicPr>
              <p:blipFill>
                <a:blip r:embed="rId38"/>
                <a:stretch>
                  <a:fillRect/>
                </a:stretch>
              </p:blipFill>
              <p:spPr>
                <a:xfrm>
                  <a:off x="10095101" y="1719872"/>
                  <a:ext cx="1785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0723640E-DB24-53D9-DC42-DF02215E4537}"/>
                    </a:ext>
                  </a:extLst>
                </p14:cNvPr>
                <p14:cNvContentPartPr/>
                <p14:nvPr/>
              </p14:nvContentPartPr>
              <p14:xfrm>
                <a:off x="9666701" y="2610512"/>
                <a:ext cx="214200" cy="431280"/>
              </p14:xfrm>
            </p:contentPart>
          </mc:Choice>
          <mc:Fallback>
            <p:pic>
              <p:nvPicPr>
                <p:cNvPr id="25" name="Freihand 24">
                  <a:extLst>
                    <a:ext uri="{FF2B5EF4-FFF2-40B4-BE49-F238E27FC236}">
                      <a16:creationId xmlns:a16="http://schemas.microsoft.com/office/drawing/2014/main" id="{0723640E-DB24-53D9-DC42-DF02215E4537}"/>
                    </a:ext>
                  </a:extLst>
                </p:cNvPr>
                <p:cNvPicPr/>
                <p:nvPr/>
              </p:nvPicPr>
              <p:blipFill>
                <a:blip r:embed="rId40"/>
                <a:stretch>
                  <a:fillRect/>
                </a:stretch>
              </p:blipFill>
              <p:spPr>
                <a:xfrm>
                  <a:off x="9658061" y="2601872"/>
                  <a:ext cx="231840" cy="4489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990DD30A-2F28-EEBD-471C-3C5F9585871D}"/>
                    </a:ext>
                  </a:extLst>
                </p14:cNvPr>
                <p14:cNvContentPartPr/>
                <p14:nvPr/>
              </p14:nvContentPartPr>
              <p14:xfrm>
                <a:off x="9925901" y="2420072"/>
                <a:ext cx="135720" cy="204840"/>
              </p14:xfrm>
            </p:contentPart>
          </mc:Choice>
          <mc:Fallback>
            <p:pic>
              <p:nvPicPr>
                <p:cNvPr id="26" name="Freihand 25">
                  <a:extLst>
                    <a:ext uri="{FF2B5EF4-FFF2-40B4-BE49-F238E27FC236}">
                      <a16:creationId xmlns:a16="http://schemas.microsoft.com/office/drawing/2014/main" id="{990DD30A-2F28-EEBD-471C-3C5F9585871D}"/>
                    </a:ext>
                  </a:extLst>
                </p:cNvPr>
                <p:cNvPicPr/>
                <p:nvPr/>
              </p:nvPicPr>
              <p:blipFill>
                <a:blip r:embed="rId42"/>
                <a:stretch>
                  <a:fillRect/>
                </a:stretch>
              </p:blipFill>
              <p:spPr>
                <a:xfrm>
                  <a:off x="9917261" y="2411072"/>
                  <a:ext cx="15336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CE3F02C3-B294-CE87-B987-825393DDB52C}"/>
                    </a:ext>
                  </a:extLst>
                </p14:cNvPr>
                <p14:cNvContentPartPr/>
                <p14:nvPr/>
              </p14:nvContentPartPr>
              <p14:xfrm>
                <a:off x="10137941" y="2381552"/>
                <a:ext cx="78120" cy="168840"/>
              </p14:xfrm>
            </p:contentPart>
          </mc:Choice>
          <mc:Fallback>
            <p:pic>
              <p:nvPicPr>
                <p:cNvPr id="27" name="Freihand 26">
                  <a:extLst>
                    <a:ext uri="{FF2B5EF4-FFF2-40B4-BE49-F238E27FC236}">
                      <a16:creationId xmlns:a16="http://schemas.microsoft.com/office/drawing/2014/main" id="{CE3F02C3-B294-CE87-B987-825393DDB52C}"/>
                    </a:ext>
                  </a:extLst>
                </p:cNvPr>
                <p:cNvPicPr/>
                <p:nvPr/>
              </p:nvPicPr>
              <p:blipFill>
                <a:blip r:embed="rId44"/>
                <a:stretch>
                  <a:fillRect/>
                </a:stretch>
              </p:blipFill>
              <p:spPr>
                <a:xfrm>
                  <a:off x="10129301" y="2372552"/>
                  <a:ext cx="957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4B93C996-3119-E0A4-358F-471CBDA35BB0}"/>
                    </a:ext>
                  </a:extLst>
                </p14:cNvPr>
                <p14:cNvContentPartPr/>
                <p14:nvPr/>
              </p14:nvContentPartPr>
              <p14:xfrm>
                <a:off x="10300661" y="2265272"/>
                <a:ext cx="101160" cy="352800"/>
              </p14:xfrm>
            </p:contentPart>
          </mc:Choice>
          <mc:Fallback>
            <p:pic>
              <p:nvPicPr>
                <p:cNvPr id="28" name="Freihand 27">
                  <a:extLst>
                    <a:ext uri="{FF2B5EF4-FFF2-40B4-BE49-F238E27FC236}">
                      <a16:creationId xmlns:a16="http://schemas.microsoft.com/office/drawing/2014/main" id="{4B93C996-3119-E0A4-358F-471CBDA35BB0}"/>
                    </a:ext>
                  </a:extLst>
                </p:cNvPr>
                <p:cNvPicPr/>
                <p:nvPr/>
              </p:nvPicPr>
              <p:blipFill>
                <a:blip r:embed="rId46"/>
                <a:stretch>
                  <a:fillRect/>
                </a:stretch>
              </p:blipFill>
              <p:spPr>
                <a:xfrm>
                  <a:off x="10291661" y="2256272"/>
                  <a:ext cx="118800" cy="370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2EC0151D-C9FA-D4E9-628A-BC064B43A57C}"/>
                    </a:ext>
                  </a:extLst>
                </p14:cNvPr>
                <p14:cNvContentPartPr/>
                <p14:nvPr/>
              </p14:nvContentPartPr>
              <p14:xfrm>
                <a:off x="10451141" y="2103272"/>
                <a:ext cx="51840" cy="189000"/>
              </p14:xfrm>
            </p:contentPart>
          </mc:Choice>
          <mc:Fallback>
            <p:pic>
              <p:nvPicPr>
                <p:cNvPr id="30" name="Freihand 29">
                  <a:extLst>
                    <a:ext uri="{FF2B5EF4-FFF2-40B4-BE49-F238E27FC236}">
                      <a16:creationId xmlns:a16="http://schemas.microsoft.com/office/drawing/2014/main" id="{2EC0151D-C9FA-D4E9-628A-BC064B43A57C}"/>
                    </a:ext>
                  </a:extLst>
                </p:cNvPr>
                <p:cNvPicPr/>
                <p:nvPr/>
              </p:nvPicPr>
              <p:blipFill>
                <a:blip r:embed="rId48"/>
                <a:stretch>
                  <a:fillRect/>
                </a:stretch>
              </p:blipFill>
              <p:spPr>
                <a:xfrm>
                  <a:off x="10442501" y="2094632"/>
                  <a:ext cx="6948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8A93BF89-A192-61D6-6915-64EF3F579940}"/>
                    </a:ext>
                  </a:extLst>
                </p14:cNvPr>
                <p14:cNvContentPartPr/>
                <p14:nvPr/>
              </p14:nvContentPartPr>
              <p14:xfrm>
                <a:off x="10517021" y="2095712"/>
                <a:ext cx="164520" cy="243000"/>
              </p14:xfrm>
            </p:contentPart>
          </mc:Choice>
          <mc:Fallback>
            <p:pic>
              <p:nvPicPr>
                <p:cNvPr id="31" name="Freihand 30">
                  <a:extLst>
                    <a:ext uri="{FF2B5EF4-FFF2-40B4-BE49-F238E27FC236}">
                      <a16:creationId xmlns:a16="http://schemas.microsoft.com/office/drawing/2014/main" id="{8A93BF89-A192-61D6-6915-64EF3F579940}"/>
                    </a:ext>
                  </a:extLst>
                </p:cNvPr>
                <p:cNvPicPr/>
                <p:nvPr/>
              </p:nvPicPr>
              <p:blipFill>
                <a:blip r:embed="rId50"/>
                <a:stretch>
                  <a:fillRect/>
                </a:stretch>
              </p:blipFill>
              <p:spPr>
                <a:xfrm>
                  <a:off x="10508021" y="2086712"/>
                  <a:ext cx="18216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FB5FD949-5A71-2ACF-DABC-0DEB3272C224}"/>
                    </a:ext>
                  </a:extLst>
                </p14:cNvPr>
                <p14:cNvContentPartPr/>
                <p14:nvPr/>
              </p14:nvContentPartPr>
              <p14:xfrm>
                <a:off x="10686581" y="1819592"/>
                <a:ext cx="102600" cy="199800"/>
              </p14:xfrm>
            </p:contentPart>
          </mc:Choice>
          <mc:Fallback>
            <p:pic>
              <p:nvPicPr>
                <p:cNvPr id="32" name="Freihand 31">
                  <a:extLst>
                    <a:ext uri="{FF2B5EF4-FFF2-40B4-BE49-F238E27FC236}">
                      <a16:creationId xmlns:a16="http://schemas.microsoft.com/office/drawing/2014/main" id="{FB5FD949-5A71-2ACF-DABC-0DEB3272C224}"/>
                    </a:ext>
                  </a:extLst>
                </p:cNvPr>
                <p:cNvPicPr/>
                <p:nvPr/>
              </p:nvPicPr>
              <p:blipFill>
                <a:blip r:embed="rId52"/>
                <a:stretch>
                  <a:fillRect/>
                </a:stretch>
              </p:blipFill>
              <p:spPr>
                <a:xfrm>
                  <a:off x="10677581" y="1810592"/>
                  <a:ext cx="12024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6FDC1F33-04B1-A991-47B8-9D20CD2239A5}"/>
                    </a:ext>
                  </a:extLst>
                </p14:cNvPr>
                <p14:cNvContentPartPr/>
                <p14:nvPr/>
              </p14:nvContentPartPr>
              <p14:xfrm>
                <a:off x="10841741" y="2258072"/>
                <a:ext cx="20160" cy="33120"/>
              </p14:xfrm>
            </p:contentPart>
          </mc:Choice>
          <mc:Fallback>
            <p:pic>
              <p:nvPicPr>
                <p:cNvPr id="33" name="Freihand 32">
                  <a:extLst>
                    <a:ext uri="{FF2B5EF4-FFF2-40B4-BE49-F238E27FC236}">
                      <a16:creationId xmlns:a16="http://schemas.microsoft.com/office/drawing/2014/main" id="{6FDC1F33-04B1-A991-47B8-9D20CD2239A5}"/>
                    </a:ext>
                  </a:extLst>
                </p:cNvPr>
                <p:cNvPicPr/>
                <p:nvPr/>
              </p:nvPicPr>
              <p:blipFill>
                <a:blip r:embed="rId54"/>
                <a:stretch>
                  <a:fillRect/>
                </a:stretch>
              </p:blipFill>
              <p:spPr>
                <a:xfrm>
                  <a:off x="10833101" y="2249072"/>
                  <a:ext cx="37800" cy="50760"/>
                </a:xfrm>
                <a:prstGeom prst="rect">
                  <a:avLst/>
                </a:prstGeom>
              </p:spPr>
            </p:pic>
          </mc:Fallback>
        </mc:AlternateContent>
      </p:grpSp>
    </p:spTree>
    <p:extLst>
      <p:ext uri="{BB962C8B-B14F-4D97-AF65-F5344CB8AC3E}">
        <p14:creationId xmlns:p14="http://schemas.microsoft.com/office/powerpoint/2010/main" val="13946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Concentration ratio</a:t>
            </a:r>
            <a:endParaRPr lang="de-DE" sz="3200"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1CDE578F-CA43-4EAE-8AF2-1C6B9CC319C0}"/>
                  </a:ext>
                </a:extLst>
              </p:cNvPr>
              <p:cNvSpPr txBox="1"/>
              <p:nvPr/>
            </p:nvSpPr>
            <p:spPr>
              <a:xfrm>
                <a:off x="1524000" y="764704"/>
                <a:ext cx="9144000" cy="5976664"/>
              </a:xfrm>
              <a:prstGeom prst="rect">
                <a:avLst/>
              </a:prstGeom>
              <a:noFill/>
            </p:spPr>
            <p:txBody>
              <a:bodyPr wrap="square" rtlCol="0">
                <a:noAutofit/>
              </a:bodyPr>
              <a:lstStyle/>
              <a:p>
                <a:endParaRPr lang="de-DE" sz="2400"/>
              </a:p>
              <a:p>
                <a:endParaRPr lang="de-DE" sz="2400" dirty="0"/>
              </a:p>
              <a:p>
                <a14:m>
                  <m:oMath xmlns:m="http://schemas.openxmlformats.org/officeDocument/2006/math">
                    <m:r>
                      <m:rPr>
                        <m:nor/>
                      </m:rPr>
                      <a:rPr lang="de-DE" sz="2400" dirty="0"/>
                      <m:t>CR</m:t>
                    </m:r>
                    <m:r>
                      <m:rPr>
                        <m:nor/>
                      </m:rPr>
                      <a:rPr lang="de-DE" sz="2400" baseline="-25000" dirty="0"/>
                      <m:t>1</m:t>
                    </m:r>
                    <m:r>
                      <m:rPr>
                        <m:nor/>
                      </m:rPr>
                      <a:rPr lang="de-DE" sz="2400" dirty="0"/>
                      <m:t>=</m:t>
                    </m:r>
                    <m:f>
                      <m:fPr>
                        <m:ctrlPr>
                          <a:rPr lang="de-DE" sz="2400" i="1" dirty="0">
                            <a:latin typeface="Cambria Math" panose="02040503050406030204" pitchFamily="18" charset="0"/>
                          </a:rPr>
                        </m:ctrlPr>
                      </m:fPr>
                      <m:num>
                        <m:sSub>
                          <m:sSubPr>
                            <m:ctrlPr>
                              <a:rPr lang="de-DE"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1</m:t>
                            </m:r>
                          </m:sub>
                        </m:sSub>
                      </m:num>
                      <m:den>
                        <m:sSub>
                          <m:sSubPr>
                            <m:ctrlPr>
                              <a:rPr lang="de-DE" sz="2400" i="1" dirty="0">
                                <a:latin typeface="Cambria Math" panose="02040503050406030204" pitchFamily="18" charset="0"/>
                              </a:rPr>
                            </m:ctrlPr>
                          </m:sSubPr>
                          <m:e>
                            <m:r>
                              <a:rPr lang="de-DE" sz="2400" i="1" dirty="0">
                                <a:latin typeface="Cambria Math" panose="02040503050406030204" pitchFamily="18" charset="0"/>
                              </a:rPr>
                              <m:t>𝑆</m:t>
                            </m:r>
                          </m:e>
                          <m:sub>
                            <m:r>
                              <a:rPr lang="de-DE" sz="2400" i="1" dirty="0">
                                <a:latin typeface="Cambria Math" panose="02040503050406030204" pitchFamily="18" charset="0"/>
                              </a:rPr>
                              <m:t>𝑛</m:t>
                            </m:r>
                          </m:sub>
                        </m:sSub>
                      </m:den>
                    </m:f>
                  </m:oMath>
                </a14:m>
                <a:r>
                  <a:rPr lang="de-DE" sz="24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𝑥</m:t>
                        </m:r>
                      </m:e>
                      <m:sub>
                        <m:r>
                          <a:rPr lang="de-DE" sz="2000" i="1" dirty="0">
                            <a:latin typeface="Cambria Math" panose="02040503050406030204" pitchFamily="18" charset="0"/>
                          </a:rPr>
                          <m:t>1</m:t>
                        </m:r>
                      </m:sub>
                    </m:sSub>
                  </m:oMath>
                </a14:m>
                <a:r>
                  <a:rPr lang="de-DE" sz="2000"/>
                  <a:t>: Revenue the largest firm,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𝑆</m:t>
                        </m:r>
                      </m:e>
                      <m:sub>
                        <m:r>
                          <a:rPr lang="de-DE" sz="2000" i="1" dirty="0">
                            <a:latin typeface="Cambria Math" panose="02040503050406030204" pitchFamily="18" charset="0"/>
                          </a:rPr>
                          <m:t>𝑛</m:t>
                        </m:r>
                      </m:sub>
                    </m:sSub>
                  </m:oMath>
                </a14:m>
                <a:r>
                  <a:rPr lang="de-DE" sz="2000"/>
                  <a:t>: Total revenue of the whole sector </a:t>
                </a:r>
                <a:r>
                  <a:rPr lang="de-DE" sz="2000" dirty="0"/>
                  <a:t>	</a:t>
                </a:r>
                <a:r>
                  <a:rPr lang="de-DE" sz="2000"/>
                  <a:t>	</a:t>
                </a:r>
              </a:p>
              <a:p>
                <a:endParaRPr lang="de-DE" sz="2400" dirty="0"/>
              </a:p>
              <a:p>
                <a14:m>
                  <m:oMath xmlns:m="http://schemas.openxmlformats.org/officeDocument/2006/math">
                    <m:r>
                      <m:rPr>
                        <m:nor/>
                      </m:rPr>
                      <a:rPr lang="de-DE" sz="2400" dirty="0"/>
                      <m:t>CR</m:t>
                    </m:r>
                    <m:r>
                      <m:rPr>
                        <m:nor/>
                      </m:rPr>
                      <a:rPr lang="de-DE" sz="2400" baseline="-25000" dirty="0"/>
                      <m:t>k</m:t>
                    </m:r>
                    <m:r>
                      <m:rPr>
                        <m:nor/>
                      </m:rPr>
                      <a:rPr lang="de-DE" sz="2400" dirty="0"/>
                      <m:t>=</m:t>
                    </m:r>
                    <m:f>
                      <m:fPr>
                        <m:ctrlPr>
                          <a:rPr lang="de-DE" sz="2400" i="1" dirty="0">
                            <a:latin typeface="Cambria Math" panose="02040503050406030204" pitchFamily="18" charset="0"/>
                          </a:rPr>
                        </m:ctrlPr>
                      </m:fPr>
                      <m:num>
                        <m:sSub>
                          <m:sSubPr>
                            <m:ctrlPr>
                              <a:rPr lang="de-DE" sz="2400" i="1" dirty="0">
                                <a:latin typeface="Cambria Math" panose="02040503050406030204" pitchFamily="18" charset="0"/>
                              </a:rPr>
                            </m:ctrlPr>
                          </m:sSubPr>
                          <m:e>
                            <m:nary>
                              <m:naryPr>
                                <m:chr m:val="∑"/>
                                <m:ctrlPr>
                                  <a:rPr lang="de-DE" sz="2400" i="1" dirty="0">
                                    <a:latin typeface="Cambria Math" panose="02040503050406030204" pitchFamily="18" charset="0"/>
                                  </a:rPr>
                                </m:ctrlPr>
                              </m:naryPr>
                              <m:sub>
                                <m:r>
                                  <a:rPr lang="de-DE" sz="2400" i="1" dirty="0">
                                    <a:latin typeface="Cambria Math" panose="02040503050406030204" pitchFamily="18" charset="0"/>
                                  </a:rPr>
                                  <m:t>𝑗</m:t>
                                </m:r>
                                <m:r>
                                  <a:rPr lang="de-DE" sz="2400" i="1" dirty="0">
                                    <a:latin typeface="Cambria Math" panose="02040503050406030204" pitchFamily="18" charset="0"/>
                                  </a:rPr>
                                  <m:t>=1</m:t>
                                </m:r>
                              </m:sub>
                              <m:sup>
                                <m:r>
                                  <a:rPr lang="de-DE" sz="2400" i="1" dirty="0">
                                    <a:latin typeface="Cambria Math" panose="02040503050406030204" pitchFamily="18" charset="0"/>
                                  </a:rPr>
                                  <m:t>𝑘</m:t>
                                </m:r>
                              </m:sup>
                              <m:e>
                                <m:r>
                                  <a:rPr lang="de-DE" sz="2400" b="0" i="1" dirty="0" smtClean="0">
                                    <a:latin typeface="Cambria Math" panose="02040503050406030204" pitchFamily="18" charset="0"/>
                                  </a:rPr>
                                  <m:t>𝑥</m:t>
                                </m:r>
                              </m:e>
                            </m:nary>
                          </m:e>
                          <m:sub>
                            <m:r>
                              <a:rPr lang="de-DE" sz="2400" b="0" i="1" dirty="0" smtClean="0">
                                <a:latin typeface="Cambria Math" panose="02040503050406030204" pitchFamily="18" charset="0"/>
                              </a:rPr>
                              <m:t>𝑗</m:t>
                            </m:r>
                          </m:sub>
                        </m:sSub>
                      </m:num>
                      <m:den>
                        <m:sSub>
                          <m:sSubPr>
                            <m:ctrlPr>
                              <a:rPr lang="de-DE" sz="2400" i="1" dirty="0">
                                <a:latin typeface="Cambria Math" panose="02040503050406030204" pitchFamily="18" charset="0"/>
                              </a:rPr>
                            </m:ctrlPr>
                          </m:sSubPr>
                          <m:e>
                            <m:r>
                              <a:rPr lang="de-DE" sz="2400" i="1" dirty="0">
                                <a:latin typeface="Cambria Math" panose="02040503050406030204" pitchFamily="18" charset="0"/>
                              </a:rPr>
                              <m:t>𝑆</m:t>
                            </m:r>
                          </m:e>
                          <m:sub>
                            <m:r>
                              <a:rPr lang="de-DE" sz="2400" i="1" dirty="0">
                                <a:latin typeface="Cambria Math" panose="02040503050406030204" pitchFamily="18" charset="0"/>
                              </a:rPr>
                              <m:t>𝑛</m:t>
                            </m:r>
                          </m:sub>
                        </m:sSub>
                        <m:r>
                          <a:rPr lang="de-DE" sz="2400" i="1" dirty="0">
                            <a:latin typeface="Cambria Math" panose="02040503050406030204" pitchFamily="18" charset="0"/>
                          </a:rPr>
                          <m:t> </m:t>
                        </m:r>
                      </m:den>
                    </m:f>
                    <m:r>
                      <a:rPr lang="de-DE" sz="2400" i="1" dirty="0">
                        <a:latin typeface="Cambria Math" panose="02040503050406030204" pitchFamily="18" charset="0"/>
                      </a:rPr>
                      <m:t> </m:t>
                    </m:r>
                  </m:oMath>
                </a14:m>
                <a:r>
                  <a:rPr lang="de-DE" sz="2400" dirty="0"/>
                  <a:t>	 k</a:t>
                </a:r>
                <a:r>
                  <a:rPr lang="de-DE" sz="2000"/>
                  <a:t>: Number of the k-th largest firms in the sector consisting of n 		     firms.</a:t>
                </a:r>
                <a:endParaRPr lang="de-DE" sz="2000" dirty="0"/>
              </a:p>
              <a:p>
                <a:endParaRPr lang="de-DE" dirty="0"/>
              </a:p>
            </p:txBody>
          </p:sp>
        </mc:Choice>
        <mc:Fallback xmlns="">
          <p:sp>
            <p:nvSpPr>
              <p:cNvPr id="5" name="Textfeld 4">
                <a:extLst>
                  <a:ext uri="{FF2B5EF4-FFF2-40B4-BE49-F238E27FC236}">
                    <a16:creationId xmlns:a16="http://schemas.microsoft.com/office/drawing/2014/main" id="{1CDE578F-CA43-4EAE-8AF2-1C6B9CC319C0}"/>
                  </a:ext>
                </a:extLst>
              </p:cNvPr>
              <p:cNvSpPr txBox="1">
                <a:spLocks noRot="1" noChangeAspect="1" noMove="1" noResize="1" noEditPoints="1" noAdjustHandles="1" noChangeArrowheads="1" noChangeShapeType="1" noTextEdit="1"/>
              </p:cNvSpPr>
              <p:nvPr/>
            </p:nvSpPr>
            <p:spPr>
              <a:xfrm>
                <a:off x="1524000" y="764704"/>
                <a:ext cx="9144000" cy="5976664"/>
              </a:xfrm>
              <a:prstGeom prst="rect">
                <a:avLst/>
              </a:prstGeom>
              <a:blipFill>
                <a:blip r:embed="rId2"/>
                <a:stretch>
                  <a:fillRect/>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662723D1-4C8D-2017-B2BA-A1C9BFEB985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32" name="Gruppieren 31">
            <a:extLst>
              <a:ext uri="{FF2B5EF4-FFF2-40B4-BE49-F238E27FC236}">
                <a16:creationId xmlns:a16="http://schemas.microsoft.com/office/drawing/2014/main" id="{768CFFBE-2A6D-2842-D8DB-BDC8C170436F}"/>
              </a:ext>
            </a:extLst>
          </p:cNvPr>
          <p:cNvGrpSpPr/>
          <p:nvPr/>
        </p:nvGrpSpPr>
        <p:grpSpPr>
          <a:xfrm>
            <a:off x="2686661" y="2171312"/>
            <a:ext cx="2876400" cy="772920"/>
            <a:chOff x="2686661" y="2171312"/>
            <a:chExt cx="2876400" cy="772920"/>
          </a:xfrm>
        </p:grpSpPr>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FDE5E10F-880E-5BBF-B3EA-2E89DC0BABF9}"/>
                    </a:ext>
                  </a:extLst>
                </p14:cNvPr>
                <p14:cNvContentPartPr/>
                <p14:nvPr/>
              </p14:nvContentPartPr>
              <p14:xfrm>
                <a:off x="2828141" y="2681432"/>
                <a:ext cx="281160" cy="159480"/>
              </p14:xfrm>
            </p:contentPart>
          </mc:Choice>
          <mc:Fallback>
            <p:pic>
              <p:nvPicPr>
                <p:cNvPr id="3" name="Freihand 2">
                  <a:extLst>
                    <a:ext uri="{FF2B5EF4-FFF2-40B4-BE49-F238E27FC236}">
                      <a16:creationId xmlns:a16="http://schemas.microsoft.com/office/drawing/2014/main" id="{FDE5E10F-880E-5BBF-B3EA-2E89DC0BABF9}"/>
                    </a:ext>
                  </a:extLst>
                </p:cNvPr>
                <p:cNvPicPr/>
                <p:nvPr/>
              </p:nvPicPr>
              <p:blipFill>
                <a:blip r:embed="rId4"/>
                <a:stretch>
                  <a:fillRect/>
                </a:stretch>
              </p:blipFill>
              <p:spPr>
                <a:xfrm>
                  <a:off x="2819501" y="2672792"/>
                  <a:ext cx="2988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8F2017C6-7DD9-E61F-B2C4-05E1300E6916}"/>
                    </a:ext>
                  </a:extLst>
                </p14:cNvPr>
                <p14:cNvContentPartPr/>
                <p14:nvPr/>
              </p14:nvContentPartPr>
              <p14:xfrm>
                <a:off x="2686661" y="2653712"/>
                <a:ext cx="284040" cy="290520"/>
              </p14:xfrm>
            </p:contentPart>
          </mc:Choice>
          <mc:Fallback>
            <p:pic>
              <p:nvPicPr>
                <p:cNvPr id="6" name="Freihand 5">
                  <a:extLst>
                    <a:ext uri="{FF2B5EF4-FFF2-40B4-BE49-F238E27FC236}">
                      <a16:creationId xmlns:a16="http://schemas.microsoft.com/office/drawing/2014/main" id="{8F2017C6-7DD9-E61F-B2C4-05E1300E6916}"/>
                    </a:ext>
                  </a:extLst>
                </p:cNvPr>
                <p:cNvPicPr/>
                <p:nvPr/>
              </p:nvPicPr>
              <p:blipFill>
                <a:blip r:embed="rId6"/>
                <a:stretch>
                  <a:fillRect/>
                </a:stretch>
              </p:blipFill>
              <p:spPr>
                <a:xfrm>
                  <a:off x="2677661" y="2645072"/>
                  <a:ext cx="30168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68C7BE1E-B686-31DC-7179-BD12A424BA62}"/>
                    </a:ext>
                  </a:extLst>
                </p14:cNvPr>
                <p14:cNvContentPartPr/>
                <p14:nvPr/>
              </p14:nvContentPartPr>
              <p14:xfrm>
                <a:off x="3294341" y="2519792"/>
                <a:ext cx="150840" cy="195840"/>
              </p14:xfrm>
            </p:contentPart>
          </mc:Choice>
          <mc:Fallback>
            <p:pic>
              <p:nvPicPr>
                <p:cNvPr id="7" name="Freihand 6">
                  <a:extLst>
                    <a:ext uri="{FF2B5EF4-FFF2-40B4-BE49-F238E27FC236}">
                      <a16:creationId xmlns:a16="http://schemas.microsoft.com/office/drawing/2014/main" id="{68C7BE1E-B686-31DC-7179-BD12A424BA62}"/>
                    </a:ext>
                  </a:extLst>
                </p:cNvPr>
                <p:cNvPicPr/>
                <p:nvPr/>
              </p:nvPicPr>
              <p:blipFill>
                <a:blip r:embed="rId8"/>
                <a:stretch>
                  <a:fillRect/>
                </a:stretch>
              </p:blipFill>
              <p:spPr>
                <a:xfrm>
                  <a:off x="3285341" y="2511152"/>
                  <a:ext cx="16848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3504C66E-D7BC-7497-05BA-2140AAD719A3}"/>
                    </a:ext>
                  </a:extLst>
                </p14:cNvPr>
                <p14:cNvContentPartPr/>
                <p14:nvPr/>
              </p14:nvContentPartPr>
              <p14:xfrm>
                <a:off x="3524021" y="2540312"/>
                <a:ext cx="100080" cy="231120"/>
              </p14:xfrm>
            </p:contentPart>
          </mc:Choice>
          <mc:Fallback>
            <p:pic>
              <p:nvPicPr>
                <p:cNvPr id="8" name="Freihand 7">
                  <a:extLst>
                    <a:ext uri="{FF2B5EF4-FFF2-40B4-BE49-F238E27FC236}">
                      <a16:creationId xmlns:a16="http://schemas.microsoft.com/office/drawing/2014/main" id="{3504C66E-D7BC-7497-05BA-2140AAD719A3}"/>
                    </a:ext>
                  </a:extLst>
                </p:cNvPr>
                <p:cNvPicPr/>
                <p:nvPr/>
              </p:nvPicPr>
              <p:blipFill>
                <a:blip r:embed="rId10"/>
                <a:stretch>
                  <a:fillRect/>
                </a:stretch>
              </p:blipFill>
              <p:spPr>
                <a:xfrm>
                  <a:off x="3515021" y="2531672"/>
                  <a:ext cx="11772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E31F2F30-80D5-3211-6EDB-141C088CCB3C}"/>
                    </a:ext>
                  </a:extLst>
                </p14:cNvPr>
                <p14:cNvContentPartPr/>
                <p14:nvPr/>
              </p14:nvContentPartPr>
              <p14:xfrm>
                <a:off x="3690701" y="2438792"/>
                <a:ext cx="277200" cy="322560"/>
              </p14:xfrm>
            </p:contentPart>
          </mc:Choice>
          <mc:Fallback>
            <p:pic>
              <p:nvPicPr>
                <p:cNvPr id="9" name="Freihand 8">
                  <a:extLst>
                    <a:ext uri="{FF2B5EF4-FFF2-40B4-BE49-F238E27FC236}">
                      <a16:creationId xmlns:a16="http://schemas.microsoft.com/office/drawing/2014/main" id="{E31F2F30-80D5-3211-6EDB-141C088CCB3C}"/>
                    </a:ext>
                  </a:extLst>
                </p:cNvPr>
                <p:cNvPicPr/>
                <p:nvPr/>
              </p:nvPicPr>
              <p:blipFill>
                <a:blip r:embed="rId12"/>
                <a:stretch>
                  <a:fillRect/>
                </a:stretch>
              </p:blipFill>
              <p:spPr>
                <a:xfrm>
                  <a:off x="3681701" y="2430152"/>
                  <a:ext cx="294840" cy="340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31B4A01B-01D8-0637-B5CB-178D7DF0CC48}"/>
                    </a:ext>
                  </a:extLst>
                </p14:cNvPr>
                <p14:cNvContentPartPr/>
                <p14:nvPr/>
              </p14:nvContentPartPr>
              <p14:xfrm>
                <a:off x="4025501" y="2431952"/>
                <a:ext cx="78120" cy="248760"/>
              </p14:xfrm>
            </p:contentPart>
          </mc:Choice>
          <mc:Fallback>
            <p:pic>
              <p:nvPicPr>
                <p:cNvPr id="10" name="Freihand 9">
                  <a:extLst>
                    <a:ext uri="{FF2B5EF4-FFF2-40B4-BE49-F238E27FC236}">
                      <a16:creationId xmlns:a16="http://schemas.microsoft.com/office/drawing/2014/main" id="{31B4A01B-01D8-0637-B5CB-178D7DF0CC48}"/>
                    </a:ext>
                  </a:extLst>
                </p:cNvPr>
                <p:cNvPicPr/>
                <p:nvPr/>
              </p:nvPicPr>
              <p:blipFill>
                <a:blip r:embed="rId14"/>
                <a:stretch>
                  <a:fillRect/>
                </a:stretch>
              </p:blipFill>
              <p:spPr>
                <a:xfrm>
                  <a:off x="4016861" y="2422952"/>
                  <a:ext cx="9576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6A31EA19-B52F-8E6A-1ECC-EAD249EA5391}"/>
                    </a:ext>
                  </a:extLst>
                </p14:cNvPr>
                <p14:cNvContentPartPr/>
                <p14:nvPr/>
              </p14:nvContentPartPr>
              <p14:xfrm>
                <a:off x="4174901" y="2219192"/>
                <a:ext cx="355680" cy="267120"/>
              </p14:xfrm>
            </p:contentPart>
          </mc:Choice>
          <mc:Fallback>
            <p:pic>
              <p:nvPicPr>
                <p:cNvPr id="11" name="Freihand 10">
                  <a:extLst>
                    <a:ext uri="{FF2B5EF4-FFF2-40B4-BE49-F238E27FC236}">
                      <a16:creationId xmlns:a16="http://schemas.microsoft.com/office/drawing/2014/main" id="{6A31EA19-B52F-8E6A-1ECC-EAD249EA5391}"/>
                    </a:ext>
                  </a:extLst>
                </p:cNvPr>
                <p:cNvPicPr/>
                <p:nvPr/>
              </p:nvPicPr>
              <p:blipFill>
                <a:blip r:embed="rId16"/>
                <a:stretch>
                  <a:fillRect/>
                </a:stretch>
              </p:blipFill>
              <p:spPr>
                <a:xfrm>
                  <a:off x="4166261" y="2210552"/>
                  <a:ext cx="37332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2E2BEC0B-19B3-B750-28DD-011637CCC0DB}"/>
                    </a:ext>
                  </a:extLst>
                </p14:cNvPr>
                <p14:cNvContentPartPr/>
                <p14:nvPr/>
              </p14:nvContentPartPr>
              <p14:xfrm>
                <a:off x="4583141" y="2171312"/>
                <a:ext cx="182520" cy="294480"/>
              </p14:xfrm>
            </p:contentPart>
          </mc:Choice>
          <mc:Fallback>
            <p:pic>
              <p:nvPicPr>
                <p:cNvPr id="12" name="Freihand 11">
                  <a:extLst>
                    <a:ext uri="{FF2B5EF4-FFF2-40B4-BE49-F238E27FC236}">
                      <a16:creationId xmlns:a16="http://schemas.microsoft.com/office/drawing/2014/main" id="{2E2BEC0B-19B3-B750-28DD-011637CCC0DB}"/>
                    </a:ext>
                  </a:extLst>
                </p:cNvPr>
                <p:cNvPicPr/>
                <p:nvPr/>
              </p:nvPicPr>
              <p:blipFill>
                <a:blip r:embed="rId18"/>
                <a:stretch>
                  <a:fillRect/>
                </a:stretch>
              </p:blipFill>
              <p:spPr>
                <a:xfrm>
                  <a:off x="4574501" y="2162672"/>
                  <a:ext cx="20016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EBA307AC-D7FA-3B2D-AB1B-8B0BCFFE2BB5}"/>
                    </a:ext>
                  </a:extLst>
                </p14:cNvPr>
                <p14:cNvContentPartPr/>
                <p14:nvPr/>
              </p14:nvContentPartPr>
              <p14:xfrm>
                <a:off x="4931621" y="2240072"/>
                <a:ext cx="142200" cy="219600"/>
              </p14:xfrm>
            </p:contentPart>
          </mc:Choice>
          <mc:Fallback>
            <p:pic>
              <p:nvPicPr>
                <p:cNvPr id="14" name="Freihand 13">
                  <a:extLst>
                    <a:ext uri="{FF2B5EF4-FFF2-40B4-BE49-F238E27FC236}">
                      <a16:creationId xmlns:a16="http://schemas.microsoft.com/office/drawing/2014/main" id="{EBA307AC-D7FA-3B2D-AB1B-8B0BCFFE2BB5}"/>
                    </a:ext>
                  </a:extLst>
                </p:cNvPr>
                <p:cNvPicPr/>
                <p:nvPr/>
              </p:nvPicPr>
              <p:blipFill>
                <a:blip r:embed="rId20"/>
                <a:stretch>
                  <a:fillRect/>
                </a:stretch>
              </p:blipFill>
              <p:spPr>
                <a:xfrm>
                  <a:off x="4922981" y="2231432"/>
                  <a:ext cx="15984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DFA8FAC4-AB1F-4F45-BAE6-8BC72D991F71}"/>
                    </a:ext>
                  </a:extLst>
                </p14:cNvPr>
                <p14:cNvContentPartPr/>
                <p14:nvPr/>
              </p14:nvContentPartPr>
              <p14:xfrm>
                <a:off x="5139701" y="2278232"/>
                <a:ext cx="423360" cy="145080"/>
              </p14:xfrm>
            </p:contentPart>
          </mc:Choice>
          <mc:Fallback>
            <p:pic>
              <p:nvPicPr>
                <p:cNvPr id="15" name="Freihand 14">
                  <a:extLst>
                    <a:ext uri="{FF2B5EF4-FFF2-40B4-BE49-F238E27FC236}">
                      <a16:creationId xmlns:a16="http://schemas.microsoft.com/office/drawing/2014/main" id="{DFA8FAC4-AB1F-4F45-BAE6-8BC72D991F71}"/>
                    </a:ext>
                  </a:extLst>
                </p:cNvPr>
                <p:cNvPicPr/>
                <p:nvPr/>
              </p:nvPicPr>
              <p:blipFill>
                <a:blip r:embed="rId22"/>
                <a:stretch>
                  <a:fillRect/>
                </a:stretch>
              </p:blipFill>
              <p:spPr>
                <a:xfrm>
                  <a:off x="5130701" y="2269592"/>
                  <a:ext cx="441000" cy="162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759950B6-B4D1-5D72-E3CA-3A153F39772A}"/>
                  </a:ext>
                </a:extLst>
              </p14:cNvPr>
              <p14:cNvContentPartPr/>
              <p14:nvPr/>
            </p14:nvContentPartPr>
            <p14:xfrm>
              <a:off x="5780861" y="2163392"/>
              <a:ext cx="223920" cy="441000"/>
            </p14:xfrm>
          </p:contentPart>
        </mc:Choice>
        <mc:Fallback>
          <p:pic>
            <p:nvPicPr>
              <p:cNvPr id="16" name="Freihand 15">
                <a:extLst>
                  <a:ext uri="{FF2B5EF4-FFF2-40B4-BE49-F238E27FC236}">
                    <a16:creationId xmlns:a16="http://schemas.microsoft.com/office/drawing/2014/main" id="{759950B6-B4D1-5D72-E3CA-3A153F39772A}"/>
                  </a:ext>
                </a:extLst>
              </p:cNvPr>
              <p:cNvPicPr/>
              <p:nvPr/>
            </p:nvPicPr>
            <p:blipFill>
              <a:blip r:embed="rId24"/>
              <a:stretch>
                <a:fillRect/>
              </a:stretch>
            </p:blipFill>
            <p:spPr>
              <a:xfrm>
                <a:off x="5771861" y="2154392"/>
                <a:ext cx="241560" cy="458640"/>
              </a:xfrm>
              <a:prstGeom prst="rect">
                <a:avLst/>
              </a:prstGeom>
            </p:spPr>
          </p:pic>
        </mc:Fallback>
      </mc:AlternateContent>
      <p:grpSp>
        <p:nvGrpSpPr>
          <p:cNvPr id="31" name="Gruppieren 30">
            <a:extLst>
              <a:ext uri="{FF2B5EF4-FFF2-40B4-BE49-F238E27FC236}">
                <a16:creationId xmlns:a16="http://schemas.microsoft.com/office/drawing/2014/main" id="{B8CD3113-9060-1F61-082E-F8D4FCF14B91}"/>
              </a:ext>
            </a:extLst>
          </p:cNvPr>
          <p:cNvGrpSpPr/>
          <p:nvPr/>
        </p:nvGrpSpPr>
        <p:grpSpPr>
          <a:xfrm>
            <a:off x="6305741" y="2124872"/>
            <a:ext cx="415080" cy="281520"/>
            <a:chOff x="6305741" y="2124872"/>
            <a:chExt cx="415080" cy="281520"/>
          </a:xfrm>
        </p:grpSpPr>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39600F4C-C54F-D1A7-6EA1-225D59344810}"/>
                    </a:ext>
                  </a:extLst>
                </p14:cNvPr>
                <p14:cNvContentPartPr/>
                <p14:nvPr/>
              </p14:nvContentPartPr>
              <p14:xfrm>
                <a:off x="6305741" y="2124872"/>
                <a:ext cx="216000" cy="281520"/>
              </p14:xfrm>
            </p:contentPart>
          </mc:Choice>
          <mc:Fallback>
            <p:pic>
              <p:nvPicPr>
                <p:cNvPr id="17" name="Freihand 16">
                  <a:extLst>
                    <a:ext uri="{FF2B5EF4-FFF2-40B4-BE49-F238E27FC236}">
                      <a16:creationId xmlns:a16="http://schemas.microsoft.com/office/drawing/2014/main" id="{39600F4C-C54F-D1A7-6EA1-225D59344810}"/>
                    </a:ext>
                  </a:extLst>
                </p:cNvPr>
                <p:cNvPicPr/>
                <p:nvPr/>
              </p:nvPicPr>
              <p:blipFill>
                <a:blip r:embed="rId26"/>
                <a:stretch>
                  <a:fillRect/>
                </a:stretch>
              </p:blipFill>
              <p:spPr>
                <a:xfrm>
                  <a:off x="6297101" y="2116232"/>
                  <a:ext cx="23364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790ED4B0-D992-0F99-1FD2-A9129D286958}"/>
                    </a:ext>
                  </a:extLst>
                </p14:cNvPr>
                <p14:cNvContentPartPr/>
                <p14:nvPr/>
              </p14:nvContentPartPr>
              <p14:xfrm>
                <a:off x="6623261" y="2211992"/>
                <a:ext cx="97560" cy="147240"/>
              </p14:xfrm>
            </p:contentPart>
          </mc:Choice>
          <mc:Fallback>
            <p:pic>
              <p:nvPicPr>
                <p:cNvPr id="18" name="Freihand 17">
                  <a:extLst>
                    <a:ext uri="{FF2B5EF4-FFF2-40B4-BE49-F238E27FC236}">
                      <a16:creationId xmlns:a16="http://schemas.microsoft.com/office/drawing/2014/main" id="{790ED4B0-D992-0F99-1FD2-A9129D286958}"/>
                    </a:ext>
                  </a:extLst>
                </p:cNvPr>
                <p:cNvPicPr/>
                <p:nvPr/>
              </p:nvPicPr>
              <p:blipFill>
                <a:blip r:embed="rId28"/>
                <a:stretch>
                  <a:fillRect/>
                </a:stretch>
              </p:blipFill>
              <p:spPr>
                <a:xfrm>
                  <a:off x="6614621" y="2203352"/>
                  <a:ext cx="115200" cy="164880"/>
                </a:xfrm>
                <a:prstGeom prst="rect">
                  <a:avLst/>
                </a:prstGeom>
              </p:spPr>
            </p:pic>
          </mc:Fallback>
        </mc:AlternateContent>
      </p:grpSp>
      <p:grpSp>
        <p:nvGrpSpPr>
          <p:cNvPr id="30" name="Gruppieren 29">
            <a:extLst>
              <a:ext uri="{FF2B5EF4-FFF2-40B4-BE49-F238E27FC236}">
                <a16:creationId xmlns:a16="http://schemas.microsoft.com/office/drawing/2014/main" id="{D59831F0-8D3C-5B71-26EF-3B68EB53E32C}"/>
              </a:ext>
            </a:extLst>
          </p:cNvPr>
          <p:cNvGrpSpPr/>
          <p:nvPr/>
        </p:nvGrpSpPr>
        <p:grpSpPr>
          <a:xfrm>
            <a:off x="6958421" y="2115872"/>
            <a:ext cx="861840" cy="435600"/>
            <a:chOff x="6958421" y="2115872"/>
            <a:chExt cx="861840" cy="435600"/>
          </a:xfrm>
        </p:grpSpPr>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B145511A-31E8-D0D0-4C9F-D64AA81F1A86}"/>
                    </a:ext>
                  </a:extLst>
                </p14:cNvPr>
                <p14:cNvContentPartPr/>
                <p14:nvPr/>
              </p14:nvContentPartPr>
              <p14:xfrm>
                <a:off x="6958421" y="2130632"/>
                <a:ext cx="23760" cy="267480"/>
              </p14:xfrm>
            </p:contentPart>
          </mc:Choice>
          <mc:Fallback>
            <p:pic>
              <p:nvPicPr>
                <p:cNvPr id="19" name="Freihand 18">
                  <a:extLst>
                    <a:ext uri="{FF2B5EF4-FFF2-40B4-BE49-F238E27FC236}">
                      <a16:creationId xmlns:a16="http://schemas.microsoft.com/office/drawing/2014/main" id="{B145511A-31E8-D0D0-4C9F-D64AA81F1A86}"/>
                    </a:ext>
                  </a:extLst>
                </p:cNvPr>
                <p:cNvPicPr/>
                <p:nvPr/>
              </p:nvPicPr>
              <p:blipFill>
                <a:blip r:embed="rId30"/>
                <a:stretch>
                  <a:fillRect/>
                </a:stretch>
              </p:blipFill>
              <p:spPr>
                <a:xfrm>
                  <a:off x="6949781" y="2121992"/>
                  <a:ext cx="4140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A7ACA089-09BD-3B2D-ED09-E9A846F0217C}"/>
                    </a:ext>
                  </a:extLst>
                </p14:cNvPr>
                <p14:cNvContentPartPr/>
                <p14:nvPr/>
              </p14:nvContentPartPr>
              <p14:xfrm>
                <a:off x="7022501" y="2268152"/>
                <a:ext cx="255240" cy="141120"/>
              </p14:xfrm>
            </p:contentPart>
          </mc:Choice>
          <mc:Fallback>
            <p:pic>
              <p:nvPicPr>
                <p:cNvPr id="20" name="Freihand 19">
                  <a:extLst>
                    <a:ext uri="{FF2B5EF4-FFF2-40B4-BE49-F238E27FC236}">
                      <a16:creationId xmlns:a16="http://schemas.microsoft.com/office/drawing/2014/main" id="{A7ACA089-09BD-3B2D-ED09-E9A846F0217C}"/>
                    </a:ext>
                  </a:extLst>
                </p:cNvPr>
                <p:cNvPicPr/>
                <p:nvPr/>
              </p:nvPicPr>
              <p:blipFill>
                <a:blip r:embed="rId32"/>
                <a:stretch>
                  <a:fillRect/>
                </a:stretch>
              </p:blipFill>
              <p:spPr>
                <a:xfrm>
                  <a:off x="7013501" y="2259512"/>
                  <a:ext cx="2728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92381B0B-1D03-BA7F-391C-6C46E172A2D6}"/>
                    </a:ext>
                  </a:extLst>
                </p14:cNvPr>
                <p14:cNvContentPartPr/>
                <p14:nvPr/>
              </p14:nvContentPartPr>
              <p14:xfrm>
                <a:off x="7330301" y="2213432"/>
                <a:ext cx="186120" cy="338040"/>
              </p14:xfrm>
            </p:contentPart>
          </mc:Choice>
          <mc:Fallback>
            <p:pic>
              <p:nvPicPr>
                <p:cNvPr id="21" name="Freihand 20">
                  <a:extLst>
                    <a:ext uri="{FF2B5EF4-FFF2-40B4-BE49-F238E27FC236}">
                      <a16:creationId xmlns:a16="http://schemas.microsoft.com/office/drawing/2014/main" id="{92381B0B-1D03-BA7F-391C-6C46E172A2D6}"/>
                    </a:ext>
                  </a:extLst>
                </p:cNvPr>
                <p:cNvPicPr/>
                <p:nvPr/>
              </p:nvPicPr>
              <p:blipFill>
                <a:blip r:embed="rId34"/>
                <a:stretch>
                  <a:fillRect/>
                </a:stretch>
              </p:blipFill>
              <p:spPr>
                <a:xfrm>
                  <a:off x="7321301" y="2204432"/>
                  <a:ext cx="203760" cy="3556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F9D08570-C0CC-B827-180C-2F69DBBAF6C0}"/>
                    </a:ext>
                  </a:extLst>
                </p14:cNvPr>
                <p14:cNvContentPartPr/>
                <p14:nvPr/>
              </p14:nvContentPartPr>
              <p14:xfrm>
                <a:off x="7567181" y="2240072"/>
                <a:ext cx="176760" cy="186480"/>
              </p14:xfrm>
            </p:contentPart>
          </mc:Choice>
          <mc:Fallback>
            <p:pic>
              <p:nvPicPr>
                <p:cNvPr id="22" name="Freihand 21">
                  <a:extLst>
                    <a:ext uri="{FF2B5EF4-FFF2-40B4-BE49-F238E27FC236}">
                      <a16:creationId xmlns:a16="http://schemas.microsoft.com/office/drawing/2014/main" id="{F9D08570-C0CC-B827-180C-2F69DBBAF6C0}"/>
                    </a:ext>
                  </a:extLst>
                </p:cNvPr>
                <p:cNvPicPr/>
                <p:nvPr/>
              </p:nvPicPr>
              <p:blipFill>
                <a:blip r:embed="rId36"/>
                <a:stretch>
                  <a:fillRect/>
                </a:stretch>
              </p:blipFill>
              <p:spPr>
                <a:xfrm>
                  <a:off x="7558541" y="2231432"/>
                  <a:ext cx="19440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E741FC0E-8AC7-4158-91D7-F9F95401EB46}"/>
                    </a:ext>
                  </a:extLst>
                </p14:cNvPr>
                <p14:cNvContentPartPr/>
                <p14:nvPr/>
              </p14:nvContentPartPr>
              <p14:xfrm>
                <a:off x="7741061" y="2115872"/>
                <a:ext cx="79200" cy="273240"/>
              </p14:xfrm>
            </p:contentPart>
          </mc:Choice>
          <mc:Fallback>
            <p:pic>
              <p:nvPicPr>
                <p:cNvPr id="23" name="Freihand 22">
                  <a:extLst>
                    <a:ext uri="{FF2B5EF4-FFF2-40B4-BE49-F238E27FC236}">
                      <a16:creationId xmlns:a16="http://schemas.microsoft.com/office/drawing/2014/main" id="{E741FC0E-8AC7-4158-91D7-F9F95401EB46}"/>
                    </a:ext>
                  </a:extLst>
                </p:cNvPr>
                <p:cNvPicPr/>
                <p:nvPr/>
              </p:nvPicPr>
              <p:blipFill>
                <a:blip r:embed="rId38"/>
                <a:stretch>
                  <a:fillRect/>
                </a:stretch>
              </p:blipFill>
              <p:spPr>
                <a:xfrm>
                  <a:off x="7732421" y="2106872"/>
                  <a:ext cx="96840" cy="290880"/>
                </a:xfrm>
                <a:prstGeom prst="rect">
                  <a:avLst/>
                </a:prstGeom>
              </p:spPr>
            </p:pic>
          </mc:Fallback>
        </mc:AlternateContent>
      </p:grpSp>
      <p:grpSp>
        <p:nvGrpSpPr>
          <p:cNvPr id="52" name="Gruppieren 51">
            <a:extLst>
              <a:ext uri="{FF2B5EF4-FFF2-40B4-BE49-F238E27FC236}">
                <a16:creationId xmlns:a16="http://schemas.microsoft.com/office/drawing/2014/main" id="{294C86DF-8D9A-2E77-F5E7-C843A96A3858}"/>
              </a:ext>
            </a:extLst>
          </p:cNvPr>
          <p:cNvGrpSpPr/>
          <p:nvPr/>
        </p:nvGrpSpPr>
        <p:grpSpPr>
          <a:xfrm>
            <a:off x="8086301" y="1929392"/>
            <a:ext cx="3211920" cy="941400"/>
            <a:chOff x="8086301" y="1929392"/>
            <a:chExt cx="3211920" cy="941400"/>
          </a:xfrm>
        </p:grpSpPr>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1E8CAEF5-0BB6-D98F-F30F-D6AE98DE7EAB}"/>
                    </a:ext>
                  </a:extLst>
                </p14:cNvPr>
                <p14:cNvContentPartPr/>
                <p14:nvPr/>
              </p14:nvContentPartPr>
              <p14:xfrm>
                <a:off x="8086301" y="2088512"/>
                <a:ext cx="177120" cy="459720"/>
              </p14:xfrm>
            </p:contentPart>
          </mc:Choice>
          <mc:Fallback>
            <p:pic>
              <p:nvPicPr>
                <p:cNvPr id="24" name="Freihand 23">
                  <a:extLst>
                    <a:ext uri="{FF2B5EF4-FFF2-40B4-BE49-F238E27FC236}">
                      <a16:creationId xmlns:a16="http://schemas.microsoft.com/office/drawing/2014/main" id="{1E8CAEF5-0BB6-D98F-F30F-D6AE98DE7EAB}"/>
                    </a:ext>
                  </a:extLst>
                </p:cNvPr>
                <p:cNvPicPr/>
                <p:nvPr/>
              </p:nvPicPr>
              <p:blipFill>
                <a:blip r:embed="rId40"/>
                <a:stretch>
                  <a:fillRect/>
                </a:stretch>
              </p:blipFill>
              <p:spPr>
                <a:xfrm>
                  <a:off x="8077661" y="2079512"/>
                  <a:ext cx="194760" cy="4773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6B384B4C-3E6D-1AAB-7E6F-B15776478F53}"/>
                    </a:ext>
                  </a:extLst>
                </p14:cNvPr>
                <p14:cNvContentPartPr/>
                <p14:nvPr/>
              </p14:nvContentPartPr>
              <p14:xfrm>
                <a:off x="8106821" y="2325392"/>
                <a:ext cx="148680" cy="113400"/>
              </p14:xfrm>
            </p:contentPart>
          </mc:Choice>
          <mc:Fallback>
            <p:pic>
              <p:nvPicPr>
                <p:cNvPr id="25" name="Freihand 24">
                  <a:extLst>
                    <a:ext uri="{FF2B5EF4-FFF2-40B4-BE49-F238E27FC236}">
                      <a16:creationId xmlns:a16="http://schemas.microsoft.com/office/drawing/2014/main" id="{6B384B4C-3E6D-1AAB-7E6F-B15776478F53}"/>
                    </a:ext>
                  </a:extLst>
                </p:cNvPr>
                <p:cNvPicPr/>
                <p:nvPr/>
              </p:nvPicPr>
              <p:blipFill>
                <a:blip r:embed="rId42"/>
                <a:stretch>
                  <a:fillRect/>
                </a:stretch>
              </p:blipFill>
              <p:spPr>
                <a:xfrm>
                  <a:off x="8097821" y="2316752"/>
                  <a:ext cx="1663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73D04474-D93A-4A5B-FD58-A749ED744EE4}"/>
                    </a:ext>
                  </a:extLst>
                </p14:cNvPr>
                <p14:cNvContentPartPr/>
                <p14:nvPr/>
              </p14:nvContentPartPr>
              <p14:xfrm>
                <a:off x="8312381" y="2247992"/>
                <a:ext cx="302040" cy="129240"/>
              </p14:xfrm>
            </p:contentPart>
          </mc:Choice>
          <mc:Fallback>
            <p:pic>
              <p:nvPicPr>
                <p:cNvPr id="26" name="Freihand 25">
                  <a:extLst>
                    <a:ext uri="{FF2B5EF4-FFF2-40B4-BE49-F238E27FC236}">
                      <a16:creationId xmlns:a16="http://schemas.microsoft.com/office/drawing/2014/main" id="{73D04474-D93A-4A5B-FD58-A749ED744EE4}"/>
                    </a:ext>
                  </a:extLst>
                </p:cNvPr>
                <p:cNvPicPr/>
                <p:nvPr/>
              </p:nvPicPr>
              <p:blipFill>
                <a:blip r:embed="rId44"/>
                <a:stretch>
                  <a:fillRect/>
                </a:stretch>
              </p:blipFill>
              <p:spPr>
                <a:xfrm>
                  <a:off x="8303381" y="2238992"/>
                  <a:ext cx="3196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8472879D-87E0-C38E-B351-029A9C106907}"/>
                    </a:ext>
                  </a:extLst>
                </p14:cNvPr>
                <p14:cNvContentPartPr/>
                <p14:nvPr/>
              </p14:nvContentPartPr>
              <p14:xfrm>
                <a:off x="8558981" y="2215592"/>
                <a:ext cx="52920" cy="7560"/>
              </p14:xfrm>
            </p:contentPart>
          </mc:Choice>
          <mc:Fallback>
            <p:pic>
              <p:nvPicPr>
                <p:cNvPr id="27" name="Freihand 26">
                  <a:extLst>
                    <a:ext uri="{FF2B5EF4-FFF2-40B4-BE49-F238E27FC236}">
                      <a16:creationId xmlns:a16="http://schemas.microsoft.com/office/drawing/2014/main" id="{8472879D-87E0-C38E-B351-029A9C106907}"/>
                    </a:ext>
                  </a:extLst>
                </p:cNvPr>
                <p:cNvPicPr/>
                <p:nvPr/>
              </p:nvPicPr>
              <p:blipFill>
                <a:blip r:embed="rId46"/>
                <a:stretch>
                  <a:fillRect/>
                </a:stretch>
              </p:blipFill>
              <p:spPr>
                <a:xfrm>
                  <a:off x="8550341" y="2206952"/>
                  <a:ext cx="705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51E0B763-0483-3076-5604-07B76820CAFF}"/>
                    </a:ext>
                  </a:extLst>
                </p14:cNvPr>
                <p14:cNvContentPartPr/>
                <p14:nvPr/>
              </p14:nvContentPartPr>
              <p14:xfrm>
                <a:off x="8718101" y="2220992"/>
                <a:ext cx="117720" cy="151920"/>
              </p14:xfrm>
            </p:contentPart>
          </mc:Choice>
          <mc:Fallback>
            <p:pic>
              <p:nvPicPr>
                <p:cNvPr id="28" name="Freihand 27">
                  <a:extLst>
                    <a:ext uri="{FF2B5EF4-FFF2-40B4-BE49-F238E27FC236}">
                      <a16:creationId xmlns:a16="http://schemas.microsoft.com/office/drawing/2014/main" id="{51E0B763-0483-3076-5604-07B76820CAFF}"/>
                    </a:ext>
                  </a:extLst>
                </p:cNvPr>
                <p:cNvPicPr/>
                <p:nvPr/>
              </p:nvPicPr>
              <p:blipFill>
                <a:blip r:embed="rId48"/>
                <a:stretch>
                  <a:fillRect/>
                </a:stretch>
              </p:blipFill>
              <p:spPr>
                <a:xfrm>
                  <a:off x="8709461" y="2212352"/>
                  <a:ext cx="1353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3" name="Freihand 32">
                  <a:extLst>
                    <a:ext uri="{FF2B5EF4-FFF2-40B4-BE49-F238E27FC236}">
                      <a16:creationId xmlns:a16="http://schemas.microsoft.com/office/drawing/2014/main" id="{F645DF6D-8021-8A1A-BB02-50994F2D7245}"/>
                    </a:ext>
                  </a:extLst>
                </p14:cNvPr>
                <p14:cNvContentPartPr/>
                <p14:nvPr/>
              </p14:nvContentPartPr>
              <p14:xfrm>
                <a:off x="9237221" y="2078432"/>
                <a:ext cx="225360" cy="267480"/>
              </p14:xfrm>
            </p:contentPart>
          </mc:Choice>
          <mc:Fallback>
            <p:pic>
              <p:nvPicPr>
                <p:cNvPr id="33" name="Freihand 32">
                  <a:extLst>
                    <a:ext uri="{FF2B5EF4-FFF2-40B4-BE49-F238E27FC236}">
                      <a16:creationId xmlns:a16="http://schemas.microsoft.com/office/drawing/2014/main" id="{F645DF6D-8021-8A1A-BB02-50994F2D7245}"/>
                    </a:ext>
                  </a:extLst>
                </p:cNvPr>
                <p:cNvPicPr/>
                <p:nvPr/>
              </p:nvPicPr>
              <p:blipFill>
                <a:blip r:embed="rId50"/>
                <a:stretch>
                  <a:fillRect/>
                </a:stretch>
              </p:blipFill>
              <p:spPr>
                <a:xfrm>
                  <a:off x="9228581" y="2069792"/>
                  <a:ext cx="24300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0A7C723F-2464-87B4-3D76-39C0A9387167}"/>
                    </a:ext>
                  </a:extLst>
                </p14:cNvPr>
                <p14:cNvContentPartPr/>
                <p14:nvPr/>
              </p14:nvContentPartPr>
              <p14:xfrm>
                <a:off x="9530621" y="2166632"/>
                <a:ext cx="30960" cy="86400"/>
              </p14:xfrm>
            </p:contentPart>
          </mc:Choice>
          <mc:Fallback>
            <p:pic>
              <p:nvPicPr>
                <p:cNvPr id="34" name="Freihand 33">
                  <a:extLst>
                    <a:ext uri="{FF2B5EF4-FFF2-40B4-BE49-F238E27FC236}">
                      <a16:creationId xmlns:a16="http://schemas.microsoft.com/office/drawing/2014/main" id="{0A7C723F-2464-87B4-3D76-39C0A9387167}"/>
                    </a:ext>
                  </a:extLst>
                </p:cNvPr>
                <p:cNvPicPr/>
                <p:nvPr/>
              </p:nvPicPr>
              <p:blipFill>
                <a:blip r:embed="rId52"/>
                <a:stretch>
                  <a:fillRect/>
                </a:stretch>
              </p:blipFill>
              <p:spPr>
                <a:xfrm>
                  <a:off x="9521621" y="2157992"/>
                  <a:ext cx="486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C76A8D51-2052-16F0-274C-779AE5B3D6B8}"/>
                    </a:ext>
                  </a:extLst>
                </p14:cNvPr>
                <p14:cNvContentPartPr/>
                <p14:nvPr/>
              </p14:nvContentPartPr>
              <p14:xfrm>
                <a:off x="9608741" y="2147552"/>
                <a:ext cx="237240" cy="167400"/>
              </p14:xfrm>
            </p:contentPart>
          </mc:Choice>
          <mc:Fallback>
            <p:pic>
              <p:nvPicPr>
                <p:cNvPr id="35" name="Freihand 34">
                  <a:extLst>
                    <a:ext uri="{FF2B5EF4-FFF2-40B4-BE49-F238E27FC236}">
                      <a16:creationId xmlns:a16="http://schemas.microsoft.com/office/drawing/2014/main" id="{C76A8D51-2052-16F0-274C-779AE5B3D6B8}"/>
                    </a:ext>
                  </a:extLst>
                </p:cNvPr>
                <p:cNvPicPr/>
                <p:nvPr/>
              </p:nvPicPr>
              <p:blipFill>
                <a:blip r:embed="rId54"/>
                <a:stretch>
                  <a:fillRect/>
                </a:stretch>
              </p:blipFill>
              <p:spPr>
                <a:xfrm>
                  <a:off x="9600101" y="2138912"/>
                  <a:ext cx="2548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6" name="Freihand 35">
                  <a:extLst>
                    <a:ext uri="{FF2B5EF4-FFF2-40B4-BE49-F238E27FC236}">
                      <a16:creationId xmlns:a16="http://schemas.microsoft.com/office/drawing/2014/main" id="{62E66B55-FA25-0B01-2D22-78814BBCB18A}"/>
                    </a:ext>
                  </a:extLst>
                </p14:cNvPr>
                <p14:cNvContentPartPr/>
                <p14:nvPr/>
              </p14:nvContentPartPr>
              <p14:xfrm>
                <a:off x="9690461" y="2042432"/>
                <a:ext cx="29160" cy="17640"/>
              </p14:xfrm>
            </p:contentPart>
          </mc:Choice>
          <mc:Fallback>
            <p:pic>
              <p:nvPicPr>
                <p:cNvPr id="36" name="Freihand 35">
                  <a:extLst>
                    <a:ext uri="{FF2B5EF4-FFF2-40B4-BE49-F238E27FC236}">
                      <a16:creationId xmlns:a16="http://schemas.microsoft.com/office/drawing/2014/main" id="{62E66B55-FA25-0B01-2D22-78814BBCB18A}"/>
                    </a:ext>
                  </a:extLst>
                </p:cNvPr>
                <p:cNvPicPr/>
                <p:nvPr/>
              </p:nvPicPr>
              <p:blipFill>
                <a:blip r:embed="rId56"/>
                <a:stretch>
                  <a:fillRect/>
                </a:stretch>
              </p:blipFill>
              <p:spPr>
                <a:xfrm>
                  <a:off x="9681821" y="2033432"/>
                  <a:ext cx="4680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7" name="Freihand 36">
                  <a:extLst>
                    <a:ext uri="{FF2B5EF4-FFF2-40B4-BE49-F238E27FC236}">
                      <a16:creationId xmlns:a16="http://schemas.microsoft.com/office/drawing/2014/main" id="{357E9AEA-1BF2-57F1-8067-60D7F3D70C60}"/>
                    </a:ext>
                  </a:extLst>
                </p14:cNvPr>
                <p14:cNvContentPartPr/>
                <p14:nvPr/>
              </p14:nvContentPartPr>
              <p14:xfrm>
                <a:off x="9849581" y="2119472"/>
                <a:ext cx="50400" cy="165240"/>
              </p14:xfrm>
            </p:contentPart>
          </mc:Choice>
          <mc:Fallback>
            <p:pic>
              <p:nvPicPr>
                <p:cNvPr id="37" name="Freihand 36">
                  <a:extLst>
                    <a:ext uri="{FF2B5EF4-FFF2-40B4-BE49-F238E27FC236}">
                      <a16:creationId xmlns:a16="http://schemas.microsoft.com/office/drawing/2014/main" id="{357E9AEA-1BF2-57F1-8067-60D7F3D70C60}"/>
                    </a:ext>
                  </a:extLst>
                </p:cNvPr>
                <p:cNvPicPr/>
                <p:nvPr/>
              </p:nvPicPr>
              <p:blipFill>
                <a:blip r:embed="rId58"/>
                <a:stretch>
                  <a:fillRect/>
                </a:stretch>
              </p:blipFill>
              <p:spPr>
                <a:xfrm>
                  <a:off x="9840581" y="2110472"/>
                  <a:ext cx="680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FDA325DB-AD2C-0D1E-5F85-7E953347EBBC}"/>
                    </a:ext>
                  </a:extLst>
                </p14:cNvPr>
                <p14:cNvContentPartPr/>
                <p14:nvPr/>
              </p14:nvContentPartPr>
              <p14:xfrm>
                <a:off x="9884861" y="2088872"/>
                <a:ext cx="2880" cy="1440"/>
              </p14:xfrm>
            </p:contentPart>
          </mc:Choice>
          <mc:Fallback>
            <p:pic>
              <p:nvPicPr>
                <p:cNvPr id="38" name="Freihand 37">
                  <a:extLst>
                    <a:ext uri="{FF2B5EF4-FFF2-40B4-BE49-F238E27FC236}">
                      <a16:creationId xmlns:a16="http://schemas.microsoft.com/office/drawing/2014/main" id="{FDA325DB-AD2C-0D1E-5F85-7E953347EBBC}"/>
                    </a:ext>
                  </a:extLst>
                </p:cNvPr>
                <p:cNvPicPr/>
                <p:nvPr/>
              </p:nvPicPr>
              <p:blipFill>
                <a:blip r:embed="rId60"/>
                <a:stretch>
                  <a:fillRect/>
                </a:stretch>
              </p:blipFill>
              <p:spPr>
                <a:xfrm>
                  <a:off x="9875861" y="2080232"/>
                  <a:ext cx="205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24B1124E-8E80-6F89-A17F-74310823DC78}"/>
                    </a:ext>
                  </a:extLst>
                </p14:cNvPr>
                <p14:cNvContentPartPr/>
                <p14:nvPr/>
              </p14:nvContentPartPr>
              <p14:xfrm>
                <a:off x="9958661" y="2011832"/>
                <a:ext cx="255600" cy="254520"/>
              </p14:xfrm>
            </p:contentPart>
          </mc:Choice>
          <mc:Fallback>
            <p:pic>
              <p:nvPicPr>
                <p:cNvPr id="39" name="Freihand 38">
                  <a:extLst>
                    <a:ext uri="{FF2B5EF4-FFF2-40B4-BE49-F238E27FC236}">
                      <a16:creationId xmlns:a16="http://schemas.microsoft.com/office/drawing/2014/main" id="{24B1124E-8E80-6F89-A17F-74310823DC78}"/>
                    </a:ext>
                  </a:extLst>
                </p:cNvPr>
                <p:cNvPicPr/>
                <p:nvPr/>
              </p:nvPicPr>
              <p:blipFill>
                <a:blip r:embed="rId62"/>
                <a:stretch>
                  <a:fillRect/>
                </a:stretch>
              </p:blipFill>
              <p:spPr>
                <a:xfrm>
                  <a:off x="9949661" y="2003192"/>
                  <a:ext cx="27324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Freihand 39">
                  <a:extLst>
                    <a:ext uri="{FF2B5EF4-FFF2-40B4-BE49-F238E27FC236}">
                      <a16:creationId xmlns:a16="http://schemas.microsoft.com/office/drawing/2014/main" id="{1ED8AE54-C3A2-A9E3-4CAA-DD744EB15E62}"/>
                    </a:ext>
                  </a:extLst>
                </p14:cNvPr>
                <p14:cNvContentPartPr/>
                <p14:nvPr/>
              </p14:nvContentPartPr>
              <p14:xfrm>
                <a:off x="10267181" y="2020112"/>
                <a:ext cx="180360" cy="247680"/>
              </p14:xfrm>
            </p:contentPart>
          </mc:Choice>
          <mc:Fallback>
            <p:pic>
              <p:nvPicPr>
                <p:cNvPr id="40" name="Freihand 39">
                  <a:extLst>
                    <a:ext uri="{FF2B5EF4-FFF2-40B4-BE49-F238E27FC236}">
                      <a16:creationId xmlns:a16="http://schemas.microsoft.com/office/drawing/2014/main" id="{1ED8AE54-C3A2-A9E3-4CAA-DD744EB15E62}"/>
                    </a:ext>
                  </a:extLst>
                </p:cNvPr>
                <p:cNvPicPr/>
                <p:nvPr/>
              </p:nvPicPr>
              <p:blipFill>
                <a:blip r:embed="rId64"/>
                <a:stretch>
                  <a:fillRect/>
                </a:stretch>
              </p:blipFill>
              <p:spPr>
                <a:xfrm>
                  <a:off x="10258181" y="2011472"/>
                  <a:ext cx="19800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A45B0B91-D05D-BBAF-10F7-8398851ABB8C}"/>
                    </a:ext>
                  </a:extLst>
                </p14:cNvPr>
                <p14:cNvContentPartPr/>
                <p14:nvPr/>
              </p14:nvContentPartPr>
              <p14:xfrm>
                <a:off x="10614581" y="1929392"/>
                <a:ext cx="168120" cy="307440"/>
              </p14:xfrm>
            </p:contentPart>
          </mc:Choice>
          <mc:Fallback>
            <p:pic>
              <p:nvPicPr>
                <p:cNvPr id="41" name="Freihand 40">
                  <a:extLst>
                    <a:ext uri="{FF2B5EF4-FFF2-40B4-BE49-F238E27FC236}">
                      <a16:creationId xmlns:a16="http://schemas.microsoft.com/office/drawing/2014/main" id="{A45B0B91-D05D-BBAF-10F7-8398851ABB8C}"/>
                    </a:ext>
                  </a:extLst>
                </p:cNvPr>
                <p:cNvPicPr/>
                <p:nvPr/>
              </p:nvPicPr>
              <p:blipFill>
                <a:blip r:embed="rId66"/>
                <a:stretch>
                  <a:fillRect/>
                </a:stretch>
              </p:blipFill>
              <p:spPr>
                <a:xfrm>
                  <a:off x="10605581" y="1920752"/>
                  <a:ext cx="18576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326C0321-46B1-3211-3F9E-127BEBC2EFB5}"/>
                    </a:ext>
                  </a:extLst>
                </p14:cNvPr>
                <p14:cNvContentPartPr/>
                <p14:nvPr/>
              </p14:nvContentPartPr>
              <p14:xfrm>
                <a:off x="10837421" y="2083112"/>
                <a:ext cx="169920" cy="429840"/>
              </p14:xfrm>
            </p:contentPart>
          </mc:Choice>
          <mc:Fallback>
            <p:pic>
              <p:nvPicPr>
                <p:cNvPr id="42" name="Freihand 41">
                  <a:extLst>
                    <a:ext uri="{FF2B5EF4-FFF2-40B4-BE49-F238E27FC236}">
                      <a16:creationId xmlns:a16="http://schemas.microsoft.com/office/drawing/2014/main" id="{326C0321-46B1-3211-3F9E-127BEBC2EFB5}"/>
                    </a:ext>
                  </a:extLst>
                </p:cNvPr>
                <p:cNvPicPr/>
                <p:nvPr/>
              </p:nvPicPr>
              <p:blipFill>
                <a:blip r:embed="rId68"/>
                <a:stretch>
                  <a:fillRect/>
                </a:stretch>
              </p:blipFill>
              <p:spPr>
                <a:xfrm>
                  <a:off x="10828421" y="2074112"/>
                  <a:ext cx="187560" cy="4474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99E5FFE3-671D-8784-322A-E8256CEBECE2}"/>
                    </a:ext>
                  </a:extLst>
                </p14:cNvPr>
                <p14:cNvContentPartPr/>
                <p14:nvPr/>
              </p14:nvContentPartPr>
              <p14:xfrm>
                <a:off x="8706581" y="2634272"/>
                <a:ext cx="91440" cy="236520"/>
              </p14:xfrm>
            </p:contentPart>
          </mc:Choice>
          <mc:Fallback>
            <p:pic>
              <p:nvPicPr>
                <p:cNvPr id="43" name="Freihand 42">
                  <a:extLst>
                    <a:ext uri="{FF2B5EF4-FFF2-40B4-BE49-F238E27FC236}">
                      <a16:creationId xmlns:a16="http://schemas.microsoft.com/office/drawing/2014/main" id="{99E5FFE3-671D-8784-322A-E8256CEBECE2}"/>
                    </a:ext>
                  </a:extLst>
                </p:cNvPr>
                <p:cNvPicPr/>
                <p:nvPr/>
              </p:nvPicPr>
              <p:blipFill>
                <a:blip r:embed="rId70"/>
                <a:stretch>
                  <a:fillRect/>
                </a:stretch>
              </p:blipFill>
              <p:spPr>
                <a:xfrm>
                  <a:off x="8697581" y="2625632"/>
                  <a:ext cx="10908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7FBE2AAF-2B09-7192-5C78-71D6D577A0D8}"/>
                    </a:ext>
                  </a:extLst>
                </p14:cNvPr>
                <p14:cNvContentPartPr/>
                <p14:nvPr/>
              </p14:nvContentPartPr>
              <p14:xfrm>
                <a:off x="8880461" y="2658032"/>
                <a:ext cx="106200" cy="174600"/>
              </p14:xfrm>
            </p:contentPart>
          </mc:Choice>
          <mc:Fallback>
            <p:pic>
              <p:nvPicPr>
                <p:cNvPr id="44" name="Freihand 43">
                  <a:extLst>
                    <a:ext uri="{FF2B5EF4-FFF2-40B4-BE49-F238E27FC236}">
                      <a16:creationId xmlns:a16="http://schemas.microsoft.com/office/drawing/2014/main" id="{7FBE2AAF-2B09-7192-5C78-71D6D577A0D8}"/>
                    </a:ext>
                  </a:extLst>
                </p:cNvPr>
                <p:cNvPicPr/>
                <p:nvPr/>
              </p:nvPicPr>
              <p:blipFill>
                <a:blip r:embed="rId72"/>
                <a:stretch>
                  <a:fillRect/>
                </a:stretch>
              </p:blipFill>
              <p:spPr>
                <a:xfrm>
                  <a:off x="8871461" y="2649032"/>
                  <a:ext cx="1238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825E9D2B-3336-2A69-A54E-D803FC07478F}"/>
                    </a:ext>
                  </a:extLst>
                </p14:cNvPr>
                <p14:cNvContentPartPr/>
                <p14:nvPr/>
              </p14:nvContentPartPr>
              <p14:xfrm>
                <a:off x="9056141" y="2511872"/>
                <a:ext cx="93600" cy="306000"/>
              </p14:xfrm>
            </p:contentPart>
          </mc:Choice>
          <mc:Fallback>
            <p:pic>
              <p:nvPicPr>
                <p:cNvPr id="45" name="Freihand 44">
                  <a:extLst>
                    <a:ext uri="{FF2B5EF4-FFF2-40B4-BE49-F238E27FC236}">
                      <a16:creationId xmlns:a16="http://schemas.microsoft.com/office/drawing/2014/main" id="{825E9D2B-3336-2A69-A54E-D803FC07478F}"/>
                    </a:ext>
                  </a:extLst>
                </p:cNvPr>
                <p:cNvPicPr/>
                <p:nvPr/>
              </p:nvPicPr>
              <p:blipFill>
                <a:blip r:embed="rId74"/>
                <a:stretch>
                  <a:fillRect/>
                </a:stretch>
              </p:blipFill>
              <p:spPr>
                <a:xfrm>
                  <a:off x="9047141" y="2503232"/>
                  <a:ext cx="11124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415EE77B-C37F-732E-BD61-5FF104AD8849}"/>
                    </a:ext>
                  </a:extLst>
                </p14:cNvPr>
                <p14:cNvContentPartPr/>
                <p14:nvPr/>
              </p14:nvContentPartPr>
              <p14:xfrm>
                <a:off x="9218501" y="2489912"/>
                <a:ext cx="443160" cy="335520"/>
              </p14:xfrm>
            </p:contentPart>
          </mc:Choice>
          <mc:Fallback>
            <p:pic>
              <p:nvPicPr>
                <p:cNvPr id="46" name="Freihand 45">
                  <a:extLst>
                    <a:ext uri="{FF2B5EF4-FFF2-40B4-BE49-F238E27FC236}">
                      <a16:creationId xmlns:a16="http://schemas.microsoft.com/office/drawing/2014/main" id="{415EE77B-C37F-732E-BD61-5FF104AD8849}"/>
                    </a:ext>
                  </a:extLst>
                </p:cNvPr>
                <p:cNvPicPr/>
                <p:nvPr/>
              </p:nvPicPr>
              <p:blipFill>
                <a:blip r:embed="rId76"/>
                <a:stretch>
                  <a:fillRect/>
                </a:stretch>
              </p:blipFill>
              <p:spPr>
                <a:xfrm>
                  <a:off x="9209861" y="2480912"/>
                  <a:ext cx="460800" cy="3531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7" name="Freihand 46">
                  <a:extLst>
                    <a:ext uri="{FF2B5EF4-FFF2-40B4-BE49-F238E27FC236}">
                      <a16:creationId xmlns:a16="http://schemas.microsoft.com/office/drawing/2014/main" id="{BC28D59A-38C3-C6CE-A82E-EAA6CECD48C1}"/>
                    </a:ext>
                  </a:extLst>
                </p14:cNvPr>
                <p14:cNvContentPartPr/>
                <p14:nvPr/>
              </p14:nvContentPartPr>
              <p14:xfrm>
                <a:off x="9873701" y="2571632"/>
                <a:ext cx="808920" cy="219240"/>
              </p14:xfrm>
            </p:contentPart>
          </mc:Choice>
          <mc:Fallback>
            <p:pic>
              <p:nvPicPr>
                <p:cNvPr id="47" name="Freihand 46">
                  <a:extLst>
                    <a:ext uri="{FF2B5EF4-FFF2-40B4-BE49-F238E27FC236}">
                      <a16:creationId xmlns:a16="http://schemas.microsoft.com/office/drawing/2014/main" id="{BC28D59A-38C3-C6CE-A82E-EAA6CECD48C1}"/>
                    </a:ext>
                  </a:extLst>
                </p:cNvPr>
                <p:cNvPicPr/>
                <p:nvPr/>
              </p:nvPicPr>
              <p:blipFill>
                <a:blip r:embed="rId78"/>
                <a:stretch>
                  <a:fillRect/>
                </a:stretch>
              </p:blipFill>
              <p:spPr>
                <a:xfrm>
                  <a:off x="9865061" y="2562992"/>
                  <a:ext cx="82656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8" name="Freihand 47">
                  <a:extLst>
                    <a:ext uri="{FF2B5EF4-FFF2-40B4-BE49-F238E27FC236}">
                      <a16:creationId xmlns:a16="http://schemas.microsoft.com/office/drawing/2014/main" id="{23C760AD-06F9-2763-8D73-2C11D62ABBFB}"/>
                    </a:ext>
                  </a:extLst>
                </p14:cNvPr>
                <p14:cNvContentPartPr/>
                <p14:nvPr/>
              </p14:nvContentPartPr>
              <p14:xfrm>
                <a:off x="10801781" y="2600432"/>
                <a:ext cx="36720" cy="96480"/>
              </p14:xfrm>
            </p:contentPart>
          </mc:Choice>
          <mc:Fallback>
            <p:pic>
              <p:nvPicPr>
                <p:cNvPr id="48" name="Freihand 47">
                  <a:extLst>
                    <a:ext uri="{FF2B5EF4-FFF2-40B4-BE49-F238E27FC236}">
                      <a16:creationId xmlns:a16="http://schemas.microsoft.com/office/drawing/2014/main" id="{23C760AD-06F9-2763-8D73-2C11D62ABBFB}"/>
                    </a:ext>
                  </a:extLst>
                </p:cNvPr>
                <p:cNvPicPr/>
                <p:nvPr/>
              </p:nvPicPr>
              <p:blipFill>
                <a:blip r:embed="rId80"/>
                <a:stretch>
                  <a:fillRect/>
                </a:stretch>
              </p:blipFill>
              <p:spPr>
                <a:xfrm>
                  <a:off x="10793141" y="2591432"/>
                  <a:ext cx="543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9" name="Freihand 48">
                  <a:extLst>
                    <a:ext uri="{FF2B5EF4-FFF2-40B4-BE49-F238E27FC236}">
                      <a16:creationId xmlns:a16="http://schemas.microsoft.com/office/drawing/2014/main" id="{DDBA8576-4938-D465-DEE4-091EE200C039}"/>
                    </a:ext>
                  </a:extLst>
                </p14:cNvPr>
                <p14:cNvContentPartPr/>
                <p14:nvPr/>
              </p14:nvContentPartPr>
              <p14:xfrm>
                <a:off x="10818701" y="2547872"/>
                <a:ext cx="343800" cy="197640"/>
              </p14:xfrm>
            </p:contentPart>
          </mc:Choice>
          <mc:Fallback>
            <p:pic>
              <p:nvPicPr>
                <p:cNvPr id="49" name="Freihand 48">
                  <a:extLst>
                    <a:ext uri="{FF2B5EF4-FFF2-40B4-BE49-F238E27FC236}">
                      <a16:creationId xmlns:a16="http://schemas.microsoft.com/office/drawing/2014/main" id="{DDBA8576-4938-D465-DEE4-091EE200C039}"/>
                    </a:ext>
                  </a:extLst>
                </p:cNvPr>
                <p:cNvPicPr/>
                <p:nvPr/>
              </p:nvPicPr>
              <p:blipFill>
                <a:blip r:embed="rId82"/>
                <a:stretch>
                  <a:fillRect/>
                </a:stretch>
              </p:blipFill>
              <p:spPr>
                <a:xfrm>
                  <a:off x="10810061" y="2538872"/>
                  <a:ext cx="3614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0" name="Freihand 49">
                  <a:extLst>
                    <a:ext uri="{FF2B5EF4-FFF2-40B4-BE49-F238E27FC236}">
                      <a16:creationId xmlns:a16="http://schemas.microsoft.com/office/drawing/2014/main" id="{FF9052CF-3E78-42B0-469C-92D5CBAFADCB}"/>
                    </a:ext>
                  </a:extLst>
                </p14:cNvPr>
                <p14:cNvContentPartPr/>
                <p14:nvPr/>
              </p14:nvContentPartPr>
              <p14:xfrm>
                <a:off x="11240261" y="2381552"/>
                <a:ext cx="24840" cy="128160"/>
              </p14:xfrm>
            </p:contentPart>
          </mc:Choice>
          <mc:Fallback>
            <p:pic>
              <p:nvPicPr>
                <p:cNvPr id="50" name="Freihand 49">
                  <a:extLst>
                    <a:ext uri="{FF2B5EF4-FFF2-40B4-BE49-F238E27FC236}">
                      <a16:creationId xmlns:a16="http://schemas.microsoft.com/office/drawing/2014/main" id="{FF9052CF-3E78-42B0-469C-92D5CBAFADCB}"/>
                    </a:ext>
                  </a:extLst>
                </p:cNvPr>
                <p:cNvPicPr/>
                <p:nvPr/>
              </p:nvPicPr>
              <p:blipFill>
                <a:blip r:embed="rId84"/>
                <a:stretch>
                  <a:fillRect/>
                </a:stretch>
              </p:blipFill>
              <p:spPr>
                <a:xfrm>
                  <a:off x="11231621" y="2372912"/>
                  <a:ext cx="424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1" name="Freihand 50">
                  <a:extLst>
                    <a:ext uri="{FF2B5EF4-FFF2-40B4-BE49-F238E27FC236}">
                      <a16:creationId xmlns:a16="http://schemas.microsoft.com/office/drawing/2014/main" id="{5F02C296-9FD9-7293-7923-5CA5B7C74075}"/>
                    </a:ext>
                  </a:extLst>
                </p14:cNvPr>
                <p14:cNvContentPartPr/>
                <p14:nvPr/>
              </p14:nvContentPartPr>
              <p14:xfrm>
                <a:off x="11285981" y="2712032"/>
                <a:ext cx="12240" cy="28440"/>
              </p14:xfrm>
            </p:contentPart>
          </mc:Choice>
          <mc:Fallback>
            <p:pic>
              <p:nvPicPr>
                <p:cNvPr id="51" name="Freihand 50">
                  <a:extLst>
                    <a:ext uri="{FF2B5EF4-FFF2-40B4-BE49-F238E27FC236}">
                      <a16:creationId xmlns:a16="http://schemas.microsoft.com/office/drawing/2014/main" id="{5F02C296-9FD9-7293-7923-5CA5B7C74075}"/>
                    </a:ext>
                  </a:extLst>
                </p:cNvPr>
                <p:cNvPicPr/>
                <p:nvPr/>
              </p:nvPicPr>
              <p:blipFill>
                <a:blip r:embed="rId86"/>
                <a:stretch>
                  <a:fillRect/>
                </a:stretch>
              </p:blipFill>
              <p:spPr>
                <a:xfrm>
                  <a:off x="11276981" y="2703392"/>
                  <a:ext cx="29880" cy="46080"/>
                </a:xfrm>
                <a:prstGeom prst="rect">
                  <a:avLst/>
                </a:prstGeom>
              </p:spPr>
            </p:pic>
          </mc:Fallback>
        </mc:AlternateContent>
      </p:grpSp>
    </p:spTree>
    <p:extLst>
      <p:ext uri="{BB962C8B-B14F-4D97-AF65-F5344CB8AC3E}">
        <p14:creationId xmlns:p14="http://schemas.microsoft.com/office/powerpoint/2010/main" val="2272249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Herfindahl</a:t>
            </a:r>
            <a:r>
              <a:rPr lang="de-DE" sz="3200" dirty="0"/>
              <a:t>-Index</a:t>
            </a:r>
            <a:endParaRPr lang="de-DE" sz="3200"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30855C1F-2545-4E14-B8FA-0582DFDB53CE}"/>
                  </a:ext>
                </a:extLst>
              </p:cNvPr>
              <p:cNvSpPr txBox="1"/>
              <p:nvPr/>
            </p:nvSpPr>
            <p:spPr>
              <a:xfrm>
                <a:off x="985520" y="764704"/>
                <a:ext cx="9144000" cy="5976664"/>
              </a:xfrm>
              <a:prstGeom prst="rect">
                <a:avLst/>
              </a:prstGeom>
              <a:noFill/>
            </p:spPr>
            <p:txBody>
              <a:bodyPr wrap="square" rtlCol="0">
                <a:noAutofit/>
              </a:bodyPr>
              <a:lstStyle/>
              <a:p>
                <a:r>
                  <a:rPr lang="de-DE" sz="2400" b="1" u="sng" dirty="0"/>
                  <a:t>Definition:</a:t>
                </a:r>
              </a:p>
              <a:p>
                <a:r>
                  <a:rPr lang="de-DE" sz="2400" dirty="0"/>
                  <a:t>The </a:t>
                </a:r>
                <a:r>
                  <a:rPr lang="de-DE" sz="2400" dirty="0" err="1"/>
                  <a:t>Herfindahl</a:t>
                </a:r>
                <a:r>
                  <a:rPr lang="de-DE" sz="2400" dirty="0"/>
                  <a:t>-Index </a:t>
                </a:r>
                <a:r>
                  <a:rPr lang="de-DE" sz="2400" dirty="0" err="1"/>
                  <a:t>is</a:t>
                </a:r>
                <a:r>
                  <a:rPr lang="de-DE" sz="2400" dirty="0"/>
                  <a:t> </a:t>
                </a:r>
                <a:r>
                  <a:rPr lang="de-DE" sz="2400" dirty="0" err="1"/>
                  <a:t>the</a:t>
                </a:r>
                <a:r>
                  <a:rPr lang="de-DE" sz="2400" dirty="0"/>
                  <a:t> </a:t>
                </a:r>
                <a:r>
                  <a:rPr lang="de-DE" sz="2400" dirty="0" err="1"/>
                  <a:t>sum</a:t>
                </a:r>
                <a:r>
                  <a:rPr lang="de-DE" sz="2400" dirty="0"/>
                  <a:t> </a:t>
                </a:r>
                <a:r>
                  <a:rPr lang="de-DE" sz="2400" dirty="0" err="1"/>
                  <a:t>of</a:t>
                </a:r>
                <a:r>
                  <a:rPr lang="de-DE" sz="2400" dirty="0"/>
                  <a:t> all </a:t>
                </a:r>
                <a:r>
                  <a:rPr lang="de-DE" sz="2400" dirty="0" err="1"/>
                  <a:t>squared</a:t>
                </a:r>
                <a:r>
                  <a:rPr lang="de-DE" sz="2400" dirty="0"/>
                  <a:t> </a:t>
                </a:r>
                <a:r>
                  <a:rPr lang="de-DE" sz="2400" dirty="0" err="1"/>
                  <a:t>market</a:t>
                </a:r>
                <a:r>
                  <a:rPr lang="de-DE" sz="2400" dirty="0"/>
                  <a:t> </a:t>
                </a:r>
                <a:r>
                  <a:rPr lang="de-DE" sz="2400" dirty="0" err="1"/>
                  <a:t>shares</a:t>
                </a:r>
                <a:r>
                  <a:rPr lang="de-DE" sz="2400" dirty="0"/>
                  <a:t> </a:t>
                </a:r>
                <a:r>
                  <a:rPr lang="de-DE" sz="2400" dirty="0" err="1"/>
                  <a:t>of</a:t>
                </a:r>
                <a:r>
                  <a:rPr lang="de-DE" sz="2400" dirty="0"/>
                  <a:t> </a:t>
                </a:r>
                <a:r>
                  <a:rPr lang="de-DE" sz="2400" dirty="0" err="1"/>
                  <a:t>competitors</a:t>
                </a:r>
                <a:r>
                  <a:rPr lang="de-DE" sz="2400" dirty="0"/>
                  <a:t> </a:t>
                </a:r>
                <a:r>
                  <a:rPr lang="de-DE" sz="2400" dirty="0" err="1"/>
                  <a:t>within</a:t>
                </a:r>
                <a:r>
                  <a:rPr lang="de-DE" sz="2400" dirty="0"/>
                  <a:t> a </a:t>
                </a:r>
                <a:r>
                  <a:rPr lang="de-DE" sz="2400" dirty="0" err="1"/>
                  <a:t>market</a:t>
                </a:r>
                <a:r>
                  <a:rPr lang="de-DE" sz="2400" dirty="0"/>
                  <a:t>:</a:t>
                </a:r>
              </a:p>
              <a:p>
                <a:endParaRPr lang="de-DE" sz="2400" dirty="0"/>
              </a:p>
              <a:p>
                <a:pPr/>
                <a14:m>
                  <m:oMathPara xmlns:m="http://schemas.openxmlformats.org/officeDocument/2006/math">
                    <m:oMathParaPr>
                      <m:jc m:val="centerGroup"/>
                    </m:oMathParaPr>
                    <m:oMath xmlns:m="http://schemas.openxmlformats.org/officeDocument/2006/math">
                      <m:r>
                        <m:rPr>
                          <m:nor/>
                        </m:rPr>
                        <a:rPr lang="de-DE" sz="2400" dirty="0">
                          <a:latin typeface="Cambria Math" panose="02040503050406030204" pitchFamily="18" charset="0"/>
                        </a:rPr>
                        <m:t>HI</m:t>
                      </m:r>
                      <m:r>
                        <m:rPr>
                          <m:nor/>
                        </m:rPr>
                        <a:rPr lang="de-DE" sz="2400" dirty="0">
                          <a:latin typeface="Cambria Math" panose="02040503050406030204" pitchFamily="18" charset="0"/>
                        </a:rPr>
                        <m:t>:=</m:t>
                      </m:r>
                      <m:nary>
                        <m:naryPr>
                          <m:chr m:val="∑"/>
                          <m:ctrlPr>
                            <a:rPr lang="de-DE" sz="2400" i="1" dirty="0">
                              <a:latin typeface="Cambria Math" panose="02040503050406030204" pitchFamily="18" charset="0"/>
                            </a:rPr>
                          </m:ctrlPr>
                        </m:naryPr>
                        <m:sub>
                          <m:r>
                            <a:rPr lang="de-DE" sz="2400" i="1" dirty="0">
                              <a:latin typeface="Cambria Math" panose="02040503050406030204" pitchFamily="18" charset="0"/>
                            </a:rPr>
                            <m:t>𝑖</m:t>
                          </m:r>
                          <m:r>
                            <a:rPr lang="de-DE" sz="2400" i="1" dirty="0">
                              <a:latin typeface="Cambria Math" panose="02040503050406030204" pitchFamily="18" charset="0"/>
                            </a:rPr>
                            <m:t>=1</m:t>
                          </m:r>
                        </m:sub>
                        <m:sup>
                          <m:r>
                            <a:rPr lang="de-DE" sz="2400" i="1" dirty="0">
                              <a:latin typeface="Cambria Math" panose="02040503050406030204" pitchFamily="18" charset="0"/>
                            </a:rPr>
                            <m:t>𝑛</m:t>
                          </m:r>
                        </m:sup>
                        <m:e>
                          <m:sSubSup>
                            <m:sSubSupPr>
                              <m:ctrlPr>
                                <a:rPr lang="de-DE" sz="2400" i="1" dirty="0">
                                  <a:latin typeface="Cambria Math" panose="02040503050406030204" pitchFamily="18" charset="0"/>
                                </a:rPr>
                              </m:ctrlPr>
                            </m:sSubSupPr>
                            <m:e>
                              <m:r>
                                <a:rPr lang="de-DE" sz="2400" i="1" dirty="0">
                                  <a:latin typeface="Cambria Math" panose="02040503050406030204" pitchFamily="18" charset="0"/>
                                </a:rPr>
                                <m:t>𝑎</m:t>
                              </m:r>
                            </m:e>
                            <m:sub>
                              <m:r>
                                <a:rPr lang="de-DE" sz="2400" i="1" dirty="0">
                                  <a:latin typeface="Cambria Math" panose="02040503050406030204" pitchFamily="18" charset="0"/>
                                </a:rPr>
                                <m:t>𝑖</m:t>
                              </m:r>
                            </m:sub>
                            <m:sup>
                              <m:r>
                                <a:rPr lang="de-DE" sz="2400" i="1" dirty="0">
                                  <a:latin typeface="Cambria Math" panose="02040503050406030204" pitchFamily="18" charset="0"/>
                                </a:rPr>
                                <m:t>2</m:t>
                              </m:r>
                            </m:sup>
                          </m:sSubSup>
                        </m:e>
                      </m:nary>
                    </m:oMath>
                  </m:oMathPara>
                </a14:m>
                <a:endParaRPr lang="de-DE" sz="2400" dirty="0"/>
              </a:p>
              <a:p>
                <a:endParaRPr lang="de-DE" sz="2400" dirty="0"/>
              </a:p>
              <a:p>
                <a:r>
                  <a:rPr lang="de-DE" sz="2400" dirty="0" err="1"/>
                  <a:t>with</a:t>
                </a:r>
                <a:r>
                  <a:rPr lang="de-DE" sz="2400" dirty="0"/>
                  <a:t>	</a:t>
                </a:r>
                <a14:m>
                  <m:oMath xmlns:m="http://schemas.openxmlformats.org/officeDocument/2006/math">
                    <m:sSub>
                      <m:sSubPr>
                        <m:ctrlPr>
                          <a:rPr lang="de-DE" sz="2400" i="1" dirty="0">
                            <a:latin typeface="Cambria Math" panose="02040503050406030204" pitchFamily="18" charset="0"/>
                          </a:rPr>
                        </m:ctrlPr>
                      </m:sSubPr>
                      <m:e>
                        <m:r>
                          <a:rPr lang="de-DE" sz="2400" i="1" dirty="0">
                            <a:latin typeface="Cambria Math" panose="02040503050406030204" pitchFamily="18" charset="0"/>
                          </a:rPr>
                          <m:t>𝑎</m:t>
                        </m:r>
                      </m:e>
                      <m:sub>
                        <m:r>
                          <a:rPr lang="de-DE" sz="2400" i="1" dirty="0">
                            <a:latin typeface="Cambria Math" panose="02040503050406030204" pitchFamily="18" charset="0"/>
                          </a:rPr>
                          <m:t>𝑖</m:t>
                        </m:r>
                      </m:sub>
                    </m:sSub>
                    <m:r>
                      <m:rPr>
                        <m:nor/>
                      </m:rPr>
                      <a:rPr lang="de-DE" sz="2400" dirty="0">
                        <a:latin typeface="Cambria Math" panose="02040503050406030204" pitchFamily="18" charset="0"/>
                      </a:rPr>
                      <m:t>:</m:t>
                    </m:r>
                    <m:r>
                      <m:rPr>
                        <m:nor/>
                      </m:rPr>
                      <a:rPr lang="de-DE" sz="2400" dirty="0"/>
                      <m:t>=</m:t>
                    </m:r>
                    <m:f>
                      <m:fPr>
                        <m:ctrlPr>
                          <a:rPr lang="de-DE" sz="2400" i="1" dirty="0">
                            <a:latin typeface="Cambria Math" panose="02040503050406030204" pitchFamily="18" charset="0"/>
                          </a:rPr>
                        </m:ctrlPr>
                      </m:fPr>
                      <m:num>
                        <m:sSub>
                          <m:sSubPr>
                            <m:ctrlPr>
                              <a:rPr lang="de-DE"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num>
                      <m:den>
                        <m:nary>
                          <m:naryPr>
                            <m:chr m:val="∑"/>
                            <m:ctrlPr>
                              <a:rPr lang="de-DE" sz="2400" i="1" dirty="0">
                                <a:latin typeface="Cambria Math" panose="02040503050406030204" pitchFamily="18" charset="0"/>
                              </a:rPr>
                            </m:ctrlPr>
                          </m:naryPr>
                          <m:sub>
                            <m:r>
                              <a:rPr lang="de-DE" sz="2400" i="1" dirty="0">
                                <a:latin typeface="Cambria Math" panose="02040503050406030204" pitchFamily="18" charset="0"/>
                              </a:rPr>
                              <m:t>𝑗</m:t>
                            </m:r>
                            <m:r>
                              <a:rPr lang="de-DE" sz="2400" i="1" dirty="0">
                                <a:latin typeface="Cambria Math" panose="02040503050406030204" pitchFamily="18" charset="0"/>
                              </a:rPr>
                              <m:t>=1</m:t>
                            </m:r>
                          </m:sub>
                          <m:sup>
                            <m:r>
                              <a:rPr lang="de-DE" sz="2400" i="1" dirty="0">
                                <a:latin typeface="Cambria Math" panose="02040503050406030204" pitchFamily="18" charset="0"/>
                              </a:rPr>
                              <m:t>𝑛</m:t>
                            </m:r>
                          </m:sup>
                          <m:e>
                            <m:sSub>
                              <m:sSubPr>
                                <m:ctrlPr>
                                  <a:rPr lang="de-DE"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b="0" i="1" dirty="0" smtClean="0">
                                    <a:latin typeface="Cambria Math" panose="02040503050406030204" pitchFamily="18" charset="0"/>
                                  </a:rPr>
                                  <m:t>𝑗</m:t>
                                </m:r>
                              </m:sub>
                            </m:sSub>
                          </m:e>
                        </m:nary>
                      </m:den>
                    </m:f>
                  </m:oMath>
                </a14:m>
                <a:r>
                  <a:rPr lang="de-DE" sz="2400" dirty="0"/>
                  <a:t> 	Market </a:t>
                </a:r>
                <a:r>
                  <a:rPr lang="de-DE" sz="2400" dirty="0" err="1"/>
                  <a:t>share</a:t>
                </a:r>
                <a:r>
                  <a:rPr lang="de-DE" sz="2400" dirty="0"/>
                  <a:t> </a:t>
                </a:r>
                <a:r>
                  <a:rPr lang="de-DE" sz="2400" dirty="0" err="1"/>
                  <a:t>of</a:t>
                </a:r>
                <a:r>
                  <a:rPr lang="de-DE" sz="2400" dirty="0"/>
                  <a:t> </a:t>
                </a:r>
                <a:r>
                  <a:rPr lang="de-DE" sz="2400" dirty="0" err="1"/>
                  <a:t>the</a:t>
                </a:r>
                <a:r>
                  <a:rPr lang="de-DE" sz="2400" dirty="0"/>
                  <a:t> i-</a:t>
                </a:r>
                <a:r>
                  <a:rPr lang="de-DE" sz="2400" dirty="0" err="1"/>
                  <a:t>th</a:t>
                </a:r>
                <a:r>
                  <a:rPr lang="de-DE" sz="2400" dirty="0"/>
                  <a:t> firm </a:t>
                </a:r>
                <a:r>
                  <a:rPr lang="de-DE" sz="2400" dirty="0" err="1"/>
                  <a:t>within</a:t>
                </a:r>
                <a:r>
                  <a:rPr lang="de-DE" sz="2400" dirty="0"/>
                  <a:t> a </a:t>
                </a:r>
                <a:r>
                  <a:rPr lang="de-DE" sz="2400" dirty="0" err="1"/>
                  <a:t>market</a:t>
                </a:r>
                <a:r>
                  <a:rPr lang="de-DE" sz="2400" dirty="0"/>
                  <a:t> </a:t>
                </a:r>
                <a:r>
                  <a:rPr lang="de-DE" sz="2400" dirty="0" err="1"/>
                  <a:t>with</a:t>
                </a:r>
                <a:r>
                  <a:rPr lang="de-DE" sz="2400" dirty="0"/>
                  <a:t> 			n </a:t>
                </a:r>
                <a:r>
                  <a:rPr lang="de-DE" sz="2400" dirty="0" err="1"/>
                  <a:t>firms</a:t>
                </a:r>
                <a:endParaRPr lang="de-DE" sz="2400" dirty="0"/>
              </a:p>
              <a:p>
                <a:endParaRPr lang="de-DE" sz="2400" dirty="0"/>
              </a:p>
              <a:p>
                <a:pPr algn="ctr"/>
                <a:r>
                  <a:rPr lang="de-DE" sz="2400" b="1" dirty="0"/>
                  <a:t>HI lies </a:t>
                </a:r>
                <a:r>
                  <a:rPr lang="de-DE" sz="2400" b="1" dirty="0" err="1"/>
                  <a:t>within</a:t>
                </a:r>
                <a:r>
                  <a:rPr lang="de-DE" sz="2400" b="1" dirty="0"/>
                  <a:t> 1/n and 1</a:t>
                </a:r>
              </a:p>
              <a:p>
                <a:endParaRPr lang="de-DE" sz="2400" dirty="0"/>
              </a:p>
              <a:p>
                <a:r>
                  <a:rPr lang="de-DE" sz="2400" dirty="0"/>
                  <a:t>HI=1 → Monopol	HI=1/n → </a:t>
                </a:r>
                <a:r>
                  <a:rPr lang="de-DE" sz="2400" dirty="0" err="1"/>
                  <a:t>perfect</a:t>
                </a:r>
                <a:r>
                  <a:rPr lang="de-DE" sz="2400" dirty="0"/>
                  <a:t> </a:t>
                </a:r>
                <a:r>
                  <a:rPr lang="de-DE" sz="2400" dirty="0" err="1"/>
                  <a:t>competition</a:t>
                </a:r>
                <a:r>
                  <a:rPr lang="de-DE" sz="2400" dirty="0"/>
                  <a:t>:</a:t>
                </a:r>
              </a:p>
              <a:p>
                <a:r>
                  <a:rPr lang="de-DE" sz="2400" dirty="0"/>
                  <a:t>			All </a:t>
                </a:r>
                <a:r>
                  <a:rPr lang="de-DE" sz="2400" dirty="0" err="1"/>
                  <a:t>firms</a:t>
                </a:r>
                <a:r>
                  <a:rPr lang="de-DE" sz="2400" dirty="0"/>
                  <a:t> </a:t>
                </a:r>
                <a:r>
                  <a:rPr lang="de-DE" sz="2400" dirty="0" err="1"/>
                  <a:t>have</a:t>
                </a:r>
                <a:r>
                  <a:rPr lang="de-DE" sz="2400" dirty="0"/>
                  <a:t> </a:t>
                </a:r>
                <a:r>
                  <a:rPr lang="de-DE" sz="2400" dirty="0" err="1"/>
                  <a:t>the</a:t>
                </a:r>
                <a:r>
                  <a:rPr lang="de-DE" sz="2400" dirty="0"/>
                  <a:t> same </a:t>
                </a:r>
                <a:r>
                  <a:rPr lang="de-DE" sz="2400" dirty="0" err="1"/>
                  <a:t>market</a:t>
                </a:r>
                <a:r>
                  <a:rPr lang="de-DE" sz="2400" dirty="0"/>
                  <a:t> </a:t>
                </a:r>
                <a:r>
                  <a:rPr lang="de-DE" sz="2400" dirty="0" err="1"/>
                  <a:t>share</a:t>
                </a:r>
                <a:endParaRPr lang="de-DE" sz="2400" dirty="0"/>
              </a:p>
              <a:p>
                <a:endParaRPr lang="de-DE" sz="2400" dirty="0"/>
              </a:p>
              <a:p>
                <a:endParaRPr lang="de-DE" sz="2400" dirty="0"/>
              </a:p>
            </p:txBody>
          </p:sp>
        </mc:Choice>
        <mc:Fallback xmlns="">
          <p:sp>
            <p:nvSpPr>
              <p:cNvPr id="5" name="Textfeld 4">
                <a:extLst>
                  <a:ext uri="{FF2B5EF4-FFF2-40B4-BE49-F238E27FC236}">
                    <a16:creationId xmlns:a16="http://schemas.microsoft.com/office/drawing/2014/main" id="{30855C1F-2545-4E14-B8FA-0582DFDB53CE}"/>
                  </a:ext>
                </a:extLst>
              </p:cNvPr>
              <p:cNvSpPr txBox="1">
                <a:spLocks noRot="1" noChangeAspect="1" noMove="1" noResize="1" noEditPoints="1" noAdjustHandles="1" noChangeArrowheads="1" noChangeShapeType="1" noTextEdit="1"/>
              </p:cNvSpPr>
              <p:nvPr/>
            </p:nvSpPr>
            <p:spPr>
              <a:xfrm>
                <a:off x="985520" y="764704"/>
                <a:ext cx="9144000" cy="5976664"/>
              </a:xfrm>
              <a:prstGeom prst="rect">
                <a:avLst/>
              </a:prstGeom>
              <a:blipFill>
                <a:blip r:embed="rId2"/>
                <a:stretch>
                  <a:fillRect l="-1067" t="-815" r="-333"/>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3F526364-D56F-DFF5-28ED-D86C30412B0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2367A4EA-95DB-6D89-84F8-8A28A8034C0F}"/>
                  </a:ext>
                </a:extLst>
              </p14:cNvPr>
              <p14:cNvContentPartPr/>
              <p14:nvPr/>
            </p14:nvContentPartPr>
            <p14:xfrm>
              <a:off x="5795621" y="5336792"/>
              <a:ext cx="1344600" cy="73800"/>
            </p14:xfrm>
          </p:contentPart>
        </mc:Choice>
        <mc:Fallback>
          <p:pic>
            <p:nvPicPr>
              <p:cNvPr id="3" name="Freihand 2">
                <a:extLst>
                  <a:ext uri="{FF2B5EF4-FFF2-40B4-BE49-F238E27FC236}">
                    <a16:creationId xmlns:a16="http://schemas.microsoft.com/office/drawing/2014/main" id="{2367A4EA-95DB-6D89-84F8-8A28A8034C0F}"/>
                  </a:ext>
                </a:extLst>
              </p:cNvPr>
              <p:cNvPicPr/>
              <p:nvPr/>
            </p:nvPicPr>
            <p:blipFill>
              <a:blip r:embed="rId4"/>
              <a:stretch>
                <a:fillRect/>
              </a:stretch>
            </p:blipFill>
            <p:spPr>
              <a:xfrm>
                <a:off x="5786621" y="5327792"/>
                <a:ext cx="1362240" cy="91440"/>
              </a:xfrm>
              <a:prstGeom prst="rect">
                <a:avLst/>
              </a:prstGeom>
            </p:spPr>
          </p:pic>
        </mc:Fallback>
      </mc:AlternateContent>
      <p:grpSp>
        <p:nvGrpSpPr>
          <p:cNvPr id="43" name="Gruppieren 42">
            <a:extLst>
              <a:ext uri="{FF2B5EF4-FFF2-40B4-BE49-F238E27FC236}">
                <a16:creationId xmlns:a16="http://schemas.microsoft.com/office/drawing/2014/main" id="{BCF29E45-3D2E-E853-C2CC-D2123FBF8733}"/>
              </a:ext>
            </a:extLst>
          </p:cNvPr>
          <p:cNvGrpSpPr/>
          <p:nvPr/>
        </p:nvGrpSpPr>
        <p:grpSpPr>
          <a:xfrm>
            <a:off x="8395181" y="1347272"/>
            <a:ext cx="3361320" cy="4620600"/>
            <a:chOff x="8395181" y="1347272"/>
            <a:chExt cx="3361320" cy="4620600"/>
          </a:xfrm>
        </p:grpSpPr>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8D6007CC-DF6D-721F-0677-941525304194}"/>
                    </a:ext>
                  </a:extLst>
                </p14:cNvPr>
                <p14:cNvContentPartPr/>
                <p14:nvPr/>
              </p14:nvContentPartPr>
              <p14:xfrm>
                <a:off x="8395181" y="2893112"/>
                <a:ext cx="842400" cy="3074760"/>
              </p14:xfrm>
            </p:contentPart>
          </mc:Choice>
          <mc:Fallback>
            <p:pic>
              <p:nvPicPr>
                <p:cNvPr id="6" name="Freihand 5">
                  <a:extLst>
                    <a:ext uri="{FF2B5EF4-FFF2-40B4-BE49-F238E27FC236}">
                      <a16:creationId xmlns:a16="http://schemas.microsoft.com/office/drawing/2014/main" id="{8D6007CC-DF6D-721F-0677-941525304194}"/>
                    </a:ext>
                  </a:extLst>
                </p:cNvPr>
                <p:cNvPicPr/>
                <p:nvPr/>
              </p:nvPicPr>
              <p:blipFill>
                <a:blip r:embed="rId6"/>
                <a:stretch>
                  <a:fillRect/>
                </a:stretch>
              </p:blipFill>
              <p:spPr>
                <a:xfrm>
                  <a:off x="8386181" y="2884112"/>
                  <a:ext cx="860040" cy="30924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2E78CDAE-9814-3CA8-06B9-D30689C402EE}"/>
                    </a:ext>
                  </a:extLst>
                </p14:cNvPr>
                <p14:cNvContentPartPr/>
                <p14:nvPr/>
              </p14:nvContentPartPr>
              <p14:xfrm>
                <a:off x="9191861" y="2268872"/>
                <a:ext cx="132480" cy="173880"/>
              </p14:xfrm>
            </p:contentPart>
          </mc:Choice>
          <mc:Fallback>
            <p:pic>
              <p:nvPicPr>
                <p:cNvPr id="7" name="Freihand 6">
                  <a:extLst>
                    <a:ext uri="{FF2B5EF4-FFF2-40B4-BE49-F238E27FC236}">
                      <a16:creationId xmlns:a16="http://schemas.microsoft.com/office/drawing/2014/main" id="{2E78CDAE-9814-3CA8-06B9-D30689C402EE}"/>
                    </a:ext>
                  </a:extLst>
                </p:cNvPr>
                <p:cNvPicPr/>
                <p:nvPr/>
              </p:nvPicPr>
              <p:blipFill>
                <a:blip r:embed="rId8"/>
                <a:stretch>
                  <a:fillRect/>
                </a:stretch>
              </p:blipFill>
              <p:spPr>
                <a:xfrm>
                  <a:off x="9182861" y="2259872"/>
                  <a:ext cx="1501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E860C260-5AA0-DA2D-4B09-966555C3864E}"/>
                    </a:ext>
                  </a:extLst>
                </p14:cNvPr>
                <p14:cNvContentPartPr/>
                <p14:nvPr/>
              </p14:nvContentPartPr>
              <p14:xfrm>
                <a:off x="9367901" y="2185352"/>
                <a:ext cx="227880" cy="195480"/>
              </p14:xfrm>
            </p:contentPart>
          </mc:Choice>
          <mc:Fallback>
            <p:pic>
              <p:nvPicPr>
                <p:cNvPr id="8" name="Freihand 7">
                  <a:extLst>
                    <a:ext uri="{FF2B5EF4-FFF2-40B4-BE49-F238E27FC236}">
                      <a16:creationId xmlns:a16="http://schemas.microsoft.com/office/drawing/2014/main" id="{E860C260-5AA0-DA2D-4B09-966555C3864E}"/>
                    </a:ext>
                  </a:extLst>
                </p:cNvPr>
                <p:cNvPicPr/>
                <p:nvPr/>
              </p:nvPicPr>
              <p:blipFill>
                <a:blip r:embed="rId10"/>
                <a:stretch>
                  <a:fillRect/>
                </a:stretch>
              </p:blipFill>
              <p:spPr>
                <a:xfrm>
                  <a:off x="9359261" y="2176712"/>
                  <a:ext cx="24552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37EF7AA2-995A-AADB-0CF4-AAAF7FF2E4CF}"/>
                    </a:ext>
                  </a:extLst>
                </p14:cNvPr>
                <p14:cNvContentPartPr/>
                <p14:nvPr/>
              </p14:nvContentPartPr>
              <p14:xfrm>
                <a:off x="9586061" y="1957832"/>
                <a:ext cx="186840" cy="563040"/>
              </p14:xfrm>
            </p:contentPart>
          </mc:Choice>
          <mc:Fallback>
            <p:pic>
              <p:nvPicPr>
                <p:cNvPr id="9" name="Freihand 8">
                  <a:extLst>
                    <a:ext uri="{FF2B5EF4-FFF2-40B4-BE49-F238E27FC236}">
                      <a16:creationId xmlns:a16="http://schemas.microsoft.com/office/drawing/2014/main" id="{37EF7AA2-995A-AADB-0CF4-AAAF7FF2E4CF}"/>
                    </a:ext>
                  </a:extLst>
                </p:cNvPr>
                <p:cNvPicPr/>
                <p:nvPr/>
              </p:nvPicPr>
              <p:blipFill>
                <a:blip r:embed="rId12"/>
                <a:stretch>
                  <a:fillRect/>
                </a:stretch>
              </p:blipFill>
              <p:spPr>
                <a:xfrm>
                  <a:off x="9577061" y="1948832"/>
                  <a:ext cx="204480" cy="580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AED5229E-4CFC-ECE7-7D52-186BF11F28B9}"/>
                    </a:ext>
                  </a:extLst>
                </p14:cNvPr>
                <p14:cNvContentPartPr/>
                <p14:nvPr/>
              </p14:nvContentPartPr>
              <p14:xfrm>
                <a:off x="9799181" y="1938752"/>
                <a:ext cx="90000" cy="241920"/>
              </p14:xfrm>
            </p:contentPart>
          </mc:Choice>
          <mc:Fallback>
            <p:pic>
              <p:nvPicPr>
                <p:cNvPr id="10" name="Freihand 9">
                  <a:extLst>
                    <a:ext uri="{FF2B5EF4-FFF2-40B4-BE49-F238E27FC236}">
                      <a16:creationId xmlns:a16="http://schemas.microsoft.com/office/drawing/2014/main" id="{AED5229E-4CFC-ECE7-7D52-186BF11F28B9}"/>
                    </a:ext>
                  </a:extLst>
                </p:cNvPr>
                <p:cNvPicPr/>
                <p:nvPr/>
              </p:nvPicPr>
              <p:blipFill>
                <a:blip r:embed="rId14"/>
                <a:stretch>
                  <a:fillRect/>
                </a:stretch>
              </p:blipFill>
              <p:spPr>
                <a:xfrm>
                  <a:off x="9790541" y="1930112"/>
                  <a:ext cx="10764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D7408E7B-23D1-167E-74AC-2B5301925FE9}"/>
                    </a:ext>
                  </a:extLst>
                </p14:cNvPr>
                <p14:cNvContentPartPr/>
                <p14:nvPr/>
              </p14:nvContentPartPr>
              <p14:xfrm>
                <a:off x="9902501" y="2021192"/>
                <a:ext cx="99360" cy="150120"/>
              </p14:xfrm>
            </p:contentPart>
          </mc:Choice>
          <mc:Fallback>
            <p:pic>
              <p:nvPicPr>
                <p:cNvPr id="11" name="Freihand 10">
                  <a:extLst>
                    <a:ext uri="{FF2B5EF4-FFF2-40B4-BE49-F238E27FC236}">
                      <a16:creationId xmlns:a16="http://schemas.microsoft.com/office/drawing/2014/main" id="{D7408E7B-23D1-167E-74AC-2B5301925FE9}"/>
                    </a:ext>
                  </a:extLst>
                </p:cNvPr>
                <p:cNvPicPr/>
                <p:nvPr/>
              </p:nvPicPr>
              <p:blipFill>
                <a:blip r:embed="rId16"/>
                <a:stretch>
                  <a:fillRect/>
                </a:stretch>
              </p:blipFill>
              <p:spPr>
                <a:xfrm>
                  <a:off x="9893861" y="2012552"/>
                  <a:ext cx="1170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1BF224C4-83B6-CFDB-A072-BAA8AC5E1AFB}"/>
                    </a:ext>
                  </a:extLst>
                </p14:cNvPr>
                <p14:cNvContentPartPr/>
                <p14:nvPr/>
              </p14:nvContentPartPr>
              <p14:xfrm>
                <a:off x="9893141" y="2011112"/>
                <a:ext cx="117360" cy="120240"/>
              </p14:xfrm>
            </p:contentPart>
          </mc:Choice>
          <mc:Fallback>
            <p:pic>
              <p:nvPicPr>
                <p:cNvPr id="13" name="Freihand 12">
                  <a:extLst>
                    <a:ext uri="{FF2B5EF4-FFF2-40B4-BE49-F238E27FC236}">
                      <a16:creationId xmlns:a16="http://schemas.microsoft.com/office/drawing/2014/main" id="{1BF224C4-83B6-CFDB-A072-BAA8AC5E1AFB}"/>
                    </a:ext>
                  </a:extLst>
                </p:cNvPr>
                <p:cNvPicPr/>
                <p:nvPr/>
              </p:nvPicPr>
              <p:blipFill>
                <a:blip r:embed="rId18"/>
                <a:stretch>
                  <a:fillRect/>
                </a:stretch>
              </p:blipFill>
              <p:spPr>
                <a:xfrm>
                  <a:off x="9884141" y="2002472"/>
                  <a:ext cx="1350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E8393AA3-0D5D-B158-7E0F-9969F3F851F2}"/>
                    </a:ext>
                  </a:extLst>
                </p14:cNvPr>
                <p14:cNvContentPartPr/>
                <p14:nvPr/>
              </p14:nvContentPartPr>
              <p14:xfrm>
                <a:off x="10032821" y="1932992"/>
                <a:ext cx="96480" cy="167760"/>
              </p14:xfrm>
            </p:contentPart>
          </mc:Choice>
          <mc:Fallback>
            <p:pic>
              <p:nvPicPr>
                <p:cNvPr id="14" name="Freihand 13">
                  <a:extLst>
                    <a:ext uri="{FF2B5EF4-FFF2-40B4-BE49-F238E27FC236}">
                      <a16:creationId xmlns:a16="http://schemas.microsoft.com/office/drawing/2014/main" id="{E8393AA3-0D5D-B158-7E0F-9969F3F851F2}"/>
                    </a:ext>
                  </a:extLst>
                </p:cNvPr>
                <p:cNvPicPr/>
                <p:nvPr/>
              </p:nvPicPr>
              <p:blipFill>
                <a:blip r:embed="rId20"/>
                <a:stretch>
                  <a:fillRect/>
                </a:stretch>
              </p:blipFill>
              <p:spPr>
                <a:xfrm>
                  <a:off x="10024181" y="1924352"/>
                  <a:ext cx="1141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5EF8511F-78AF-EE8A-12D0-955FF75C396A}"/>
                    </a:ext>
                  </a:extLst>
                </p14:cNvPr>
                <p14:cNvContentPartPr/>
                <p14:nvPr/>
              </p14:nvContentPartPr>
              <p14:xfrm>
                <a:off x="10154861" y="1922192"/>
                <a:ext cx="25920" cy="87480"/>
              </p14:xfrm>
            </p:contentPart>
          </mc:Choice>
          <mc:Fallback>
            <p:pic>
              <p:nvPicPr>
                <p:cNvPr id="16" name="Freihand 15">
                  <a:extLst>
                    <a:ext uri="{FF2B5EF4-FFF2-40B4-BE49-F238E27FC236}">
                      <a16:creationId xmlns:a16="http://schemas.microsoft.com/office/drawing/2014/main" id="{5EF8511F-78AF-EE8A-12D0-955FF75C396A}"/>
                    </a:ext>
                  </a:extLst>
                </p:cNvPr>
                <p:cNvPicPr/>
                <p:nvPr/>
              </p:nvPicPr>
              <p:blipFill>
                <a:blip r:embed="rId22"/>
                <a:stretch>
                  <a:fillRect/>
                </a:stretch>
              </p:blipFill>
              <p:spPr>
                <a:xfrm>
                  <a:off x="10145861" y="1913552"/>
                  <a:ext cx="435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1C32AC06-9E2E-FF63-FED0-A6598267C545}"/>
                    </a:ext>
                  </a:extLst>
                </p14:cNvPr>
                <p14:cNvContentPartPr/>
                <p14:nvPr/>
              </p14:nvContentPartPr>
              <p14:xfrm>
                <a:off x="10167101" y="1754072"/>
                <a:ext cx="135720" cy="201960"/>
              </p14:xfrm>
            </p:contentPart>
          </mc:Choice>
          <mc:Fallback>
            <p:pic>
              <p:nvPicPr>
                <p:cNvPr id="17" name="Freihand 16">
                  <a:extLst>
                    <a:ext uri="{FF2B5EF4-FFF2-40B4-BE49-F238E27FC236}">
                      <a16:creationId xmlns:a16="http://schemas.microsoft.com/office/drawing/2014/main" id="{1C32AC06-9E2E-FF63-FED0-A6598267C545}"/>
                    </a:ext>
                  </a:extLst>
                </p:cNvPr>
                <p:cNvPicPr/>
                <p:nvPr/>
              </p:nvPicPr>
              <p:blipFill>
                <a:blip r:embed="rId24"/>
                <a:stretch>
                  <a:fillRect/>
                </a:stretch>
              </p:blipFill>
              <p:spPr>
                <a:xfrm>
                  <a:off x="10158461" y="1745432"/>
                  <a:ext cx="15336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1908E4A9-9176-1890-AC36-D619F344EA7A}"/>
                    </a:ext>
                  </a:extLst>
                </p14:cNvPr>
                <p14:cNvContentPartPr/>
                <p14:nvPr/>
              </p14:nvContentPartPr>
              <p14:xfrm>
                <a:off x="10327301" y="1794392"/>
                <a:ext cx="44640" cy="120240"/>
              </p14:xfrm>
            </p:contentPart>
          </mc:Choice>
          <mc:Fallback>
            <p:pic>
              <p:nvPicPr>
                <p:cNvPr id="18" name="Freihand 17">
                  <a:extLst>
                    <a:ext uri="{FF2B5EF4-FFF2-40B4-BE49-F238E27FC236}">
                      <a16:creationId xmlns:a16="http://schemas.microsoft.com/office/drawing/2014/main" id="{1908E4A9-9176-1890-AC36-D619F344EA7A}"/>
                    </a:ext>
                  </a:extLst>
                </p:cNvPr>
                <p:cNvPicPr/>
                <p:nvPr/>
              </p:nvPicPr>
              <p:blipFill>
                <a:blip r:embed="rId26"/>
                <a:stretch>
                  <a:fillRect/>
                </a:stretch>
              </p:blipFill>
              <p:spPr>
                <a:xfrm>
                  <a:off x="10318301" y="1785392"/>
                  <a:ext cx="622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10059180-B290-0B3A-FD6B-3C0F8F6CE19B}"/>
                    </a:ext>
                  </a:extLst>
                </p14:cNvPr>
                <p14:cNvContentPartPr/>
                <p14:nvPr/>
              </p14:nvContentPartPr>
              <p14:xfrm>
                <a:off x="10405061" y="1749032"/>
                <a:ext cx="56520" cy="130320"/>
              </p14:xfrm>
            </p:contentPart>
          </mc:Choice>
          <mc:Fallback>
            <p:pic>
              <p:nvPicPr>
                <p:cNvPr id="19" name="Freihand 18">
                  <a:extLst>
                    <a:ext uri="{FF2B5EF4-FFF2-40B4-BE49-F238E27FC236}">
                      <a16:creationId xmlns:a16="http://schemas.microsoft.com/office/drawing/2014/main" id="{10059180-B290-0B3A-FD6B-3C0F8F6CE19B}"/>
                    </a:ext>
                  </a:extLst>
                </p:cNvPr>
                <p:cNvPicPr/>
                <p:nvPr/>
              </p:nvPicPr>
              <p:blipFill>
                <a:blip r:embed="rId28"/>
                <a:stretch>
                  <a:fillRect/>
                </a:stretch>
              </p:blipFill>
              <p:spPr>
                <a:xfrm>
                  <a:off x="10396421" y="1740032"/>
                  <a:ext cx="741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7E504C70-1AAF-FE9A-DFC0-BE8C63F489E7}"/>
                    </a:ext>
                  </a:extLst>
                </p14:cNvPr>
                <p14:cNvContentPartPr/>
                <p14:nvPr/>
              </p14:nvContentPartPr>
              <p14:xfrm>
                <a:off x="10515941" y="1475432"/>
                <a:ext cx="124920" cy="342360"/>
              </p14:xfrm>
            </p:contentPart>
          </mc:Choice>
          <mc:Fallback>
            <p:pic>
              <p:nvPicPr>
                <p:cNvPr id="20" name="Freihand 19">
                  <a:extLst>
                    <a:ext uri="{FF2B5EF4-FFF2-40B4-BE49-F238E27FC236}">
                      <a16:creationId xmlns:a16="http://schemas.microsoft.com/office/drawing/2014/main" id="{7E504C70-1AAF-FE9A-DFC0-BE8C63F489E7}"/>
                    </a:ext>
                  </a:extLst>
                </p:cNvPr>
                <p:cNvPicPr/>
                <p:nvPr/>
              </p:nvPicPr>
              <p:blipFill>
                <a:blip r:embed="rId30"/>
                <a:stretch>
                  <a:fillRect/>
                </a:stretch>
              </p:blipFill>
              <p:spPr>
                <a:xfrm>
                  <a:off x="10506941" y="1466792"/>
                  <a:ext cx="14256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1DD91036-4D40-9BED-0999-DCBE70CCCB1F}"/>
                    </a:ext>
                  </a:extLst>
                </p14:cNvPr>
                <p14:cNvContentPartPr/>
                <p14:nvPr/>
              </p14:nvContentPartPr>
              <p14:xfrm>
                <a:off x="10788461" y="1347272"/>
                <a:ext cx="240120" cy="482400"/>
              </p14:xfrm>
            </p:contentPart>
          </mc:Choice>
          <mc:Fallback>
            <p:pic>
              <p:nvPicPr>
                <p:cNvPr id="21" name="Freihand 20">
                  <a:extLst>
                    <a:ext uri="{FF2B5EF4-FFF2-40B4-BE49-F238E27FC236}">
                      <a16:creationId xmlns:a16="http://schemas.microsoft.com/office/drawing/2014/main" id="{1DD91036-4D40-9BED-0999-DCBE70CCCB1F}"/>
                    </a:ext>
                  </a:extLst>
                </p:cNvPr>
                <p:cNvPicPr/>
                <p:nvPr/>
              </p:nvPicPr>
              <p:blipFill>
                <a:blip r:embed="rId32"/>
                <a:stretch>
                  <a:fillRect/>
                </a:stretch>
              </p:blipFill>
              <p:spPr>
                <a:xfrm>
                  <a:off x="10779461" y="1338632"/>
                  <a:ext cx="257760" cy="5000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A2620E65-FE53-D89C-BB73-0EA05E5DF108}"/>
                    </a:ext>
                  </a:extLst>
                </p14:cNvPr>
                <p14:cNvContentPartPr/>
                <p14:nvPr/>
              </p14:nvContentPartPr>
              <p14:xfrm>
                <a:off x="9962621" y="2418992"/>
                <a:ext cx="201600" cy="343440"/>
              </p14:xfrm>
            </p:contentPart>
          </mc:Choice>
          <mc:Fallback>
            <p:pic>
              <p:nvPicPr>
                <p:cNvPr id="22" name="Freihand 21">
                  <a:extLst>
                    <a:ext uri="{FF2B5EF4-FFF2-40B4-BE49-F238E27FC236}">
                      <a16:creationId xmlns:a16="http://schemas.microsoft.com/office/drawing/2014/main" id="{A2620E65-FE53-D89C-BB73-0EA05E5DF108}"/>
                    </a:ext>
                  </a:extLst>
                </p:cNvPr>
                <p:cNvPicPr/>
                <p:nvPr/>
              </p:nvPicPr>
              <p:blipFill>
                <a:blip r:embed="rId34"/>
                <a:stretch>
                  <a:fillRect/>
                </a:stretch>
              </p:blipFill>
              <p:spPr>
                <a:xfrm>
                  <a:off x="9953621" y="2409992"/>
                  <a:ext cx="219240" cy="3610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4D776D30-9DC0-322A-FBD8-9FC24BF6D441}"/>
                    </a:ext>
                  </a:extLst>
                </p14:cNvPr>
                <p14:cNvContentPartPr/>
                <p14:nvPr/>
              </p14:nvContentPartPr>
              <p14:xfrm>
                <a:off x="10325861" y="2344832"/>
                <a:ext cx="213120" cy="123480"/>
              </p14:xfrm>
            </p:contentPart>
          </mc:Choice>
          <mc:Fallback>
            <p:pic>
              <p:nvPicPr>
                <p:cNvPr id="23" name="Freihand 22">
                  <a:extLst>
                    <a:ext uri="{FF2B5EF4-FFF2-40B4-BE49-F238E27FC236}">
                      <a16:creationId xmlns:a16="http://schemas.microsoft.com/office/drawing/2014/main" id="{4D776D30-9DC0-322A-FBD8-9FC24BF6D441}"/>
                    </a:ext>
                  </a:extLst>
                </p:cNvPr>
                <p:cNvPicPr/>
                <p:nvPr/>
              </p:nvPicPr>
              <p:blipFill>
                <a:blip r:embed="rId36"/>
                <a:stretch>
                  <a:fillRect/>
                </a:stretch>
              </p:blipFill>
              <p:spPr>
                <a:xfrm>
                  <a:off x="10316861" y="2335832"/>
                  <a:ext cx="2307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B93BDA6F-1E03-10F3-52A0-5721181046DE}"/>
                    </a:ext>
                  </a:extLst>
                </p14:cNvPr>
                <p14:cNvContentPartPr/>
                <p14:nvPr/>
              </p14:nvContentPartPr>
              <p14:xfrm>
                <a:off x="10387421" y="2374712"/>
                <a:ext cx="185040" cy="141480"/>
              </p14:xfrm>
            </p:contentPart>
          </mc:Choice>
          <mc:Fallback>
            <p:pic>
              <p:nvPicPr>
                <p:cNvPr id="24" name="Freihand 23">
                  <a:extLst>
                    <a:ext uri="{FF2B5EF4-FFF2-40B4-BE49-F238E27FC236}">
                      <a16:creationId xmlns:a16="http://schemas.microsoft.com/office/drawing/2014/main" id="{B93BDA6F-1E03-10F3-52A0-5721181046DE}"/>
                    </a:ext>
                  </a:extLst>
                </p:cNvPr>
                <p:cNvPicPr/>
                <p:nvPr/>
              </p:nvPicPr>
              <p:blipFill>
                <a:blip r:embed="rId38"/>
                <a:stretch>
                  <a:fillRect/>
                </a:stretch>
              </p:blipFill>
              <p:spPr>
                <a:xfrm>
                  <a:off x="10378421" y="2365712"/>
                  <a:ext cx="2026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3EC2CA6B-CE52-22D5-FE86-E051743C1455}"/>
                    </a:ext>
                  </a:extLst>
                </p14:cNvPr>
                <p14:cNvContentPartPr/>
                <p14:nvPr/>
              </p14:nvContentPartPr>
              <p14:xfrm>
                <a:off x="10617821" y="2210552"/>
                <a:ext cx="179640" cy="240120"/>
              </p14:xfrm>
            </p:contentPart>
          </mc:Choice>
          <mc:Fallback>
            <p:pic>
              <p:nvPicPr>
                <p:cNvPr id="25" name="Freihand 24">
                  <a:extLst>
                    <a:ext uri="{FF2B5EF4-FFF2-40B4-BE49-F238E27FC236}">
                      <a16:creationId xmlns:a16="http://schemas.microsoft.com/office/drawing/2014/main" id="{3EC2CA6B-CE52-22D5-FE86-E051743C1455}"/>
                    </a:ext>
                  </a:extLst>
                </p:cNvPr>
                <p:cNvPicPr/>
                <p:nvPr/>
              </p:nvPicPr>
              <p:blipFill>
                <a:blip r:embed="rId40"/>
                <a:stretch>
                  <a:fillRect/>
                </a:stretch>
              </p:blipFill>
              <p:spPr>
                <a:xfrm>
                  <a:off x="10609181" y="2201912"/>
                  <a:ext cx="19728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6538AD2B-9856-0F8E-2BA5-F92EFBD073C3}"/>
                    </a:ext>
                  </a:extLst>
                </p14:cNvPr>
                <p14:cNvContentPartPr/>
                <p14:nvPr/>
              </p14:nvContentPartPr>
              <p14:xfrm>
                <a:off x="9889901" y="2958632"/>
                <a:ext cx="199080" cy="377280"/>
              </p14:xfrm>
            </p:contentPart>
          </mc:Choice>
          <mc:Fallback>
            <p:pic>
              <p:nvPicPr>
                <p:cNvPr id="27" name="Freihand 26">
                  <a:extLst>
                    <a:ext uri="{FF2B5EF4-FFF2-40B4-BE49-F238E27FC236}">
                      <a16:creationId xmlns:a16="http://schemas.microsoft.com/office/drawing/2014/main" id="{6538AD2B-9856-0F8E-2BA5-F92EFBD073C3}"/>
                    </a:ext>
                  </a:extLst>
                </p:cNvPr>
                <p:cNvPicPr/>
                <p:nvPr/>
              </p:nvPicPr>
              <p:blipFill>
                <a:blip r:embed="rId42"/>
                <a:stretch>
                  <a:fillRect/>
                </a:stretch>
              </p:blipFill>
              <p:spPr>
                <a:xfrm>
                  <a:off x="9880901" y="2949632"/>
                  <a:ext cx="216720" cy="3949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AB66C381-80C6-80DD-CB47-29C182FA38A8}"/>
                    </a:ext>
                  </a:extLst>
                </p14:cNvPr>
                <p14:cNvContentPartPr/>
                <p14:nvPr/>
              </p14:nvContentPartPr>
              <p14:xfrm>
                <a:off x="10110221" y="3055112"/>
                <a:ext cx="104040" cy="81720"/>
              </p14:xfrm>
            </p:contentPart>
          </mc:Choice>
          <mc:Fallback>
            <p:pic>
              <p:nvPicPr>
                <p:cNvPr id="28" name="Freihand 27">
                  <a:extLst>
                    <a:ext uri="{FF2B5EF4-FFF2-40B4-BE49-F238E27FC236}">
                      <a16:creationId xmlns:a16="http://schemas.microsoft.com/office/drawing/2014/main" id="{AB66C381-80C6-80DD-CB47-29C182FA38A8}"/>
                    </a:ext>
                  </a:extLst>
                </p:cNvPr>
                <p:cNvPicPr/>
                <p:nvPr/>
              </p:nvPicPr>
              <p:blipFill>
                <a:blip r:embed="rId44"/>
                <a:stretch>
                  <a:fillRect/>
                </a:stretch>
              </p:blipFill>
              <p:spPr>
                <a:xfrm>
                  <a:off x="10101581" y="3046112"/>
                  <a:ext cx="1216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C4B30C61-5426-8A0A-05EF-00AB7B2B65D7}"/>
                    </a:ext>
                  </a:extLst>
                </p14:cNvPr>
                <p14:cNvContentPartPr/>
                <p14:nvPr/>
              </p14:nvContentPartPr>
              <p14:xfrm>
                <a:off x="10285181" y="2936672"/>
                <a:ext cx="68760" cy="157680"/>
              </p14:xfrm>
            </p:contentPart>
          </mc:Choice>
          <mc:Fallback>
            <p:pic>
              <p:nvPicPr>
                <p:cNvPr id="29" name="Freihand 28">
                  <a:extLst>
                    <a:ext uri="{FF2B5EF4-FFF2-40B4-BE49-F238E27FC236}">
                      <a16:creationId xmlns:a16="http://schemas.microsoft.com/office/drawing/2014/main" id="{C4B30C61-5426-8A0A-05EF-00AB7B2B65D7}"/>
                    </a:ext>
                  </a:extLst>
                </p:cNvPr>
                <p:cNvPicPr/>
                <p:nvPr/>
              </p:nvPicPr>
              <p:blipFill>
                <a:blip r:embed="rId46"/>
                <a:stretch>
                  <a:fillRect/>
                </a:stretch>
              </p:blipFill>
              <p:spPr>
                <a:xfrm>
                  <a:off x="10276541" y="2927672"/>
                  <a:ext cx="864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2715ADBD-4A9E-6BA1-E9D8-457AF51CD06F}"/>
                    </a:ext>
                  </a:extLst>
                </p14:cNvPr>
                <p14:cNvContentPartPr/>
                <p14:nvPr/>
              </p14:nvContentPartPr>
              <p14:xfrm>
                <a:off x="10404341" y="2886992"/>
                <a:ext cx="123120" cy="238680"/>
              </p14:xfrm>
            </p:contentPart>
          </mc:Choice>
          <mc:Fallback>
            <p:pic>
              <p:nvPicPr>
                <p:cNvPr id="30" name="Freihand 29">
                  <a:extLst>
                    <a:ext uri="{FF2B5EF4-FFF2-40B4-BE49-F238E27FC236}">
                      <a16:creationId xmlns:a16="http://schemas.microsoft.com/office/drawing/2014/main" id="{2715ADBD-4A9E-6BA1-E9D8-457AF51CD06F}"/>
                    </a:ext>
                  </a:extLst>
                </p:cNvPr>
                <p:cNvPicPr/>
                <p:nvPr/>
              </p:nvPicPr>
              <p:blipFill>
                <a:blip r:embed="rId48"/>
                <a:stretch>
                  <a:fillRect/>
                </a:stretch>
              </p:blipFill>
              <p:spPr>
                <a:xfrm>
                  <a:off x="10395701" y="2878352"/>
                  <a:ext cx="14076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2A44DA9D-B98C-DE9B-77C1-8825221940A9}"/>
                    </a:ext>
                  </a:extLst>
                </p14:cNvPr>
                <p14:cNvContentPartPr/>
                <p14:nvPr/>
              </p14:nvContentPartPr>
              <p14:xfrm>
                <a:off x="10621061" y="2587112"/>
                <a:ext cx="211680" cy="324360"/>
              </p14:xfrm>
            </p:contentPart>
          </mc:Choice>
          <mc:Fallback>
            <p:pic>
              <p:nvPicPr>
                <p:cNvPr id="31" name="Freihand 30">
                  <a:extLst>
                    <a:ext uri="{FF2B5EF4-FFF2-40B4-BE49-F238E27FC236}">
                      <a16:creationId xmlns:a16="http://schemas.microsoft.com/office/drawing/2014/main" id="{2A44DA9D-B98C-DE9B-77C1-8825221940A9}"/>
                    </a:ext>
                  </a:extLst>
                </p:cNvPr>
                <p:cNvPicPr/>
                <p:nvPr/>
              </p:nvPicPr>
              <p:blipFill>
                <a:blip r:embed="rId50"/>
                <a:stretch>
                  <a:fillRect/>
                </a:stretch>
              </p:blipFill>
              <p:spPr>
                <a:xfrm>
                  <a:off x="10612421" y="2578472"/>
                  <a:ext cx="22932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1342A2AB-5100-C55D-0F04-780B163F4EBD}"/>
                    </a:ext>
                  </a:extLst>
                </p14:cNvPr>
                <p14:cNvContentPartPr/>
                <p14:nvPr/>
              </p14:nvContentPartPr>
              <p14:xfrm>
                <a:off x="10392101" y="3187952"/>
                <a:ext cx="136440" cy="231120"/>
              </p14:xfrm>
            </p:contentPart>
          </mc:Choice>
          <mc:Fallback>
            <p:pic>
              <p:nvPicPr>
                <p:cNvPr id="32" name="Freihand 31">
                  <a:extLst>
                    <a:ext uri="{FF2B5EF4-FFF2-40B4-BE49-F238E27FC236}">
                      <a16:creationId xmlns:a16="http://schemas.microsoft.com/office/drawing/2014/main" id="{1342A2AB-5100-C55D-0F04-780B163F4EBD}"/>
                    </a:ext>
                  </a:extLst>
                </p:cNvPr>
                <p:cNvPicPr/>
                <p:nvPr/>
              </p:nvPicPr>
              <p:blipFill>
                <a:blip r:embed="rId52"/>
                <a:stretch>
                  <a:fillRect/>
                </a:stretch>
              </p:blipFill>
              <p:spPr>
                <a:xfrm>
                  <a:off x="10383461" y="3179312"/>
                  <a:ext cx="15408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2933F79D-643B-327B-9BEA-8346C62DB4EE}"/>
                    </a:ext>
                  </a:extLst>
                </p14:cNvPr>
                <p14:cNvContentPartPr/>
                <p14:nvPr/>
              </p14:nvContentPartPr>
              <p14:xfrm>
                <a:off x="10705301" y="2930192"/>
                <a:ext cx="105120" cy="295200"/>
              </p14:xfrm>
            </p:contentPart>
          </mc:Choice>
          <mc:Fallback>
            <p:pic>
              <p:nvPicPr>
                <p:cNvPr id="33" name="Freihand 32">
                  <a:extLst>
                    <a:ext uri="{FF2B5EF4-FFF2-40B4-BE49-F238E27FC236}">
                      <a16:creationId xmlns:a16="http://schemas.microsoft.com/office/drawing/2014/main" id="{2933F79D-643B-327B-9BEA-8346C62DB4EE}"/>
                    </a:ext>
                  </a:extLst>
                </p:cNvPr>
                <p:cNvPicPr/>
                <p:nvPr/>
              </p:nvPicPr>
              <p:blipFill>
                <a:blip r:embed="rId54"/>
                <a:stretch>
                  <a:fillRect/>
                </a:stretch>
              </p:blipFill>
              <p:spPr>
                <a:xfrm>
                  <a:off x="10696661" y="2921192"/>
                  <a:ext cx="12276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511834EE-F48C-11BE-AB5C-7BEF64379149}"/>
                    </a:ext>
                  </a:extLst>
                </p14:cNvPr>
                <p14:cNvContentPartPr/>
                <p14:nvPr/>
              </p14:nvContentPartPr>
              <p14:xfrm>
                <a:off x="10853261" y="2778272"/>
                <a:ext cx="204480" cy="349200"/>
              </p14:xfrm>
            </p:contentPart>
          </mc:Choice>
          <mc:Fallback>
            <p:pic>
              <p:nvPicPr>
                <p:cNvPr id="35" name="Freihand 34">
                  <a:extLst>
                    <a:ext uri="{FF2B5EF4-FFF2-40B4-BE49-F238E27FC236}">
                      <a16:creationId xmlns:a16="http://schemas.microsoft.com/office/drawing/2014/main" id="{511834EE-F48C-11BE-AB5C-7BEF64379149}"/>
                    </a:ext>
                  </a:extLst>
                </p:cNvPr>
                <p:cNvPicPr/>
                <p:nvPr/>
              </p:nvPicPr>
              <p:blipFill>
                <a:blip r:embed="rId56"/>
                <a:stretch>
                  <a:fillRect/>
                </a:stretch>
              </p:blipFill>
              <p:spPr>
                <a:xfrm>
                  <a:off x="10844261" y="2769272"/>
                  <a:ext cx="222120" cy="3668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7" name="Freihand 36">
                  <a:extLst>
                    <a:ext uri="{FF2B5EF4-FFF2-40B4-BE49-F238E27FC236}">
                      <a16:creationId xmlns:a16="http://schemas.microsoft.com/office/drawing/2014/main" id="{9CFDA567-96E3-FA73-41E1-EBBE176A8D41}"/>
                    </a:ext>
                  </a:extLst>
                </p14:cNvPr>
                <p14:cNvContentPartPr/>
                <p14:nvPr/>
              </p14:nvContentPartPr>
              <p14:xfrm>
                <a:off x="10916261" y="2781872"/>
                <a:ext cx="204840" cy="349920"/>
              </p14:xfrm>
            </p:contentPart>
          </mc:Choice>
          <mc:Fallback>
            <p:pic>
              <p:nvPicPr>
                <p:cNvPr id="37" name="Freihand 36">
                  <a:extLst>
                    <a:ext uri="{FF2B5EF4-FFF2-40B4-BE49-F238E27FC236}">
                      <a16:creationId xmlns:a16="http://schemas.microsoft.com/office/drawing/2014/main" id="{9CFDA567-96E3-FA73-41E1-EBBE176A8D41}"/>
                    </a:ext>
                  </a:extLst>
                </p:cNvPr>
                <p:cNvPicPr/>
                <p:nvPr/>
              </p:nvPicPr>
              <p:blipFill>
                <a:blip r:embed="rId58"/>
                <a:stretch>
                  <a:fillRect/>
                </a:stretch>
              </p:blipFill>
              <p:spPr>
                <a:xfrm>
                  <a:off x="10907621" y="2772872"/>
                  <a:ext cx="222480" cy="3675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D9BA47A5-4901-423B-3168-C32ACE69C6FD}"/>
                    </a:ext>
                  </a:extLst>
                </p14:cNvPr>
                <p14:cNvContentPartPr/>
                <p14:nvPr/>
              </p14:nvContentPartPr>
              <p14:xfrm>
                <a:off x="11111381" y="2709152"/>
                <a:ext cx="19440" cy="51120"/>
              </p14:xfrm>
            </p:contentPart>
          </mc:Choice>
          <mc:Fallback>
            <p:pic>
              <p:nvPicPr>
                <p:cNvPr id="38" name="Freihand 37">
                  <a:extLst>
                    <a:ext uri="{FF2B5EF4-FFF2-40B4-BE49-F238E27FC236}">
                      <a16:creationId xmlns:a16="http://schemas.microsoft.com/office/drawing/2014/main" id="{D9BA47A5-4901-423B-3168-C32ACE69C6FD}"/>
                    </a:ext>
                  </a:extLst>
                </p:cNvPr>
                <p:cNvPicPr/>
                <p:nvPr/>
              </p:nvPicPr>
              <p:blipFill>
                <a:blip r:embed="rId60"/>
                <a:stretch>
                  <a:fillRect/>
                </a:stretch>
              </p:blipFill>
              <p:spPr>
                <a:xfrm>
                  <a:off x="11102381" y="2700152"/>
                  <a:ext cx="370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331F4595-82F6-E2F8-BDB6-365A3CEC0081}"/>
                    </a:ext>
                  </a:extLst>
                </p14:cNvPr>
                <p14:cNvContentPartPr/>
                <p14:nvPr/>
              </p14:nvContentPartPr>
              <p14:xfrm>
                <a:off x="11187341" y="2793392"/>
                <a:ext cx="112680" cy="297720"/>
              </p14:xfrm>
            </p:contentPart>
          </mc:Choice>
          <mc:Fallback>
            <p:pic>
              <p:nvPicPr>
                <p:cNvPr id="39" name="Freihand 38">
                  <a:extLst>
                    <a:ext uri="{FF2B5EF4-FFF2-40B4-BE49-F238E27FC236}">
                      <a16:creationId xmlns:a16="http://schemas.microsoft.com/office/drawing/2014/main" id="{331F4595-82F6-E2F8-BDB6-365A3CEC0081}"/>
                    </a:ext>
                  </a:extLst>
                </p:cNvPr>
                <p:cNvPicPr/>
                <p:nvPr/>
              </p:nvPicPr>
              <p:blipFill>
                <a:blip r:embed="rId62"/>
                <a:stretch>
                  <a:fillRect/>
                </a:stretch>
              </p:blipFill>
              <p:spPr>
                <a:xfrm>
                  <a:off x="11178341" y="2784392"/>
                  <a:ext cx="13032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Freihand 39">
                  <a:extLst>
                    <a:ext uri="{FF2B5EF4-FFF2-40B4-BE49-F238E27FC236}">
                      <a16:creationId xmlns:a16="http://schemas.microsoft.com/office/drawing/2014/main" id="{3A910EF4-10FD-4637-473E-3AFC287B9E25}"/>
                    </a:ext>
                  </a:extLst>
                </p14:cNvPr>
                <p14:cNvContentPartPr/>
                <p14:nvPr/>
              </p14:nvContentPartPr>
              <p14:xfrm>
                <a:off x="11260061" y="2479112"/>
                <a:ext cx="139680" cy="381960"/>
              </p14:xfrm>
            </p:contentPart>
          </mc:Choice>
          <mc:Fallback>
            <p:pic>
              <p:nvPicPr>
                <p:cNvPr id="40" name="Freihand 39">
                  <a:extLst>
                    <a:ext uri="{FF2B5EF4-FFF2-40B4-BE49-F238E27FC236}">
                      <a16:creationId xmlns:a16="http://schemas.microsoft.com/office/drawing/2014/main" id="{3A910EF4-10FD-4637-473E-3AFC287B9E25}"/>
                    </a:ext>
                  </a:extLst>
                </p:cNvPr>
                <p:cNvPicPr/>
                <p:nvPr/>
              </p:nvPicPr>
              <p:blipFill>
                <a:blip r:embed="rId64"/>
                <a:stretch>
                  <a:fillRect/>
                </a:stretch>
              </p:blipFill>
              <p:spPr>
                <a:xfrm>
                  <a:off x="11251061" y="2470112"/>
                  <a:ext cx="157320" cy="3996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0B69A92B-94FA-24EC-2531-BDA086ADC1C7}"/>
                    </a:ext>
                  </a:extLst>
                </p14:cNvPr>
                <p14:cNvContentPartPr/>
                <p14:nvPr/>
              </p14:nvContentPartPr>
              <p14:xfrm>
                <a:off x="11417381" y="2519072"/>
                <a:ext cx="83520" cy="413640"/>
              </p14:xfrm>
            </p:contentPart>
          </mc:Choice>
          <mc:Fallback>
            <p:pic>
              <p:nvPicPr>
                <p:cNvPr id="41" name="Freihand 40">
                  <a:extLst>
                    <a:ext uri="{FF2B5EF4-FFF2-40B4-BE49-F238E27FC236}">
                      <a16:creationId xmlns:a16="http://schemas.microsoft.com/office/drawing/2014/main" id="{0B69A92B-94FA-24EC-2531-BDA086ADC1C7}"/>
                    </a:ext>
                  </a:extLst>
                </p:cNvPr>
                <p:cNvPicPr/>
                <p:nvPr/>
              </p:nvPicPr>
              <p:blipFill>
                <a:blip r:embed="rId66"/>
                <a:stretch>
                  <a:fillRect/>
                </a:stretch>
              </p:blipFill>
              <p:spPr>
                <a:xfrm>
                  <a:off x="11408741" y="2510432"/>
                  <a:ext cx="101160" cy="4312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25B06025-F617-EC53-EB92-2097A8FB0CB8}"/>
                    </a:ext>
                  </a:extLst>
                </p14:cNvPr>
                <p14:cNvContentPartPr/>
                <p14:nvPr/>
              </p14:nvContentPartPr>
              <p14:xfrm>
                <a:off x="11534741" y="2185712"/>
                <a:ext cx="221760" cy="424800"/>
              </p14:xfrm>
            </p:contentPart>
          </mc:Choice>
          <mc:Fallback>
            <p:pic>
              <p:nvPicPr>
                <p:cNvPr id="42" name="Freihand 41">
                  <a:extLst>
                    <a:ext uri="{FF2B5EF4-FFF2-40B4-BE49-F238E27FC236}">
                      <a16:creationId xmlns:a16="http://schemas.microsoft.com/office/drawing/2014/main" id="{25B06025-F617-EC53-EB92-2097A8FB0CB8}"/>
                    </a:ext>
                  </a:extLst>
                </p:cNvPr>
                <p:cNvPicPr/>
                <p:nvPr/>
              </p:nvPicPr>
              <p:blipFill>
                <a:blip r:embed="rId68"/>
                <a:stretch>
                  <a:fillRect/>
                </a:stretch>
              </p:blipFill>
              <p:spPr>
                <a:xfrm>
                  <a:off x="11525741" y="2177072"/>
                  <a:ext cx="239400" cy="442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9">
            <p14:nvContentPartPr>
              <p14:cNvPr id="44" name="Freihand 43">
                <a:extLst>
                  <a:ext uri="{FF2B5EF4-FFF2-40B4-BE49-F238E27FC236}">
                    <a16:creationId xmlns:a16="http://schemas.microsoft.com/office/drawing/2014/main" id="{3533DC64-DD72-9EF1-06ED-7DAE771513E6}"/>
                  </a:ext>
                </a:extLst>
              </p14:cNvPr>
              <p14:cNvContentPartPr/>
              <p14:nvPr/>
            </p14:nvContentPartPr>
            <p14:xfrm>
              <a:off x="5785901" y="4911632"/>
              <a:ext cx="606960" cy="538560"/>
            </p14:xfrm>
          </p:contentPart>
        </mc:Choice>
        <mc:Fallback>
          <p:pic>
            <p:nvPicPr>
              <p:cNvPr id="44" name="Freihand 43">
                <a:extLst>
                  <a:ext uri="{FF2B5EF4-FFF2-40B4-BE49-F238E27FC236}">
                    <a16:creationId xmlns:a16="http://schemas.microsoft.com/office/drawing/2014/main" id="{3533DC64-DD72-9EF1-06ED-7DAE771513E6}"/>
                  </a:ext>
                </a:extLst>
              </p:cNvPr>
              <p:cNvPicPr/>
              <p:nvPr/>
            </p:nvPicPr>
            <p:blipFill>
              <a:blip r:embed="rId70"/>
              <a:stretch>
                <a:fillRect/>
              </a:stretch>
            </p:blipFill>
            <p:spPr>
              <a:xfrm>
                <a:off x="5777261" y="4902992"/>
                <a:ext cx="624600" cy="5562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5" name="Freihand 44">
                <a:extLst>
                  <a:ext uri="{FF2B5EF4-FFF2-40B4-BE49-F238E27FC236}">
                    <a16:creationId xmlns:a16="http://schemas.microsoft.com/office/drawing/2014/main" id="{D10DCCFB-2D55-AD75-BAA9-8678B0371B07}"/>
                  </a:ext>
                </a:extLst>
              </p14:cNvPr>
              <p14:cNvContentPartPr/>
              <p14:nvPr/>
            </p14:nvContentPartPr>
            <p14:xfrm>
              <a:off x="5767181" y="6480152"/>
              <a:ext cx="2547360" cy="80640"/>
            </p14:xfrm>
          </p:contentPart>
        </mc:Choice>
        <mc:Fallback>
          <p:pic>
            <p:nvPicPr>
              <p:cNvPr id="45" name="Freihand 44">
                <a:extLst>
                  <a:ext uri="{FF2B5EF4-FFF2-40B4-BE49-F238E27FC236}">
                    <a16:creationId xmlns:a16="http://schemas.microsoft.com/office/drawing/2014/main" id="{D10DCCFB-2D55-AD75-BAA9-8678B0371B07}"/>
                  </a:ext>
                </a:extLst>
              </p:cNvPr>
              <p:cNvPicPr/>
              <p:nvPr/>
            </p:nvPicPr>
            <p:blipFill>
              <a:blip r:embed="rId72"/>
              <a:stretch>
                <a:fillRect/>
              </a:stretch>
            </p:blipFill>
            <p:spPr>
              <a:xfrm>
                <a:off x="5758181" y="6471512"/>
                <a:ext cx="25650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6" name="Freihand 45">
                <a:extLst>
                  <a:ext uri="{FF2B5EF4-FFF2-40B4-BE49-F238E27FC236}">
                    <a16:creationId xmlns:a16="http://schemas.microsoft.com/office/drawing/2014/main" id="{71D99F3E-B01A-3816-DA95-274B8FA262A0}"/>
                  </a:ext>
                </a:extLst>
              </p14:cNvPr>
              <p14:cNvContentPartPr/>
              <p14:nvPr/>
            </p14:nvContentPartPr>
            <p14:xfrm>
              <a:off x="5061941" y="5641352"/>
              <a:ext cx="2715840" cy="515880"/>
            </p14:xfrm>
          </p:contentPart>
        </mc:Choice>
        <mc:Fallback>
          <p:pic>
            <p:nvPicPr>
              <p:cNvPr id="46" name="Freihand 45">
                <a:extLst>
                  <a:ext uri="{FF2B5EF4-FFF2-40B4-BE49-F238E27FC236}">
                    <a16:creationId xmlns:a16="http://schemas.microsoft.com/office/drawing/2014/main" id="{71D99F3E-B01A-3816-DA95-274B8FA262A0}"/>
                  </a:ext>
                </a:extLst>
              </p:cNvPr>
              <p:cNvPicPr/>
              <p:nvPr/>
            </p:nvPicPr>
            <p:blipFill>
              <a:blip r:embed="rId74"/>
              <a:stretch>
                <a:fillRect/>
              </a:stretch>
            </p:blipFill>
            <p:spPr>
              <a:xfrm>
                <a:off x="5052941" y="5632352"/>
                <a:ext cx="2733480" cy="5335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7" name="Freihand 46">
                <a:extLst>
                  <a:ext uri="{FF2B5EF4-FFF2-40B4-BE49-F238E27FC236}">
                    <a16:creationId xmlns:a16="http://schemas.microsoft.com/office/drawing/2014/main" id="{FF0DBBBF-CAFB-B690-AF09-8E7DB623A992}"/>
                  </a:ext>
                </a:extLst>
              </p14:cNvPr>
              <p14:cNvContentPartPr/>
              <p14:nvPr/>
            </p14:nvContentPartPr>
            <p14:xfrm>
              <a:off x="5821541" y="4920992"/>
              <a:ext cx="499320" cy="534240"/>
            </p14:xfrm>
          </p:contentPart>
        </mc:Choice>
        <mc:Fallback>
          <p:pic>
            <p:nvPicPr>
              <p:cNvPr id="47" name="Freihand 46">
                <a:extLst>
                  <a:ext uri="{FF2B5EF4-FFF2-40B4-BE49-F238E27FC236}">
                    <a16:creationId xmlns:a16="http://schemas.microsoft.com/office/drawing/2014/main" id="{FF0DBBBF-CAFB-B690-AF09-8E7DB623A992}"/>
                  </a:ext>
                </a:extLst>
              </p:cNvPr>
              <p:cNvPicPr/>
              <p:nvPr/>
            </p:nvPicPr>
            <p:blipFill>
              <a:blip r:embed="rId76"/>
              <a:stretch>
                <a:fillRect/>
              </a:stretch>
            </p:blipFill>
            <p:spPr>
              <a:xfrm>
                <a:off x="5812541" y="4911992"/>
                <a:ext cx="516960" cy="5518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 name="Freihand 47">
                <a:extLst>
                  <a:ext uri="{FF2B5EF4-FFF2-40B4-BE49-F238E27FC236}">
                    <a16:creationId xmlns:a16="http://schemas.microsoft.com/office/drawing/2014/main" id="{862C369D-40DB-4832-0D46-D8ADCF8322E8}"/>
                  </a:ext>
                </a:extLst>
              </p14:cNvPr>
              <p14:cNvContentPartPr/>
              <p14:nvPr/>
            </p14:nvContentPartPr>
            <p14:xfrm>
              <a:off x="6827381" y="4907672"/>
              <a:ext cx="361800" cy="716040"/>
            </p14:xfrm>
          </p:contentPart>
        </mc:Choice>
        <mc:Fallback>
          <p:pic>
            <p:nvPicPr>
              <p:cNvPr id="48" name="Freihand 47">
                <a:extLst>
                  <a:ext uri="{FF2B5EF4-FFF2-40B4-BE49-F238E27FC236}">
                    <a16:creationId xmlns:a16="http://schemas.microsoft.com/office/drawing/2014/main" id="{862C369D-40DB-4832-0D46-D8ADCF8322E8}"/>
                  </a:ext>
                </a:extLst>
              </p:cNvPr>
              <p:cNvPicPr/>
              <p:nvPr/>
            </p:nvPicPr>
            <p:blipFill>
              <a:blip r:embed="rId78"/>
              <a:stretch>
                <a:fillRect/>
              </a:stretch>
            </p:blipFill>
            <p:spPr>
              <a:xfrm>
                <a:off x="6818741" y="4898672"/>
                <a:ext cx="379440" cy="733680"/>
              </a:xfrm>
              <a:prstGeom prst="rect">
                <a:avLst/>
              </a:prstGeom>
            </p:spPr>
          </p:pic>
        </mc:Fallback>
      </mc:AlternateContent>
    </p:spTree>
    <p:extLst>
      <p:ext uri="{BB962C8B-B14F-4D97-AF65-F5344CB8AC3E}">
        <p14:creationId xmlns:p14="http://schemas.microsoft.com/office/powerpoint/2010/main" val="777326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256472" y="116632"/>
            <a:ext cx="8856984" cy="648072"/>
          </a:xfrm>
          <a:prstGeom prst="rect">
            <a:avLst/>
          </a:prstGeom>
          <a:noFill/>
        </p:spPr>
        <p:txBody>
          <a:bodyPr wrap="square" rtlCol="0">
            <a:noAutofit/>
          </a:bodyPr>
          <a:lstStyle/>
          <a:p>
            <a:pPr algn="ctr"/>
            <a:r>
              <a:rPr lang="de-DE" sz="3200"/>
              <a:t>Application of the </a:t>
            </a:r>
            <a:r>
              <a:rPr lang="de-DE" sz="3200" dirty="0" err="1"/>
              <a:t>Herfindahl</a:t>
            </a:r>
            <a:r>
              <a:rPr lang="de-DE" sz="3200" dirty="0"/>
              <a:t>-Index</a:t>
            </a:r>
            <a:endParaRPr lang="de-DE" sz="3200" baseline="30000" dirty="0"/>
          </a:p>
        </p:txBody>
      </p:sp>
      <p:sp>
        <p:nvSpPr>
          <p:cNvPr id="5" name="Textfeld 4">
            <a:extLst>
              <a:ext uri="{FF2B5EF4-FFF2-40B4-BE49-F238E27FC236}">
                <a16:creationId xmlns:a16="http://schemas.microsoft.com/office/drawing/2014/main" id="{30855C1F-2545-4E14-B8FA-0582DFDB53CE}"/>
              </a:ext>
            </a:extLst>
          </p:cNvPr>
          <p:cNvSpPr txBox="1"/>
          <p:nvPr/>
        </p:nvSpPr>
        <p:spPr>
          <a:xfrm>
            <a:off x="0" y="642784"/>
            <a:ext cx="9144000" cy="5976664"/>
          </a:xfrm>
          <a:prstGeom prst="rect">
            <a:avLst/>
          </a:prstGeom>
          <a:noFill/>
        </p:spPr>
        <p:txBody>
          <a:bodyPr wrap="square" rtlCol="0">
            <a:noAutofit/>
          </a:bodyPr>
          <a:lstStyle/>
          <a:p>
            <a:pPr marL="342900" indent="-342900">
              <a:buFont typeface="Arial" panose="020B0604020202020204" pitchFamily="34" charset="0"/>
              <a:buChar char="•"/>
            </a:pPr>
            <a:r>
              <a:rPr lang="de-DE" sz="2400" b="1"/>
              <a:t>Economics:</a:t>
            </a:r>
          </a:p>
          <a:p>
            <a:pPr marL="800100" lvl="1" indent="-342900">
              <a:buFont typeface="Arial" panose="020B0604020202020204" pitchFamily="34" charset="0"/>
              <a:buChar char="•"/>
            </a:pPr>
            <a:r>
              <a:rPr lang="de-DE" sz="2400"/>
              <a:t>Herfindahl-Index is applied by a Antitrust authorities, in order to evaluate how M&amp;A affects the market concentration.</a:t>
            </a:r>
          </a:p>
          <a:p>
            <a:pPr marL="800100" lvl="1" indent="-342900">
              <a:buFont typeface="Arial" panose="020B0604020202020204" pitchFamily="34" charset="0"/>
              <a:buChar char="•"/>
            </a:pPr>
            <a:r>
              <a:rPr lang="de-DE" sz="2400"/>
              <a:t>Under Cournot-competition of n-firms, the Herfindahl-index is equal to the demand elasticity times weighted average of profit margins of the firms in the market (Excercise)</a:t>
            </a:r>
          </a:p>
          <a:p>
            <a:endParaRPr lang="de-DE" sz="2400" dirty="0"/>
          </a:p>
          <a:p>
            <a:pPr marL="342900" indent="-342900">
              <a:buFont typeface="Arial" panose="020B0604020202020204" pitchFamily="34" charset="0"/>
              <a:buChar char="•"/>
            </a:pPr>
            <a:r>
              <a:rPr lang="de-DE" sz="2400" b="1"/>
              <a:t>Market Research:</a:t>
            </a:r>
          </a:p>
          <a:p>
            <a:pPr marL="800100" lvl="1" indent="-342900">
              <a:buFont typeface="Arial" panose="020B0604020202020204" pitchFamily="34" charset="0"/>
              <a:buChar char="•"/>
            </a:pPr>
            <a:r>
              <a:rPr lang="de-DE" sz="2400"/>
              <a:t>The Herfindahl-Index can be interpreted as a measure for customer loyality</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b="1"/>
              <a:t>Politics:</a:t>
            </a:r>
          </a:p>
          <a:p>
            <a:pPr marL="800100" lvl="1" indent="-342900">
              <a:buFont typeface="Arial" panose="020B0604020202020204" pitchFamily="34" charset="0"/>
              <a:buChar char="•"/>
            </a:pPr>
            <a:r>
              <a:rPr lang="de-DE" sz="2400"/>
              <a:t>The Herfindahl-Index represents the fragmentation of a party system, especially the inverse is called, the effective number of parties.</a:t>
            </a:r>
            <a:endParaRPr lang="de-DE" sz="2400" dirty="0"/>
          </a:p>
          <a:p>
            <a:endParaRPr lang="de-DE" sz="2400" dirty="0"/>
          </a:p>
        </p:txBody>
      </p:sp>
      <p:sp>
        <p:nvSpPr>
          <p:cNvPr id="2" name="Rechteck 1">
            <a:extLst>
              <a:ext uri="{FF2B5EF4-FFF2-40B4-BE49-F238E27FC236}">
                <a16:creationId xmlns:a16="http://schemas.microsoft.com/office/drawing/2014/main" id="{9C0DB1F5-02D9-826C-1246-31F2BBE7A2A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C51AAD7C-9A4E-82CE-E6DB-DBD0AF13E650}"/>
                  </a:ext>
                </a:extLst>
              </p14:cNvPr>
              <p14:cNvContentPartPr/>
              <p14:nvPr/>
            </p14:nvContentPartPr>
            <p14:xfrm>
              <a:off x="4633181" y="1467512"/>
              <a:ext cx="2750400" cy="272880"/>
            </p14:xfrm>
          </p:contentPart>
        </mc:Choice>
        <mc:Fallback>
          <p:pic>
            <p:nvPicPr>
              <p:cNvPr id="3" name="Freihand 2">
                <a:extLst>
                  <a:ext uri="{FF2B5EF4-FFF2-40B4-BE49-F238E27FC236}">
                    <a16:creationId xmlns:a16="http://schemas.microsoft.com/office/drawing/2014/main" id="{C51AAD7C-9A4E-82CE-E6DB-DBD0AF13E650}"/>
                  </a:ext>
                </a:extLst>
              </p:cNvPr>
              <p:cNvPicPr/>
              <p:nvPr/>
            </p:nvPicPr>
            <p:blipFill>
              <a:blip r:embed="rId3"/>
              <a:stretch>
                <a:fillRect/>
              </a:stretch>
            </p:blipFill>
            <p:spPr>
              <a:xfrm>
                <a:off x="4624541" y="1458872"/>
                <a:ext cx="276804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 name="Freihand 5">
                <a:extLst>
                  <a:ext uri="{FF2B5EF4-FFF2-40B4-BE49-F238E27FC236}">
                    <a16:creationId xmlns:a16="http://schemas.microsoft.com/office/drawing/2014/main" id="{7807DE89-A0ED-FC42-A8C6-B2A43F5FA7E8}"/>
                  </a:ext>
                </a:extLst>
              </p14:cNvPr>
              <p14:cNvContentPartPr/>
              <p14:nvPr/>
            </p14:nvContentPartPr>
            <p14:xfrm>
              <a:off x="1746701" y="2125952"/>
              <a:ext cx="2581560" cy="98640"/>
            </p14:xfrm>
          </p:contentPart>
        </mc:Choice>
        <mc:Fallback>
          <p:pic>
            <p:nvPicPr>
              <p:cNvPr id="6" name="Freihand 5">
                <a:extLst>
                  <a:ext uri="{FF2B5EF4-FFF2-40B4-BE49-F238E27FC236}">
                    <a16:creationId xmlns:a16="http://schemas.microsoft.com/office/drawing/2014/main" id="{7807DE89-A0ED-FC42-A8C6-B2A43F5FA7E8}"/>
                  </a:ext>
                </a:extLst>
              </p:cNvPr>
              <p:cNvPicPr/>
              <p:nvPr/>
            </p:nvPicPr>
            <p:blipFill>
              <a:blip r:embed="rId5"/>
              <a:stretch>
                <a:fillRect/>
              </a:stretch>
            </p:blipFill>
            <p:spPr>
              <a:xfrm>
                <a:off x="1738061" y="2117312"/>
                <a:ext cx="25992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Freihand 6">
                <a:extLst>
                  <a:ext uri="{FF2B5EF4-FFF2-40B4-BE49-F238E27FC236}">
                    <a16:creationId xmlns:a16="http://schemas.microsoft.com/office/drawing/2014/main" id="{A5A1E989-B6B7-0CAA-1A71-9E38B59C6B17}"/>
                  </a:ext>
                </a:extLst>
              </p14:cNvPr>
              <p14:cNvContentPartPr/>
              <p14:nvPr/>
            </p14:nvContentPartPr>
            <p14:xfrm>
              <a:off x="5993621" y="2009672"/>
              <a:ext cx="2031840" cy="79560"/>
            </p14:xfrm>
          </p:contentPart>
        </mc:Choice>
        <mc:Fallback>
          <p:pic>
            <p:nvPicPr>
              <p:cNvPr id="7" name="Freihand 6">
                <a:extLst>
                  <a:ext uri="{FF2B5EF4-FFF2-40B4-BE49-F238E27FC236}">
                    <a16:creationId xmlns:a16="http://schemas.microsoft.com/office/drawing/2014/main" id="{A5A1E989-B6B7-0CAA-1A71-9E38B59C6B17}"/>
                  </a:ext>
                </a:extLst>
              </p:cNvPr>
              <p:cNvPicPr/>
              <p:nvPr/>
            </p:nvPicPr>
            <p:blipFill>
              <a:blip r:embed="rId7"/>
              <a:stretch>
                <a:fillRect/>
              </a:stretch>
            </p:blipFill>
            <p:spPr>
              <a:xfrm>
                <a:off x="5984621" y="2001032"/>
                <a:ext cx="20494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4D3CD63F-7000-7CEB-4C5A-4452FDCAA031}"/>
                  </a:ext>
                </a:extLst>
              </p14:cNvPr>
              <p14:cNvContentPartPr/>
              <p14:nvPr/>
            </p14:nvContentPartPr>
            <p14:xfrm>
              <a:off x="2464901" y="2456432"/>
              <a:ext cx="6191280" cy="102240"/>
            </p14:xfrm>
          </p:contentPart>
        </mc:Choice>
        <mc:Fallback>
          <p:pic>
            <p:nvPicPr>
              <p:cNvPr id="8" name="Freihand 7">
                <a:extLst>
                  <a:ext uri="{FF2B5EF4-FFF2-40B4-BE49-F238E27FC236}">
                    <a16:creationId xmlns:a16="http://schemas.microsoft.com/office/drawing/2014/main" id="{4D3CD63F-7000-7CEB-4C5A-4452FDCAA031}"/>
                  </a:ext>
                </a:extLst>
              </p:cNvPr>
              <p:cNvPicPr/>
              <p:nvPr/>
            </p:nvPicPr>
            <p:blipFill>
              <a:blip r:embed="rId9"/>
              <a:stretch>
                <a:fillRect/>
              </a:stretch>
            </p:blipFill>
            <p:spPr>
              <a:xfrm>
                <a:off x="2456261" y="2447432"/>
                <a:ext cx="62089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E38D237D-8559-B82E-E7C6-D47FB215F878}"/>
                  </a:ext>
                </a:extLst>
              </p14:cNvPr>
              <p14:cNvContentPartPr/>
              <p14:nvPr/>
            </p14:nvContentPartPr>
            <p14:xfrm>
              <a:off x="538901" y="3520952"/>
              <a:ext cx="2025000" cy="149400"/>
            </p14:xfrm>
          </p:contentPart>
        </mc:Choice>
        <mc:Fallback>
          <p:pic>
            <p:nvPicPr>
              <p:cNvPr id="9" name="Freihand 8">
                <a:extLst>
                  <a:ext uri="{FF2B5EF4-FFF2-40B4-BE49-F238E27FC236}">
                    <a16:creationId xmlns:a16="http://schemas.microsoft.com/office/drawing/2014/main" id="{E38D237D-8559-B82E-E7C6-D47FB215F878}"/>
                  </a:ext>
                </a:extLst>
              </p:cNvPr>
              <p:cNvPicPr/>
              <p:nvPr/>
            </p:nvPicPr>
            <p:blipFill>
              <a:blip r:embed="rId11"/>
              <a:stretch>
                <a:fillRect/>
              </a:stretch>
            </p:blipFill>
            <p:spPr>
              <a:xfrm>
                <a:off x="529901" y="3512312"/>
                <a:ext cx="20426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F89960CE-C47A-1160-FE47-6260F745FCB4}"/>
                  </a:ext>
                </a:extLst>
              </p14:cNvPr>
              <p14:cNvContentPartPr/>
              <p14:nvPr/>
            </p14:nvContentPartPr>
            <p14:xfrm>
              <a:off x="920501" y="4368752"/>
              <a:ext cx="1866240" cy="51120"/>
            </p14:xfrm>
          </p:contentPart>
        </mc:Choice>
        <mc:Fallback>
          <p:pic>
            <p:nvPicPr>
              <p:cNvPr id="10" name="Freihand 9">
                <a:extLst>
                  <a:ext uri="{FF2B5EF4-FFF2-40B4-BE49-F238E27FC236}">
                    <a16:creationId xmlns:a16="http://schemas.microsoft.com/office/drawing/2014/main" id="{F89960CE-C47A-1160-FE47-6260F745FCB4}"/>
                  </a:ext>
                </a:extLst>
              </p:cNvPr>
              <p:cNvPicPr/>
              <p:nvPr/>
            </p:nvPicPr>
            <p:blipFill>
              <a:blip r:embed="rId13"/>
              <a:stretch>
                <a:fillRect/>
              </a:stretch>
            </p:blipFill>
            <p:spPr>
              <a:xfrm>
                <a:off x="911861" y="4360112"/>
                <a:ext cx="18838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1DB89C09-7722-9D11-F425-A8E9FD6EF027}"/>
                  </a:ext>
                </a:extLst>
              </p14:cNvPr>
              <p14:cNvContentPartPr/>
              <p14:nvPr/>
            </p14:nvContentPartPr>
            <p14:xfrm>
              <a:off x="478421" y="5005952"/>
              <a:ext cx="910800" cy="95040"/>
            </p14:xfrm>
          </p:contentPart>
        </mc:Choice>
        <mc:Fallback>
          <p:pic>
            <p:nvPicPr>
              <p:cNvPr id="11" name="Freihand 10">
                <a:extLst>
                  <a:ext uri="{FF2B5EF4-FFF2-40B4-BE49-F238E27FC236}">
                    <a16:creationId xmlns:a16="http://schemas.microsoft.com/office/drawing/2014/main" id="{1DB89C09-7722-9D11-F425-A8E9FD6EF027}"/>
                  </a:ext>
                </a:extLst>
              </p:cNvPr>
              <p:cNvPicPr/>
              <p:nvPr/>
            </p:nvPicPr>
            <p:blipFill>
              <a:blip r:embed="rId15"/>
              <a:stretch>
                <a:fillRect/>
              </a:stretch>
            </p:blipFill>
            <p:spPr>
              <a:xfrm>
                <a:off x="469781" y="4996952"/>
                <a:ext cx="9284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DAD68243-8741-4AFC-794B-4A02C2793D08}"/>
                  </a:ext>
                </a:extLst>
              </p14:cNvPr>
              <p14:cNvContentPartPr/>
              <p14:nvPr/>
            </p14:nvContentPartPr>
            <p14:xfrm>
              <a:off x="6204581" y="5819552"/>
              <a:ext cx="2236680" cy="51120"/>
            </p14:xfrm>
          </p:contentPart>
        </mc:Choice>
        <mc:Fallback>
          <p:pic>
            <p:nvPicPr>
              <p:cNvPr id="12" name="Freihand 11">
                <a:extLst>
                  <a:ext uri="{FF2B5EF4-FFF2-40B4-BE49-F238E27FC236}">
                    <a16:creationId xmlns:a16="http://schemas.microsoft.com/office/drawing/2014/main" id="{DAD68243-8741-4AFC-794B-4A02C2793D08}"/>
                  </a:ext>
                </a:extLst>
              </p:cNvPr>
              <p:cNvPicPr/>
              <p:nvPr/>
            </p:nvPicPr>
            <p:blipFill>
              <a:blip r:embed="rId17"/>
              <a:stretch>
                <a:fillRect/>
              </a:stretch>
            </p:blipFill>
            <p:spPr>
              <a:xfrm>
                <a:off x="6195581" y="5810552"/>
                <a:ext cx="22543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83021EE1-8A65-1181-EBC6-64B266167218}"/>
                  </a:ext>
                </a:extLst>
              </p14:cNvPr>
              <p14:cNvContentPartPr/>
              <p14:nvPr/>
            </p14:nvContentPartPr>
            <p14:xfrm>
              <a:off x="865061" y="6199712"/>
              <a:ext cx="1110960" cy="92160"/>
            </p14:xfrm>
          </p:contentPart>
        </mc:Choice>
        <mc:Fallback>
          <p:pic>
            <p:nvPicPr>
              <p:cNvPr id="13" name="Freihand 12">
                <a:extLst>
                  <a:ext uri="{FF2B5EF4-FFF2-40B4-BE49-F238E27FC236}">
                    <a16:creationId xmlns:a16="http://schemas.microsoft.com/office/drawing/2014/main" id="{83021EE1-8A65-1181-EBC6-64B266167218}"/>
                  </a:ext>
                </a:extLst>
              </p:cNvPr>
              <p:cNvPicPr/>
              <p:nvPr/>
            </p:nvPicPr>
            <p:blipFill>
              <a:blip r:embed="rId19"/>
              <a:stretch>
                <a:fillRect/>
              </a:stretch>
            </p:blipFill>
            <p:spPr>
              <a:xfrm>
                <a:off x="856061" y="6190712"/>
                <a:ext cx="1128600" cy="109800"/>
              </a:xfrm>
              <a:prstGeom prst="rect">
                <a:avLst/>
              </a:prstGeom>
            </p:spPr>
          </p:pic>
        </mc:Fallback>
      </mc:AlternateContent>
    </p:spTree>
    <p:extLst>
      <p:ext uri="{BB962C8B-B14F-4D97-AF65-F5344CB8AC3E}">
        <p14:creationId xmlns:p14="http://schemas.microsoft.com/office/powerpoint/2010/main" val="1175595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25192"/>
            <a:ext cx="8856984" cy="648072"/>
          </a:xfrm>
          <a:prstGeom prst="rect">
            <a:avLst/>
          </a:prstGeom>
          <a:noFill/>
        </p:spPr>
        <p:txBody>
          <a:bodyPr wrap="square" rtlCol="0">
            <a:noAutofit/>
          </a:bodyPr>
          <a:lstStyle/>
          <a:p>
            <a:pPr algn="ctr"/>
            <a:r>
              <a:rPr lang="de-DE" sz="3200"/>
              <a:t>Theil-Index</a:t>
            </a:r>
            <a:endParaRPr lang="de-DE" sz="3200" baseline="30000" dirty="0"/>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54E5488A-6F51-8AC1-4E84-B948AC93612D}"/>
                  </a:ext>
                </a:extLst>
              </p:cNvPr>
              <p:cNvSpPr txBox="1"/>
              <p:nvPr/>
            </p:nvSpPr>
            <p:spPr>
              <a:xfrm>
                <a:off x="0" y="477715"/>
                <a:ext cx="12192000" cy="3118925"/>
              </a:xfrm>
              <a:prstGeom prst="rect">
                <a:avLst/>
              </a:prstGeom>
              <a:noFill/>
            </p:spPr>
            <p:txBody>
              <a:bodyPr wrap="square" rtlCol="0">
                <a:noAutofit/>
              </a:bodyPr>
              <a:lstStyle/>
              <a:p>
                <a:endParaRPr lang="de-DE" sz="2400" dirty="0"/>
              </a:p>
              <a:p>
                <a:pPr algn="ctr"/>
                <a14:m>
                  <m:oMath xmlns:m="http://schemas.openxmlformats.org/officeDocument/2006/math">
                    <m:r>
                      <m:rPr>
                        <m:sty m:val="p"/>
                      </m:rPr>
                      <a:rPr lang="de-DE" sz="2400" i="1">
                        <a:latin typeface="Cambria Math" panose="02040503050406030204" pitchFamily="18" charset="0"/>
                        <a:ea typeface="Cambria Math" panose="02040503050406030204" pitchFamily="18" charset="0"/>
                      </a:rPr>
                      <m:t>T</m:t>
                    </m:r>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b="0" i="1" dirty="0" smtClean="0">
                            <a:latin typeface="Cambria Math" panose="02040503050406030204" pitchFamily="18" charset="0"/>
                          </a:rPr>
                          <m:t>𝑁</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de-DE" sz="2400" b="0" i="1" dirty="0" smtClean="0">
                            <a:latin typeface="Cambria Math" panose="02040503050406030204" pitchFamily="18" charset="0"/>
                          </a:rPr>
                          <m:t>𝑁</m:t>
                        </m:r>
                      </m:sup>
                      <m:e>
                        <m:f>
                          <m:fPr>
                            <m:ctrlPr>
                              <a:rPr lang="pt-BR" sz="2400" i="1" dirty="0" smtClean="0">
                                <a:latin typeface="Cambria Math" panose="02040503050406030204" pitchFamily="18" charset="0"/>
                              </a:rPr>
                            </m:ctrlPr>
                          </m:fPr>
                          <m:num>
                            <m:sSub>
                              <m:sSubPr>
                                <m:ctrlPr>
                                  <a:rPr lang="pt-BR" sz="2400" i="1" dirty="0" smtClean="0">
                                    <a:latin typeface="Cambria Math" panose="02040503050406030204" pitchFamily="18" charset="0"/>
                                  </a:rPr>
                                </m:ctrlPr>
                              </m:sSubPr>
                              <m:e>
                                <m:r>
                                  <a:rPr lang="de-DE" sz="2400" b="0" i="1" dirty="0" smtClean="0">
                                    <a:latin typeface="Cambria Math" panose="02040503050406030204" pitchFamily="18" charset="0"/>
                                  </a:rPr>
                                  <m:t>𝑥</m:t>
                                </m:r>
                              </m:e>
                              <m:sub>
                                <m:r>
                                  <a:rPr lang="de-DE" sz="2400" b="0" i="1" dirty="0" smtClean="0">
                                    <a:latin typeface="Cambria Math" panose="02040503050406030204" pitchFamily="18" charset="0"/>
                                  </a:rPr>
                                  <m:t>𝑖</m:t>
                                </m:r>
                              </m:sub>
                            </m:sSub>
                          </m:num>
                          <m:den>
                            <m:r>
                              <a:rPr lang="de-DE" sz="2400" b="0" i="1" smtClean="0">
                                <a:latin typeface="Cambria Math" panose="02040503050406030204" pitchFamily="18" charset="0"/>
                                <a:ea typeface="Cambria Math" panose="02040503050406030204" pitchFamily="18" charset="0"/>
                              </a:rPr>
                              <m:t>𝜇</m:t>
                            </m:r>
                          </m:den>
                        </m:f>
                        <m:r>
                          <m:rPr>
                            <m:sty m:val="p"/>
                          </m:rPr>
                          <a:rPr lang="de-DE" sz="2400" b="0" i="0" smtClean="0">
                            <a:latin typeface="Cambria Math" panose="02040503050406030204" pitchFamily="18" charset="0"/>
                            <a:ea typeface="Cambria Math" panose="02040503050406030204" pitchFamily="18" charset="0"/>
                          </a:rPr>
                          <m:t>ln</m:t>
                        </m:r>
                        <m:r>
                          <a:rPr lang="de-DE" sz="2400" b="0" i="1" smtClean="0">
                            <a:latin typeface="Cambria Math" panose="02040503050406030204" pitchFamily="18" charset="0"/>
                            <a:ea typeface="Cambria Math" panose="02040503050406030204" pitchFamily="18" charset="0"/>
                          </a:rPr>
                          <m:t>⁡(</m:t>
                        </m:r>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num>
                          <m:den>
                            <m:r>
                              <a:rPr lang="de-DE" sz="2400" i="1">
                                <a:latin typeface="Cambria Math" panose="02040503050406030204" pitchFamily="18" charset="0"/>
                                <a:ea typeface="Cambria Math" panose="02040503050406030204" pitchFamily="18" charset="0"/>
                              </a:rPr>
                              <m:t>𝜇</m:t>
                            </m:r>
                          </m:den>
                        </m:f>
                        <m:r>
                          <a:rPr lang="de-DE" sz="2400" b="0" i="1" smtClean="0">
                            <a:latin typeface="Cambria Math" panose="02040503050406030204" pitchFamily="18" charset="0"/>
                            <a:ea typeface="Cambria Math" panose="02040503050406030204" pitchFamily="18" charset="0"/>
                          </a:rPr>
                          <m:t>)</m:t>
                        </m:r>
                      </m:e>
                    </m:nary>
                  </m:oMath>
                </a14:m>
                <a:r>
                  <a:rPr lang="de-DE" sz="2400"/>
                  <a:t>	with </a:t>
                </a:r>
                <a14:m>
                  <m:oMath xmlns:m="http://schemas.openxmlformats.org/officeDocument/2006/math">
                    <m:r>
                      <a:rPr lang="de-DE" sz="2400" i="1">
                        <a:latin typeface="Cambria Math" panose="02040503050406030204" pitchFamily="18" charset="0"/>
                        <a:ea typeface="Cambria Math" panose="02040503050406030204" pitchFamily="18" charset="0"/>
                      </a:rPr>
                      <m:t>𝜇</m:t>
                    </m:r>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𝑁</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de-DE" sz="2400" i="1" dirty="0">
                            <a:latin typeface="Cambria Math" panose="02040503050406030204" pitchFamily="18" charset="0"/>
                          </a:rPr>
                          <m:t>𝑁</m:t>
                        </m:r>
                      </m:sup>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e>
                    </m:nary>
                  </m:oMath>
                </a14:m>
                <a:endParaRPr lang="de-DE" sz="2400" dirty="0"/>
              </a:p>
              <a:p>
                <a:endParaRPr lang="de-DE" sz="2400" dirty="0"/>
              </a:p>
              <a:p>
                <a:r>
                  <a:rPr lang="en-US" sz="2200"/>
                  <a:t>The Theil index is a statistic used to measure economic inequality. The Theil index measures an entropic "distance" the population is away from the "ideal" egalitarian state of everyone having the same income. The numerical result is in terms of negative entropy so that a higher number indicates more order that is further away from the "ideal" of maximum disorder. Formulating the index to represent negative entropy instead of entropy allows it to be a measure of inequality rather than equality.</a:t>
                </a:r>
                <a:endParaRPr lang="de-DE" sz="2200" dirty="0"/>
              </a:p>
              <a:p>
                <a:endParaRPr lang="de-DE" sz="2400" dirty="0"/>
              </a:p>
            </p:txBody>
          </p:sp>
        </mc:Choice>
        <mc:Fallback xmlns="">
          <p:sp>
            <p:nvSpPr>
              <p:cNvPr id="2" name="Textfeld 1">
                <a:extLst>
                  <a:ext uri="{FF2B5EF4-FFF2-40B4-BE49-F238E27FC236}">
                    <a16:creationId xmlns:a16="http://schemas.microsoft.com/office/drawing/2014/main" id="{54E5488A-6F51-8AC1-4E84-B948AC93612D}"/>
                  </a:ext>
                </a:extLst>
              </p:cNvPr>
              <p:cNvSpPr txBox="1">
                <a:spLocks noRot="1" noChangeAspect="1" noMove="1" noResize="1" noEditPoints="1" noAdjustHandles="1" noChangeArrowheads="1" noChangeShapeType="1" noTextEdit="1"/>
              </p:cNvSpPr>
              <p:nvPr/>
            </p:nvSpPr>
            <p:spPr>
              <a:xfrm>
                <a:off x="0" y="477715"/>
                <a:ext cx="12192000" cy="3118925"/>
              </a:xfrm>
              <a:prstGeom prst="rect">
                <a:avLst/>
              </a:prstGeom>
              <a:blipFill>
                <a:blip r:embed="rId2"/>
                <a:stretch>
                  <a:fillRect l="-650" b="-2148"/>
                </a:stretch>
              </a:blipFill>
            </p:spPr>
            <p:txBody>
              <a:bodyPr/>
              <a:lstStyle/>
              <a:p>
                <a:r>
                  <a:rPr lang="de-DE">
                    <a:noFill/>
                  </a:rPr>
                  <a:t> </a:t>
                </a:r>
              </a:p>
            </p:txBody>
          </p:sp>
        </mc:Fallback>
      </mc:AlternateContent>
      <p:sp>
        <p:nvSpPr>
          <p:cNvPr id="5" name="Rechteck 4">
            <a:extLst>
              <a:ext uri="{FF2B5EF4-FFF2-40B4-BE49-F238E27FC236}">
                <a16:creationId xmlns:a16="http://schemas.microsoft.com/office/drawing/2014/main" id="{5C8B3FED-9022-91AE-39D8-1CDC72C282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6" name="Textfeld 5">
            <a:extLst>
              <a:ext uri="{FF2B5EF4-FFF2-40B4-BE49-F238E27FC236}">
                <a16:creationId xmlns:a16="http://schemas.microsoft.com/office/drawing/2014/main" id="{0BA5B3B6-8B45-8C84-6A1E-C2D52ECD188E}"/>
              </a:ext>
            </a:extLst>
          </p:cNvPr>
          <p:cNvSpPr txBox="1"/>
          <p:nvPr/>
        </p:nvSpPr>
        <p:spPr>
          <a:xfrm>
            <a:off x="0" y="3745535"/>
            <a:ext cx="8574596" cy="2888945"/>
          </a:xfrm>
          <a:prstGeom prst="rect">
            <a:avLst/>
          </a:prstGeom>
          <a:noFill/>
        </p:spPr>
        <p:txBody>
          <a:bodyPr wrap="square" rtlCol="0">
            <a:noAutofit/>
          </a:bodyPr>
          <a:lstStyle/>
          <a:p>
            <a:r>
              <a:rPr lang="de-DE" sz="2400"/>
              <a:t>Properties:</a:t>
            </a:r>
          </a:p>
          <a:p>
            <a:pPr marL="342900" indent="-342900">
              <a:buFont typeface="Arial" panose="020B0604020202020204" pitchFamily="34" charset="0"/>
              <a:buChar char="•"/>
            </a:pPr>
            <a:r>
              <a:rPr lang="de-DE" sz="2200"/>
              <a:t>For the uniform distribution: T=0</a:t>
            </a:r>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r>
              <a:rPr lang="de-DE" sz="2200"/>
              <a:t>For a distribution with maximum inequality: T=ln(N)</a:t>
            </a:r>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r>
              <a:rPr lang="de-DE" sz="2200"/>
              <a:t>The Theil-Index is decomposable for subgroups of the distirbution</a:t>
            </a:r>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r>
              <a:rPr lang="de-DE" sz="2200"/>
              <a:t>The Theil-Index is very sensitve to redristibutions form poor to rich  </a:t>
            </a:r>
            <a:endParaRPr lang="de-DE" sz="2200" dirty="0"/>
          </a:p>
          <a:p>
            <a:endParaRPr lang="de-DE" sz="2400" dirty="0"/>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255B5591-F606-E80E-7513-1B988CFE12FE}"/>
                  </a:ext>
                </a:extLst>
              </p14:cNvPr>
              <p14:cNvContentPartPr/>
              <p14:nvPr/>
            </p14:nvContentPartPr>
            <p14:xfrm>
              <a:off x="6951941" y="1601526"/>
              <a:ext cx="1791360" cy="66240"/>
            </p14:xfrm>
          </p:contentPart>
        </mc:Choice>
        <mc:Fallback>
          <p:pic>
            <p:nvPicPr>
              <p:cNvPr id="3" name="Freihand 2">
                <a:extLst>
                  <a:ext uri="{FF2B5EF4-FFF2-40B4-BE49-F238E27FC236}">
                    <a16:creationId xmlns:a16="http://schemas.microsoft.com/office/drawing/2014/main" id="{255B5591-F606-E80E-7513-1B988CFE12FE}"/>
                  </a:ext>
                </a:extLst>
              </p:cNvPr>
              <p:cNvPicPr/>
              <p:nvPr/>
            </p:nvPicPr>
            <p:blipFill>
              <a:blip r:embed="rId4"/>
              <a:stretch>
                <a:fillRect/>
              </a:stretch>
            </p:blipFill>
            <p:spPr>
              <a:xfrm>
                <a:off x="6942941" y="1592526"/>
                <a:ext cx="18090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0" name="Freihand 9">
                <a:extLst>
                  <a:ext uri="{FF2B5EF4-FFF2-40B4-BE49-F238E27FC236}">
                    <a16:creationId xmlns:a16="http://schemas.microsoft.com/office/drawing/2014/main" id="{93748642-B017-01A2-CBFC-6242F3FAF815}"/>
                  </a:ext>
                </a:extLst>
              </p14:cNvPr>
              <p14:cNvContentPartPr/>
              <p14:nvPr/>
            </p14:nvContentPartPr>
            <p14:xfrm>
              <a:off x="5201621" y="782166"/>
              <a:ext cx="1028160" cy="800280"/>
            </p14:xfrm>
          </p:contentPart>
        </mc:Choice>
        <mc:Fallback>
          <p:pic>
            <p:nvPicPr>
              <p:cNvPr id="10" name="Freihand 9">
                <a:extLst>
                  <a:ext uri="{FF2B5EF4-FFF2-40B4-BE49-F238E27FC236}">
                    <a16:creationId xmlns:a16="http://schemas.microsoft.com/office/drawing/2014/main" id="{93748642-B017-01A2-CBFC-6242F3FAF815}"/>
                  </a:ext>
                </a:extLst>
              </p:cNvPr>
              <p:cNvPicPr/>
              <p:nvPr/>
            </p:nvPicPr>
            <p:blipFill>
              <a:blip r:embed="rId6"/>
              <a:stretch>
                <a:fillRect/>
              </a:stretch>
            </p:blipFill>
            <p:spPr>
              <a:xfrm>
                <a:off x="5192981" y="773166"/>
                <a:ext cx="1045800" cy="817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2" name="Freihand 11">
                <a:extLst>
                  <a:ext uri="{FF2B5EF4-FFF2-40B4-BE49-F238E27FC236}">
                    <a16:creationId xmlns:a16="http://schemas.microsoft.com/office/drawing/2014/main" id="{269C1C24-984E-4622-0EBA-AD3F5E2C7D5C}"/>
                  </a:ext>
                </a:extLst>
              </p14:cNvPr>
              <p14:cNvContentPartPr/>
              <p14:nvPr/>
            </p14:nvContentPartPr>
            <p14:xfrm>
              <a:off x="3580901" y="4459566"/>
              <a:ext cx="813600" cy="99720"/>
            </p14:xfrm>
          </p:contentPart>
        </mc:Choice>
        <mc:Fallback>
          <p:pic>
            <p:nvPicPr>
              <p:cNvPr id="12" name="Freihand 11">
                <a:extLst>
                  <a:ext uri="{FF2B5EF4-FFF2-40B4-BE49-F238E27FC236}">
                    <a16:creationId xmlns:a16="http://schemas.microsoft.com/office/drawing/2014/main" id="{269C1C24-984E-4622-0EBA-AD3F5E2C7D5C}"/>
                  </a:ext>
                </a:extLst>
              </p:cNvPr>
              <p:cNvPicPr/>
              <p:nvPr/>
            </p:nvPicPr>
            <p:blipFill>
              <a:blip r:embed="rId8"/>
              <a:stretch>
                <a:fillRect/>
              </a:stretch>
            </p:blipFill>
            <p:spPr>
              <a:xfrm>
                <a:off x="3572261" y="4450566"/>
                <a:ext cx="831240" cy="117360"/>
              </a:xfrm>
              <a:prstGeom prst="rect">
                <a:avLst/>
              </a:prstGeom>
            </p:spPr>
          </p:pic>
        </mc:Fallback>
      </mc:AlternateContent>
      <p:grpSp>
        <p:nvGrpSpPr>
          <p:cNvPr id="14" name="Gruppieren 13">
            <a:extLst>
              <a:ext uri="{FF2B5EF4-FFF2-40B4-BE49-F238E27FC236}">
                <a16:creationId xmlns:a16="http://schemas.microsoft.com/office/drawing/2014/main" id="{09FD6938-1B8C-96CD-4456-392E22093FBD}"/>
              </a:ext>
            </a:extLst>
          </p:cNvPr>
          <p:cNvGrpSpPr/>
          <p:nvPr/>
        </p:nvGrpSpPr>
        <p:grpSpPr>
          <a:xfrm>
            <a:off x="4952141" y="805566"/>
            <a:ext cx="1200240" cy="866520"/>
            <a:chOff x="4952141" y="805566"/>
            <a:chExt cx="1200240" cy="866520"/>
          </a:xfrm>
        </p:grpSpPr>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B2B50F96-11C7-E6A6-47BA-58FC39AAC37F}"/>
                    </a:ext>
                  </a:extLst>
                </p14:cNvPr>
                <p14:cNvContentPartPr/>
                <p14:nvPr/>
              </p14:nvContentPartPr>
              <p14:xfrm>
                <a:off x="4952141" y="821406"/>
                <a:ext cx="346320" cy="850680"/>
              </p14:xfrm>
            </p:contentPart>
          </mc:Choice>
          <mc:Fallback>
            <p:pic>
              <p:nvPicPr>
                <p:cNvPr id="7" name="Freihand 6">
                  <a:extLst>
                    <a:ext uri="{FF2B5EF4-FFF2-40B4-BE49-F238E27FC236}">
                      <a16:creationId xmlns:a16="http://schemas.microsoft.com/office/drawing/2014/main" id="{B2B50F96-11C7-E6A6-47BA-58FC39AAC37F}"/>
                    </a:ext>
                  </a:extLst>
                </p:cNvPr>
                <p:cNvPicPr/>
                <p:nvPr/>
              </p:nvPicPr>
              <p:blipFill>
                <a:blip r:embed="rId10"/>
                <a:stretch>
                  <a:fillRect/>
                </a:stretch>
              </p:blipFill>
              <p:spPr>
                <a:xfrm>
                  <a:off x="4943501" y="812766"/>
                  <a:ext cx="363960" cy="868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74149C75-C8FC-BF16-0706-F2C3E6966995}"/>
                    </a:ext>
                  </a:extLst>
                </p14:cNvPr>
                <p14:cNvContentPartPr/>
                <p14:nvPr/>
              </p14:nvContentPartPr>
              <p14:xfrm>
                <a:off x="5221781" y="805566"/>
                <a:ext cx="930600" cy="779760"/>
              </p14:xfrm>
            </p:contentPart>
          </mc:Choice>
          <mc:Fallback>
            <p:pic>
              <p:nvPicPr>
                <p:cNvPr id="8" name="Freihand 7">
                  <a:extLst>
                    <a:ext uri="{FF2B5EF4-FFF2-40B4-BE49-F238E27FC236}">
                      <a16:creationId xmlns:a16="http://schemas.microsoft.com/office/drawing/2014/main" id="{74149C75-C8FC-BF16-0706-F2C3E6966995}"/>
                    </a:ext>
                  </a:extLst>
                </p:cNvPr>
                <p:cNvPicPr/>
                <p:nvPr/>
              </p:nvPicPr>
              <p:blipFill>
                <a:blip r:embed="rId12"/>
                <a:stretch>
                  <a:fillRect/>
                </a:stretch>
              </p:blipFill>
              <p:spPr>
                <a:xfrm>
                  <a:off x="5212781" y="796566"/>
                  <a:ext cx="948240" cy="797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Freihand 12">
                  <a:extLst>
                    <a:ext uri="{FF2B5EF4-FFF2-40B4-BE49-F238E27FC236}">
                      <a16:creationId xmlns:a16="http://schemas.microsoft.com/office/drawing/2014/main" id="{1A336481-EB48-DB3E-E4B2-C8C082EF0F82}"/>
                    </a:ext>
                  </a:extLst>
                </p14:cNvPr>
                <p14:cNvContentPartPr/>
                <p14:nvPr/>
              </p14:nvContentPartPr>
              <p14:xfrm>
                <a:off x="5652701" y="940206"/>
                <a:ext cx="272160" cy="248040"/>
              </p14:xfrm>
            </p:contentPart>
          </mc:Choice>
          <mc:Fallback>
            <p:pic>
              <p:nvPicPr>
                <p:cNvPr id="13" name="Freihand 12">
                  <a:extLst>
                    <a:ext uri="{FF2B5EF4-FFF2-40B4-BE49-F238E27FC236}">
                      <a16:creationId xmlns:a16="http://schemas.microsoft.com/office/drawing/2014/main" id="{1A336481-EB48-DB3E-E4B2-C8C082EF0F82}"/>
                    </a:ext>
                  </a:extLst>
                </p:cNvPr>
                <p:cNvPicPr/>
                <p:nvPr/>
              </p:nvPicPr>
              <p:blipFill>
                <a:blip r:embed="rId14"/>
                <a:stretch>
                  <a:fillRect/>
                </a:stretch>
              </p:blipFill>
              <p:spPr>
                <a:xfrm>
                  <a:off x="5644061" y="931566"/>
                  <a:ext cx="289800" cy="265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15" name="Freihand 14">
                <a:extLst>
                  <a:ext uri="{FF2B5EF4-FFF2-40B4-BE49-F238E27FC236}">
                    <a16:creationId xmlns:a16="http://schemas.microsoft.com/office/drawing/2014/main" id="{0BA13323-AA83-DFA7-28F2-8FB3EF441E56}"/>
                  </a:ext>
                </a:extLst>
              </p14:cNvPr>
              <p14:cNvContentPartPr/>
              <p14:nvPr/>
            </p14:nvContentPartPr>
            <p14:xfrm>
              <a:off x="7365221" y="1552206"/>
              <a:ext cx="1527480" cy="126360"/>
            </p14:xfrm>
          </p:contentPart>
        </mc:Choice>
        <mc:Fallback>
          <p:pic>
            <p:nvPicPr>
              <p:cNvPr id="15" name="Freihand 14">
                <a:extLst>
                  <a:ext uri="{FF2B5EF4-FFF2-40B4-BE49-F238E27FC236}">
                    <a16:creationId xmlns:a16="http://schemas.microsoft.com/office/drawing/2014/main" id="{0BA13323-AA83-DFA7-28F2-8FB3EF441E56}"/>
                  </a:ext>
                </a:extLst>
              </p:cNvPr>
              <p:cNvPicPr/>
              <p:nvPr/>
            </p:nvPicPr>
            <p:blipFill>
              <a:blip r:embed="rId16"/>
              <a:stretch>
                <a:fillRect/>
              </a:stretch>
            </p:blipFill>
            <p:spPr>
              <a:xfrm>
                <a:off x="7356581" y="1543206"/>
                <a:ext cx="1545120" cy="144000"/>
              </a:xfrm>
              <a:prstGeom prst="rect">
                <a:avLst/>
              </a:prstGeom>
            </p:spPr>
          </p:pic>
        </mc:Fallback>
      </mc:AlternateContent>
      <p:grpSp>
        <p:nvGrpSpPr>
          <p:cNvPr id="23" name="Gruppieren 22">
            <a:extLst>
              <a:ext uri="{FF2B5EF4-FFF2-40B4-BE49-F238E27FC236}">
                <a16:creationId xmlns:a16="http://schemas.microsoft.com/office/drawing/2014/main" id="{9DBD2EA0-3961-C3ED-95EA-63D93DEBE7E2}"/>
              </a:ext>
            </a:extLst>
          </p:cNvPr>
          <p:cNvGrpSpPr/>
          <p:nvPr/>
        </p:nvGrpSpPr>
        <p:grpSpPr>
          <a:xfrm>
            <a:off x="4536341" y="3782046"/>
            <a:ext cx="1525320" cy="528480"/>
            <a:chOff x="4536341" y="3782046"/>
            <a:chExt cx="1525320" cy="528480"/>
          </a:xfrm>
        </p:grpSpPr>
        <mc:AlternateContent xmlns:mc="http://schemas.openxmlformats.org/markup-compatibility/2006">
          <mc:Choice xmlns:p14="http://schemas.microsoft.com/office/powerpoint/2010/main" Requires="p14">
            <p:contentPart p14:bwMode="auto" r:id="rId17">
              <p14:nvContentPartPr>
                <p14:cNvPr id="16" name="Freihand 15">
                  <a:extLst>
                    <a:ext uri="{FF2B5EF4-FFF2-40B4-BE49-F238E27FC236}">
                      <a16:creationId xmlns:a16="http://schemas.microsoft.com/office/drawing/2014/main" id="{97D4D7A2-FA88-1A79-27B0-592A295A72EB}"/>
                    </a:ext>
                  </a:extLst>
                </p14:cNvPr>
                <p14:cNvContentPartPr/>
                <p14:nvPr/>
              </p14:nvContentPartPr>
              <p14:xfrm>
                <a:off x="4536341" y="3957006"/>
                <a:ext cx="297720" cy="353520"/>
              </p14:xfrm>
            </p:contentPart>
          </mc:Choice>
          <mc:Fallback>
            <p:pic>
              <p:nvPicPr>
                <p:cNvPr id="16" name="Freihand 15">
                  <a:extLst>
                    <a:ext uri="{FF2B5EF4-FFF2-40B4-BE49-F238E27FC236}">
                      <a16:creationId xmlns:a16="http://schemas.microsoft.com/office/drawing/2014/main" id="{97D4D7A2-FA88-1A79-27B0-592A295A72EB}"/>
                    </a:ext>
                  </a:extLst>
                </p:cNvPr>
                <p:cNvPicPr/>
                <p:nvPr/>
              </p:nvPicPr>
              <p:blipFill>
                <a:blip r:embed="rId18"/>
                <a:stretch>
                  <a:fillRect/>
                </a:stretch>
              </p:blipFill>
              <p:spPr>
                <a:xfrm>
                  <a:off x="4527701" y="3948366"/>
                  <a:ext cx="315360" cy="3711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 name="Freihand 16">
                  <a:extLst>
                    <a:ext uri="{FF2B5EF4-FFF2-40B4-BE49-F238E27FC236}">
                      <a16:creationId xmlns:a16="http://schemas.microsoft.com/office/drawing/2014/main" id="{4770AF93-91CF-956A-DD47-14D8488315F0}"/>
                    </a:ext>
                  </a:extLst>
                </p14:cNvPr>
                <p14:cNvContentPartPr/>
                <p14:nvPr/>
              </p14:nvContentPartPr>
              <p14:xfrm>
                <a:off x="4917581" y="3847566"/>
                <a:ext cx="108360" cy="416880"/>
              </p14:xfrm>
            </p:contentPart>
          </mc:Choice>
          <mc:Fallback>
            <p:pic>
              <p:nvPicPr>
                <p:cNvPr id="17" name="Freihand 16">
                  <a:extLst>
                    <a:ext uri="{FF2B5EF4-FFF2-40B4-BE49-F238E27FC236}">
                      <a16:creationId xmlns:a16="http://schemas.microsoft.com/office/drawing/2014/main" id="{4770AF93-91CF-956A-DD47-14D8488315F0}"/>
                    </a:ext>
                  </a:extLst>
                </p:cNvPr>
                <p:cNvPicPr/>
                <p:nvPr/>
              </p:nvPicPr>
              <p:blipFill>
                <a:blip r:embed="rId20"/>
                <a:stretch>
                  <a:fillRect/>
                </a:stretch>
              </p:blipFill>
              <p:spPr>
                <a:xfrm>
                  <a:off x="4908941" y="3838926"/>
                  <a:ext cx="126000" cy="4345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 name="Freihand 17">
                  <a:extLst>
                    <a:ext uri="{FF2B5EF4-FFF2-40B4-BE49-F238E27FC236}">
                      <a16:creationId xmlns:a16="http://schemas.microsoft.com/office/drawing/2014/main" id="{747EB5CE-7A5A-7715-568D-3E576455DCCB}"/>
                    </a:ext>
                  </a:extLst>
                </p14:cNvPr>
                <p14:cNvContentPartPr/>
                <p14:nvPr/>
              </p14:nvContentPartPr>
              <p14:xfrm>
                <a:off x="5079581" y="3971766"/>
                <a:ext cx="100080" cy="202320"/>
              </p14:xfrm>
            </p:contentPart>
          </mc:Choice>
          <mc:Fallback>
            <p:pic>
              <p:nvPicPr>
                <p:cNvPr id="18" name="Freihand 17">
                  <a:extLst>
                    <a:ext uri="{FF2B5EF4-FFF2-40B4-BE49-F238E27FC236}">
                      <a16:creationId xmlns:a16="http://schemas.microsoft.com/office/drawing/2014/main" id="{747EB5CE-7A5A-7715-568D-3E576455DCCB}"/>
                    </a:ext>
                  </a:extLst>
                </p:cNvPr>
                <p:cNvPicPr/>
                <p:nvPr/>
              </p:nvPicPr>
              <p:blipFill>
                <a:blip r:embed="rId22"/>
                <a:stretch>
                  <a:fillRect/>
                </a:stretch>
              </p:blipFill>
              <p:spPr>
                <a:xfrm>
                  <a:off x="5070581" y="3963126"/>
                  <a:ext cx="1177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9" name="Freihand 18">
                  <a:extLst>
                    <a:ext uri="{FF2B5EF4-FFF2-40B4-BE49-F238E27FC236}">
                      <a16:creationId xmlns:a16="http://schemas.microsoft.com/office/drawing/2014/main" id="{D5D55701-B502-6344-45FD-8EB8CCA27CF9}"/>
                    </a:ext>
                  </a:extLst>
                </p14:cNvPr>
                <p14:cNvContentPartPr/>
                <p14:nvPr/>
              </p14:nvContentPartPr>
              <p14:xfrm>
                <a:off x="5203781" y="3784566"/>
                <a:ext cx="136800" cy="459360"/>
              </p14:xfrm>
            </p:contentPart>
          </mc:Choice>
          <mc:Fallback>
            <p:pic>
              <p:nvPicPr>
                <p:cNvPr id="19" name="Freihand 18">
                  <a:extLst>
                    <a:ext uri="{FF2B5EF4-FFF2-40B4-BE49-F238E27FC236}">
                      <a16:creationId xmlns:a16="http://schemas.microsoft.com/office/drawing/2014/main" id="{D5D55701-B502-6344-45FD-8EB8CCA27CF9}"/>
                    </a:ext>
                  </a:extLst>
                </p:cNvPr>
                <p:cNvPicPr/>
                <p:nvPr/>
              </p:nvPicPr>
              <p:blipFill>
                <a:blip r:embed="rId24"/>
                <a:stretch>
                  <a:fillRect/>
                </a:stretch>
              </p:blipFill>
              <p:spPr>
                <a:xfrm>
                  <a:off x="5194781" y="3775566"/>
                  <a:ext cx="154440" cy="477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 name="Freihand 19">
                  <a:extLst>
                    <a:ext uri="{FF2B5EF4-FFF2-40B4-BE49-F238E27FC236}">
                      <a16:creationId xmlns:a16="http://schemas.microsoft.com/office/drawing/2014/main" id="{236BCD92-32B0-7058-193D-C2C225DD976B}"/>
                    </a:ext>
                  </a:extLst>
                </p14:cNvPr>
                <p14:cNvContentPartPr/>
                <p14:nvPr/>
              </p14:nvContentPartPr>
              <p14:xfrm>
                <a:off x="5448221" y="3947646"/>
                <a:ext cx="219600" cy="78480"/>
              </p14:xfrm>
            </p:contentPart>
          </mc:Choice>
          <mc:Fallback>
            <p:pic>
              <p:nvPicPr>
                <p:cNvPr id="20" name="Freihand 19">
                  <a:extLst>
                    <a:ext uri="{FF2B5EF4-FFF2-40B4-BE49-F238E27FC236}">
                      <a16:creationId xmlns:a16="http://schemas.microsoft.com/office/drawing/2014/main" id="{236BCD92-32B0-7058-193D-C2C225DD976B}"/>
                    </a:ext>
                  </a:extLst>
                </p:cNvPr>
                <p:cNvPicPr/>
                <p:nvPr/>
              </p:nvPicPr>
              <p:blipFill>
                <a:blip r:embed="rId26"/>
                <a:stretch>
                  <a:fillRect/>
                </a:stretch>
              </p:blipFill>
              <p:spPr>
                <a:xfrm>
                  <a:off x="5439221" y="3938646"/>
                  <a:ext cx="2372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 name="Freihand 20">
                  <a:extLst>
                    <a:ext uri="{FF2B5EF4-FFF2-40B4-BE49-F238E27FC236}">
                      <a16:creationId xmlns:a16="http://schemas.microsoft.com/office/drawing/2014/main" id="{4390EC52-B62A-9A21-AF6B-D95D6E7E2F7F}"/>
                    </a:ext>
                  </a:extLst>
                </p14:cNvPr>
                <p14:cNvContentPartPr/>
                <p14:nvPr/>
              </p14:nvContentPartPr>
              <p14:xfrm>
                <a:off x="5507261" y="4027566"/>
                <a:ext cx="193320" cy="63720"/>
              </p14:xfrm>
            </p:contentPart>
          </mc:Choice>
          <mc:Fallback>
            <p:pic>
              <p:nvPicPr>
                <p:cNvPr id="21" name="Freihand 20">
                  <a:extLst>
                    <a:ext uri="{FF2B5EF4-FFF2-40B4-BE49-F238E27FC236}">
                      <a16:creationId xmlns:a16="http://schemas.microsoft.com/office/drawing/2014/main" id="{4390EC52-B62A-9A21-AF6B-D95D6E7E2F7F}"/>
                    </a:ext>
                  </a:extLst>
                </p:cNvPr>
                <p:cNvPicPr/>
                <p:nvPr/>
              </p:nvPicPr>
              <p:blipFill>
                <a:blip r:embed="rId28"/>
                <a:stretch>
                  <a:fillRect/>
                </a:stretch>
              </p:blipFill>
              <p:spPr>
                <a:xfrm>
                  <a:off x="5498261" y="4018566"/>
                  <a:ext cx="2109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Freihand 21">
                  <a:extLst>
                    <a:ext uri="{FF2B5EF4-FFF2-40B4-BE49-F238E27FC236}">
                      <a16:creationId xmlns:a16="http://schemas.microsoft.com/office/drawing/2014/main" id="{9D098A2E-59F6-6CFC-F502-755C2720C0E1}"/>
                    </a:ext>
                  </a:extLst>
                </p14:cNvPr>
                <p14:cNvContentPartPr/>
                <p14:nvPr/>
              </p14:nvContentPartPr>
              <p14:xfrm>
                <a:off x="5875901" y="3782046"/>
                <a:ext cx="185760" cy="324360"/>
              </p14:xfrm>
            </p:contentPart>
          </mc:Choice>
          <mc:Fallback>
            <p:pic>
              <p:nvPicPr>
                <p:cNvPr id="22" name="Freihand 21">
                  <a:extLst>
                    <a:ext uri="{FF2B5EF4-FFF2-40B4-BE49-F238E27FC236}">
                      <a16:creationId xmlns:a16="http://schemas.microsoft.com/office/drawing/2014/main" id="{9D098A2E-59F6-6CFC-F502-755C2720C0E1}"/>
                    </a:ext>
                  </a:extLst>
                </p:cNvPr>
                <p:cNvPicPr/>
                <p:nvPr/>
              </p:nvPicPr>
              <p:blipFill>
                <a:blip r:embed="rId30"/>
                <a:stretch>
                  <a:fillRect/>
                </a:stretch>
              </p:blipFill>
              <p:spPr>
                <a:xfrm>
                  <a:off x="5867261" y="3773046"/>
                  <a:ext cx="203400" cy="342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
            <p14:nvContentPartPr>
              <p14:cNvPr id="24" name="Freihand 23">
                <a:extLst>
                  <a:ext uri="{FF2B5EF4-FFF2-40B4-BE49-F238E27FC236}">
                    <a16:creationId xmlns:a16="http://schemas.microsoft.com/office/drawing/2014/main" id="{89963EED-8E5D-B634-C398-CE7075A279A8}"/>
                  </a:ext>
                </a:extLst>
              </p14:cNvPr>
              <p14:cNvContentPartPr/>
              <p14:nvPr/>
            </p14:nvContentPartPr>
            <p14:xfrm>
              <a:off x="5805341" y="5151126"/>
              <a:ext cx="704520" cy="65520"/>
            </p14:xfrm>
          </p:contentPart>
        </mc:Choice>
        <mc:Fallback>
          <p:pic>
            <p:nvPicPr>
              <p:cNvPr id="24" name="Freihand 23">
                <a:extLst>
                  <a:ext uri="{FF2B5EF4-FFF2-40B4-BE49-F238E27FC236}">
                    <a16:creationId xmlns:a16="http://schemas.microsoft.com/office/drawing/2014/main" id="{89963EED-8E5D-B634-C398-CE7075A279A8}"/>
                  </a:ext>
                </a:extLst>
              </p:cNvPr>
              <p:cNvPicPr/>
              <p:nvPr/>
            </p:nvPicPr>
            <p:blipFill>
              <a:blip r:embed="rId32"/>
              <a:stretch>
                <a:fillRect/>
              </a:stretch>
            </p:blipFill>
            <p:spPr>
              <a:xfrm>
                <a:off x="5796701" y="5142486"/>
                <a:ext cx="7221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5" name="Freihand 24">
                <a:extLst>
                  <a:ext uri="{FF2B5EF4-FFF2-40B4-BE49-F238E27FC236}">
                    <a16:creationId xmlns:a16="http://schemas.microsoft.com/office/drawing/2014/main" id="{31FD5C97-2C05-D081-C6A5-3EC294C208E2}"/>
                  </a:ext>
                </a:extLst>
              </p14:cNvPr>
              <p14:cNvContentPartPr/>
              <p14:nvPr/>
            </p14:nvContentPartPr>
            <p14:xfrm>
              <a:off x="5769341" y="5160126"/>
              <a:ext cx="809280" cy="131760"/>
            </p14:xfrm>
          </p:contentPart>
        </mc:Choice>
        <mc:Fallback>
          <p:pic>
            <p:nvPicPr>
              <p:cNvPr id="25" name="Freihand 24">
                <a:extLst>
                  <a:ext uri="{FF2B5EF4-FFF2-40B4-BE49-F238E27FC236}">
                    <a16:creationId xmlns:a16="http://schemas.microsoft.com/office/drawing/2014/main" id="{31FD5C97-2C05-D081-C6A5-3EC294C208E2}"/>
                  </a:ext>
                </a:extLst>
              </p:cNvPr>
              <p:cNvPicPr/>
              <p:nvPr/>
            </p:nvPicPr>
            <p:blipFill>
              <a:blip r:embed="rId34"/>
              <a:stretch>
                <a:fillRect/>
              </a:stretch>
            </p:blipFill>
            <p:spPr>
              <a:xfrm>
                <a:off x="5760701" y="5151486"/>
                <a:ext cx="8269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6" name="Freihand 25">
                <a:extLst>
                  <a:ext uri="{FF2B5EF4-FFF2-40B4-BE49-F238E27FC236}">
                    <a16:creationId xmlns:a16="http://schemas.microsoft.com/office/drawing/2014/main" id="{FDC668CE-158B-2ACE-46D9-35ECF92AB772}"/>
                  </a:ext>
                </a:extLst>
              </p14:cNvPr>
              <p14:cNvContentPartPr/>
              <p14:nvPr/>
            </p14:nvContentPartPr>
            <p14:xfrm>
              <a:off x="3513221" y="4046286"/>
              <a:ext cx="875520" cy="693000"/>
            </p14:xfrm>
          </p:contentPart>
        </mc:Choice>
        <mc:Fallback>
          <p:pic>
            <p:nvPicPr>
              <p:cNvPr id="26" name="Freihand 25">
                <a:extLst>
                  <a:ext uri="{FF2B5EF4-FFF2-40B4-BE49-F238E27FC236}">
                    <a16:creationId xmlns:a16="http://schemas.microsoft.com/office/drawing/2014/main" id="{FDC668CE-158B-2ACE-46D9-35ECF92AB772}"/>
                  </a:ext>
                </a:extLst>
              </p:cNvPr>
              <p:cNvPicPr/>
              <p:nvPr/>
            </p:nvPicPr>
            <p:blipFill>
              <a:blip r:embed="rId36"/>
              <a:stretch>
                <a:fillRect/>
              </a:stretch>
            </p:blipFill>
            <p:spPr>
              <a:xfrm>
                <a:off x="3504581" y="4037646"/>
                <a:ext cx="893160" cy="7106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7" name="Freihand 26">
                <a:extLst>
                  <a:ext uri="{FF2B5EF4-FFF2-40B4-BE49-F238E27FC236}">
                    <a16:creationId xmlns:a16="http://schemas.microsoft.com/office/drawing/2014/main" id="{620D362C-36E6-7081-CFB3-B686852231E4}"/>
                  </a:ext>
                </a:extLst>
              </p14:cNvPr>
              <p14:cNvContentPartPr/>
              <p14:nvPr/>
            </p14:nvContentPartPr>
            <p14:xfrm>
              <a:off x="5291621" y="4751166"/>
              <a:ext cx="1366200" cy="615960"/>
            </p14:xfrm>
          </p:contentPart>
        </mc:Choice>
        <mc:Fallback>
          <p:pic>
            <p:nvPicPr>
              <p:cNvPr id="27" name="Freihand 26">
                <a:extLst>
                  <a:ext uri="{FF2B5EF4-FFF2-40B4-BE49-F238E27FC236}">
                    <a16:creationId xmlns:a16="http://schemas.microsoft.com/office/drawing/2014/main" id="{620D362C-36E6-7081-CFB3-B686852231E4}"/>
                  </a:ext>
                </a:extLst>
              </p:cNvPr>
              <p:cNvPicPr/>
              <p:nvPr/>
            </p:nvPicPr>
            <p:blipFill>
              <a:blip r:embed="rId38"/>
              <a:stretch>
                <a:fillRect/>
              </a:stretch>
            </p:blipFill>
            <p:spPr>
              <a:xfrm>
                <a:off x="5282621" y="4742166"/>
                <a:ext cx="1383840" cy="6336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8" name="Freihand 27">
                <a:extLst>
                  <a:ext uri="{FF2B5EF4-FFF2-40B4-BE49-F238E27FC236}">
                    <a16:creationId xmlns:a16="http://schemas.microsoft.com/office/drawing/2014/main" id="{4025726C-F08D-D40A-03D6-C093B2DBB3E5}"/>
                  </a:ext>
                </a:extLst>
              </p14:cNvPr>
              <p14:cNvContentPartPr/>
              <p14:nvPr/>
            </p14:nvContentPartPr>
            <p14:xfrm>
              <a:off x="3234941" y="6536766"/>
              <a:ext cx="5042520" cy="93240"/>
            </p14:xfrm>
          </p:contentPart>
        </mc:Choice>
        <mc:Fallback>
          <p:pic>
            <p:nvPicPr>
              <p:cNvPr id="28" name="Freihand 27">
                <a:extLst>
                  <a:ext uri="{FF2B5EF4-FFF2-40B4-BE49-F238E27FC236}">
                    <a16:creationId xmlns:a16="http://schemas.microsoft.com/office/drawing/2014/main" id="{4025726C-F08D-D40A-03D6-C093B2DBB3E5}"/>
                  </a:ext>
                </a:extLst>
              </p:cNvPr>
              <p:cNvPicPr/>
              <p:nvPr/>
            </p:nvPicPr>
            <p:blipFill>
              <a:blip r:embed="rId40"/>
              <a:stretch>
                <a:fillRect/>
              </a:stretch>
            </p:blipFill>
            <p:spPr>
              <a:xfrm>
                <a:off x="3226301" y="6528126"/>
                <a:ext cx="5060160" cy="110880"/>
              </a:xfrm>
              <a:prstGeom prst="rect">
                <a:avLst/>
              </a:prstGeom>
            </p:spPr>
          </p:pic>
        </mc:Fallback>
      </mc:AlternateContent>
    </p:spTree>
    <p:extLst>
      <p:ext uri="{BB962C8B-B14F-4D97-AF65-F5344CB8AC3E}">
        <p14:creationId xmlns:p14="http://schemas.microsoft.com/office/powerpoint/2010/main" val="3134385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Market share in a sector</a:t>
            </a:r>
            <a:endParaRPr lang="de-DE" sz="3200" baseline="30000" dirty="0"/>
          </a:p>
        </p:txBody>
      </p:sp>
      <p:graphicFrame>
        <p:nvGraphicFramePr>
          <p:cNvPr id="7" name="Tabelle 6">
            <a:extLst>
              <a:ext uri="{FF2B5EF4-FFF2-40B4-BE49-F238E27FC236}">
                <a16:creationId xmlns:a16="http://schemas.microsoft.com/office/drawing/2014/main" id="{355913CE-40F5-42D3-8EE7-99ECD310C08B}"/>
              </a:ext>
            </a:extLst>
          </p:cNvPr>
          <p:cNvGraphicFramePr>
            <a:graphicFrameLocks noGrp="1"/>
          </p:cNvGraphicFramePr>
          <p:nvPr/>
        </p:nvGraphicFramePr>
        <p:xfrm>
          <a:off x="571808" y="908718"/>
          <a:ext cx="7920880" cy="5040564"/>
        </p:xfrm>
        <a:graphic>
          <a:graphicData uri="http://schemas.openxmlformats.org/drawingml/2006/table">
            <a:tbl>
              <a:tblPr/>
              <a:tblGrid>
                <a:gridCol w="1584176">
                  <a:extLst>
                    <a:ext uri="{9D8B030D-6E8A-4147-A177-3AD203B41FA5}">
                      <a16:colId xmlns:a16="http://schemas.microsoft.com/office/drawing/2014/main" val="3538431169"/>
                    </a:ext>
                  </a:extLst>
                </a:gridCol>
                <a:gridCol w="1584176">
                  <a:extLst>
                    <a:ext uri="{9D8B030D-6E8A-4147-A177-3AD203B41FA5}">
                      <a16:colId xmlns:a16="http://schemas.microsoft.com/office/drawing/2014/main" val="514388116"/>
                    </a:ext>
                  </a:extLst>
                </a:gridCol>
                <a:gridCol w="1584176">
                  <a:extLst>
                    <a:ext uri="{9D8B030D-6E8A-4147-A177-3AD203B41FA5}">
                      <a16:colId xmlns:a16="http://schemas.microsoft.com/office/drawing/2014/main" val="1201403581"/>
                    </a:ext>
                  </a:extLst>
                </a:gridCol>
                <a:gridCol w="1584176">
                  <a:extLst>
                    <a:ext uri="{9D8B030D-6E8A-4147-A177-3AD203B41FA5}">
                      <a16:colId xmlns:a16="http://schemas.microsoft.com/office/drawing/2014/main" val="2598915155"/>
                    </a:ext>
                  </a:extLst>
                </a:gridCol>
                <a:gridCol w="1584176">
                  <a:extLst>
                    <a:ext uri="{9D8B030D-6E8A-4147-A177-3AD203B41FA5}">
                      <a16:colId xmlns:a16="http://schemas.microsoft.com/office/drawing/2014/main" val="971884645"/>
                    </a:ext>
                  </a:extLst>
                </a:gridCol>
              </a:tblGrid>
              <a:tr h="420047">
                <a:tc>
                  <a:txBody>
                    <a:bodyPr/>
                    <a:lstStyle/>
                    <a:p>
                      <a:pPr algn="ctr" fontAlgn="b"/>
                      <a:r>
                        <a:rPr lang="de-DE" sz="2400" b="0" i="0" u="none" strike="noStrike" dirty="0" err="1">
                          <a:solidFill>
                            <a:srgbClr val="000000"/>
                          </a:solidFill>
                          <a:effectLst/>
                          <a:latin typeface="Calibri" panose="020F0502020204030204" pitchFamily="34" charset="0"/>
                        </a:rPr>
                        <a:t>No</a:t>
                      </a:r>
                      <a:r>
                        <a:rPr lang="de-DE" sz="2400" b="0" i="0" u="none" strike="noStrike" dirty="0">
                          <a:solidFill>
                            <a:srgbClr val="000000"/>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dirty="0">
                          <a:solidFill>
                            <a:srgbClr val="000000"/>
                          </a:solidFill>
                          <a:effectLst/>
                          <a:latin typeface="Calibri" panose="020F0502020204030204" pitchFamily="34" charset="0"/>
                        </a:rPr>
                        <a:t>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C</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2387609"/>
                  </a:ext>
                </a:extLst>
              </a:tr>
              <a:tr h="420047">
                <a:tc>
                  <a:txBody>
                    <a:bodyPr/>
                    <a:lstStyle/>
                    <a:p>
                      <a:pPr algn="ctr" fontAlgn="b"/>
                      <a:r>
                        <a:rPr lang="de-DE" sz="24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dirty="0">
                          <a:solidFill>
                            <a:srgbClr val="000000"/>
                          </a:solidFill>
                          <a:effectLst/>
                          <a:latin typeface="Calibri" panose="020F0502020204030204" pitchFamily="34" charset="0"/>
                        </a:rPr>
                        <a:t>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dirty="0">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3735448"/>
                  </a:ext>
                </a:extLst>
              </a:tr>
              <a:tr h="420047">
                <a:tc>
                  <a:txBody>
                    <a:bodyPr/>
                    <a:lstStyle/>
                    <a:p>
                      <a:pPr algn="ctr" fontAlgn="b"/>
                      <a:r>
                        <a:rPr lang="de-DE" sz="2400" b="0" i="0" u="none" strike="noStrike" dirty="0">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120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dirty="0">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3027692"/>
                  </a:ext>
                </a:extLst>
              </a:tr>
              <a:tr h="420047">
                <a:tc>
                  <a:txBody>
                    <a:bodyPr/>
                    <a:lstStyle/>
                    <a:p>
                      <a:pPr algn="ctr" fontAlgn="b"/>
                      <a:r>
                        <a:rPr lang="de-DE" sz="2400" b="0" i="0" u="none" strike="noStrike" dirty="0">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190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0265483"/>
                  </a:ext>
                </a:extLst>
              </a:tr>
              <a:tr h="420047">
                <a:tc>
                  <a:txBody>
                    <a:bodyPr/>
                    <a:lstStyle/>
                    <a:p>
                      <a:pPr algn="ctr" fontAlgn="b"/>
                      <a:r>
                        <a:rPr lang="de-DE" sz="2400" b="0" i="0" u="none" strike="noStrike" dirty="0">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250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8512767"/>
                  </a:ext>
                </a:extLst>
              </a:tr>
              <a:tr h="420047">
                <a:tc>
                  <a:txBody>
                    <a:bodyPr/>
                    <a:lstStyle/>
                    <a:p>
                      <a:pPr algn="ctr" fontAlgn="b"/>
                      <a:r>
                        <a:rPr lang="de-DE" sz="2400" b="0" i="0" u="none" strike="noStrike" dirty="0">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370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dirty="0">
                          <a:solidFill>
                            <a:srgbClr val="000000"/>
                          </a:solidFill>
                          <a:effectLst/>
                          <a:latin typeface="Calibri" panose="020F0502020204030204" pitchFamily="34" charset="0"/>
                        </a:rPr>
                        <a:t>1000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923671"/>
                  </a:ext>
                </a:extLst>
              </a:tr>
              <a:tr h="420047">
                <a:tc>
                  <a:txBody>
                    <a:bodyPr/>
                    <a:lstStyle/>
                    <a:p>
                      <a:pPr algn="ctr" fontAlgn="b"/>
                      <a:r>
                        <a:rPr lang="de-DE" sz="2400" b="0" i="0" u="none" strike="noStrike" dirty="0">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24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dirty="0">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5632594"/>
                  </a:ext>
                </a:extLst>
              </a:tr>
              <a:tr h="420047">
                <a:tc>
                  <a:txBody>
                    <a:bodyPr/>
                    <a:lstStyle/>
                    <a:p>
                      <a:pPr algn="ctr" fontAlgn="b"/>
                      <a:r>
                        <a:rPr lang="de-DE" sz="2400" b="0" i="0" u="none" strike="noStrike" dirty="0">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dirty="0">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9202993"/>
                  </a:ext>
                </a:extLst>
              </a:tr>
              <a:tr h="420047">
                <a:tc>
                  <a:txBody>
                    <a:bodyPr/>
                    <a:lstStyle/>
                    <a:p>
                      <a:pPr algn="ctr" fontAlgn="b"/>
                      <a:r>
                        <a:rPr lang="de-DE" sz="2400" b="0" i="0" u="none" strike="noStrike" dirty="0">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dirty="0">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3715882"/>
                  </a:ext>
                </a:extLst>
              </a:tr>
              <a:tr h="420047">
                <a:tc>
                  <a:txBody>
                    <a:bodyPr/>
                    <a:lstStyle/>
                    <a:p>
                      <a:pPr algn="ctr" fontAlgn="b"/>
                      <a:r>
                        <a:rPr lang="de-DE" sz="2400" b="0" i="0" u="none" strike="noStrike" dirty="0">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dirty="0">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092926"/>
                  </a:ext>
                </a:extLst>
              </a:tr>
              <a:tr h="420047">
                <a:tc>
                  <a:txBody>
                    <a:bodyPr/>
                    <a:lstStyle/>
                    <a:p>
                      <a:pPr algn="ctr" fontAlgn="b"/>
                      <a:r>
                        <a:rPr lang="de-DE" sz="2400" b="0" i="0" u="none" strike="noStrike" dirty="0">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dirty="0">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0280349"/>
                  </a:ext>
                </a:extLst>
              </a:tr>
              <a:tr h="420047">
                <a:tc>
                  <a:txBody>
                    <a:bodyPr/>
                    <a:lstStyle/>
                    <a:p>
                      <a:pPr algn="l" fontAlgn="b"/>
                      <a:r>
                        <a:rPr lang="de-DE" sz="2400" b="0" i="0" u="none" strike="noStrike">
                          <a:solidFill>
                            <a:srgbClr val="000000"/>
                          </a:solidFill>
                          <a:effectLst/>
                          <a:latin typeface="Calibri" panose="020F0502020204030204" pitchFamily="34" charset="0"/>
                        </a:rPr>
                        <a:t>Sum</a:t>
                      </a:r>
                      <a:endParaRPr lang="de-DE" sz="24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24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24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24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24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0997048"/>
                  </a:ext>
                </a:extLst>
              </a:tr>
            </a:tbl>
          </a:graphicData>
        </a:graphic>
      </p:graphicFrame>
      <p:sp>
        <p:nvSpPr>
          <p:cNvPr id="2" name="Rechteck 1">
            <a:extLst>
              <a:ext uri="{FF2B5EF4-FFF2-40B4-BE49-F238E27FC236}">
                <a16:creationId xmlns:a16="http://schemas.microsoft.com/office/drawing/2014/main" id="{5C7C6324-D215-A014-C9D3-726E11AF90C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172256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Excercise</a:t>
            </a:r>
            <a:endParaRPr lang="de-DE" sz="3200"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30855C1F-2545-4E14-B8FA-0582DFDB53CE}"/>
                  </a:ext>
                </a:extLst>
              </p:cNvPr>
              <p:cNvSpPr txBox="1"/>
              <p:nvPr/>
            </p:nvSpPr>
            <p:spPr>
              <a:xfrm>
                <a:off x="1524000" y="764704"/>
                <a:ext cx="9144000" cy="5976664"/>
              </a:xfrm>
              <a:prstGeom prst="rect">
                <a:avLst/>
              </a:prstGeom>
              <a:noFill/>
            </p:spPr>
            <p:txBody>
              <a:bodyPr wrap="square" rtlCol="0">
                <a:noAutofit/>
              </a:bodyPr>
              <a:lstStyle/>
              <a:p>
                <a:r>
                  <a:rPr lang="de-DE" sz="2400" dirty="0" err="1"/>
                  <a:t>Determine</a:t>
                </a:r>
                <a:r>
                  <a:rPr lang="de-DE" sz="2400" dirty="0"/>
                  <a:t> </a:t>
                </a:r>
                <a:r>
                  <a:rPr lang="de-DE" sz="2400" dirty="0" err="1"/>
                  <a:t>if</a:t>
                </a:r>
                <a:r>
                  <a:rPr lang="de-DE" sz="2400" dirty="0"/>
                  <a:t> possible </a:t>
                </a:r>
                <a:r>
                  <a:rPr lang="de-DE" sz="2400" dirty="0" err="1"/>
                  <a:t>for</a:t>
                </a:r>
                <a:r>
                  <a:rPr lang="de-DE" sz="2400" dirty="0"/>
                  <a:t> A-D</a:t>
                </a:r>
              </a:p>
              <a:p>
                <a:endParaRPr lang="de-DE" sz="2400" dirty="0"/>
              </a:p>
              <a:p>
                <a:pPr marL="457200" indent="-457200">
                  <a:buFont typeface="+mj-lt"/>
                  <a:buAutoNum type="alphaLcParenR"/>
                </a:pPr>
                <a:r>
                  <a:rPr lang="de-DE" sz="2400" dirty="0"/>
                  <a:t>C</a:t>
                </a:r>
                <a14:m>
                  <m:oMath xmlns:m="http://schemas.openxmlformats.org/officeDocument/2006/math">
                    <m:r>
                      <m:rPr>
                        <m:sty m:val="p"/>
                      </m:rPr>
                      <a:rPr lang="de-DE" sz="2400" b="0" i="0" dirty="0" smtClean="0">
                        <a:latin typeface="Cambria Math" panose="02040503050406030204" pitchFamily="18" charset="0"/>
                      </a:rPr>
                      <m:t>on</m:t>
                    </m:r>
                    <m:r>
                      <m:rPr>
                        <m:nor/>
                      </m:rPr>
                      <a:rPr lang="de-DE" sz="2400" b="0" i="0" dirty="0" smtClean="0">
                        <a:latin typeface="Cambria Math" panose="02040503050406030204" pitchFamily="18" charset="0"/>
                      </a:rPr>
                      <m:t>centration</m:t>
                    </m:r>
                    <m:r>
                      <m:rPr>
                        <m:nor/>
                      </m:rPr>
                      <a:rPr lang="de-DE" sz="2400" b="0" i="0" dirty="0" smtClean="0">
                        <a:latin typeface="Cambria Math" panose="02040503050406030204" pitchFamily="18" charset="0"/>
                      </a:rPr>
                      <m:t> </m:t>
                    </m:r>
                    <m:r>
                      <m:rPr>
                        <m:nor/>
                      </m:rPr>
                      <a:rPr lang="de-DE" sz="2400" b="0" i="0" dirty="0" smtClean="0">
                        <a:latin typeface="Cambria Math" panose="02040503050406030204" pitchFamily="18" charset="0"/>
                      </a:rPr>
                      <m:t>ratios</m:t>
                    </m:r>
                    <m:r>
                      <m:rPr>
                        <m:nor/>
                      </m:rPr>
                      <a:rPr lang="de-DE" sz="2400" b="0" i="0" dirty="0" smtClean="0">
                        <a:latin typeface="Cambria Math" panose="02040503050406030204" pitchFamily="18" charset="0"/>
                      </a:rPr>
                      <m:t> </m:t>
                    </m:r>
                    <m:r>
                      <m:rPr>
                        <m:nor/>
                      </m:rPr>
                      <a:rPr lang="de-DE" sz="2400" dirty="0"/>
                      <m:t>CR</m:t>
                    </m:r>
                    <m:r>
                      <m:rPr>
                        <m:nor/>
                      </m:rPr>
                      <a:rPr lang="de-DE" sz="2400" baseline="-25000" dirty="0"/>
                      <m:t>1</m:t>
                    </m:r>
                  </m:oMath>
                </a14:m>
                <a:r>
                  <a:rPr lang="de-DE" sz="2400" dirty="0"/>
                  <a:t> </a:t>
                </a:r>
                <a14:m>
                  <m:oMath xmlns:m="http://schemas.openxmlformats.org/officeDocument/2006/math">
                    <m:r>
                      <m:rPr>
                        <m:nor/>
                      </m:rPr>
                      <a:rPr lang="de-DE" sz="2400" dirty="0"/>
                      <m:t>CR</m:t>
                    </m:r>
                    <m:r>
                      <m:rPr>
                        <m:nor/>
                      </m:rPr>
                      <a:rPr lang="de-DE" sz="2400" baseline="-25000" dirty="0"/>
                      <m:t>2</m:t>
                    </m:r>
                  </m:oMath>
                </a14:m>
                <a:r>
                  <a:rPr lang="de-DE" sz="2400" dirty="0"/>
                  <a:t> </a:t>
                </a:r>
                <a14:m>
                  <m:oMath xmlns:m="http://schemas.openxmlformats.org/officeDocument/2006/math">
                    <m:r>
                      <m:rPr>
                        <m:nor/>
                      </m:rPr>
                      <a:rPr lang="de-DE" sz="2400" dirty="0"/>
                      <m:t>CR</m:t>
                    </m:r>
                    <m:r>
                      <m:rPr>
                        <m:nor/>
                      </m:rPr>
                      <a:rPr lang="de-DE" sz="2400" baseline="-25000" dirty="0"/>
                      <m:t>3</m:t>
                    </m:r>
                  </m:oMath>
                </a14:m>
                <a:endParaRPr lang="de-DE" sz="2400" baseline="-25000" dirty="0"/>
              </a:p>
              <a:p>
                <a:pPr marL="457200" indent="-457200">
                  <a:buFont typeface="+mj-lt"/>
                  <a:buAutoNum type="alphaLcParenR"/>
                </a:pPr>
                <a:endParaRPr lang="de-DE" sz="2400" dirty="0"/>
              </a:p>
              <a:p>
                <a:pPr marL="457200" indent="-457200">
                  <a:buFont typeface="+mj-lt"/>
                  <a:buAutoNum type="alphaLcParenR"/>
                </a:pPr>
                <a:r>
                  <a:rPr lang="de-DE" sz="2400" dirty="0"/>
                  <a:t>The </a:t>
                </a:r>
                <a:r>
                  <a:rPr lang="de-DE" sz="2400" dirty="0" err="1"/>
                  <a:t>Herfindahl</a:t>
                </a:r>
                <a:r>
                  <a:rPr lang="de-DE" sz="2400" dirty="0"/>
                  <a:t>-Index</a:t>
                </a:r>
              </a:p>
              <a:p>
                <a:pPr marL="457200" indent="-457200">
                  <a:buFont typeface="+mj-lt"/>
                  <a:buAutoNum type="alphaLcParenR"/>
                </a:pPr>
                <a:endParaRPr lang="de-DE" sz="2400" dirty="0"/>
              </a:p>
              <a:p>
                <a:pPr marL="457200" indent="-457200">
                  <a:buFont typeface="+mj-lt"/>
                  <a:buAutoNum type="alphaLcParenR"/>
                </a:pPr>
                <a:r>
                  <a:rPr lang="de-DE" sz="2400" dirty="0"/>
                  <a:t>The Theil-Index</a:t>
                </a:r>
              </a:p>
              <a:p>
                <a:endParaRPr lang="de-DE" sz="2400" dirty="0"/>
              </a:p>
              <a:p>
                <a:endParaRPr lang="de-DE" sz="2400" dirty="0"/>
              </a:p>
              <a:p>
                <a:endParaRPr lang="de-DE" sz="2400" dirty="0"/>
              </a:p>
            </p:txBody>
          </p:sp>
        </mc:Choice>
        <mc:Fallback xmlns="">
          <p:sp>
            <p:nvSpPr>
              <p:cNvPr id="5" name="Textfeld 4">
                <a:extLst>
                  <a:ext uri="{FF2B5EF4-FFF2-40B4-BE49-F238E27FC236}">
                    <a16:creationId xmlns:a16="http://schemas.microsoft.com/office/drawing/2014/main" id="{30855C1F-2545-4E14-B8FA-0582DFDB53CE}"/>
                  </a:ext>
                </a:extLst>
              </p:cNvPr>
              <p:cNvSpPr txBox="1">
                <a:spLocks noRot="1" noChangeAspect="1" noMove="1" noResize="1" noEditPoints="1" noAdjustHandles="1" noChangeArrowheads="1" noChangeShapeType="1" noTextEdit="1"/>
              </p:cNvSpPr>
              <p:nvPr/>
            </p:nvSpPr>
            <p:spPr>
              <a:xfrm>
                <a:off x="1524000" y="764704"/>
                <a:ext cx="9144000" cy="5976664"/>
              </a:xfrm>
              <a:prstGeom prst="rect">
                <a:avLst/>
              </a:prstGeom>
              <a:blipFill>
                <a:blip r:embed="rId2"/>
                <a:stretch>
                  <a:fillRect l="-1000" t="-815"/>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ABFE8C53-1C7C-A796-8828-D7F71426AF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3" name="Grafik 2">
            <a:extLst>
              <a:ext uri="{FF2B5EF4-FFF2-40B4-BE49-F238E27FC236}">
                <a16:creationId xmlns:a16="http://schemas.microsoft.com/office/drawing/2014/main" id="{B842D671-AE70-2912-F2A8-D26D043A37FA}"/>
              </a:ext>
            </a:extLst>
          </p:cNvPr>
          <p:cNvPicPr>
            <a:picLocks noChangeAspect="1"/>
          </p:cNvPicPr>
          <p:nvPr/>
        </p:nvPicPr>
        <p:blipFill>
          <a:blip r:embed="rId3"/>
          <a:stretch>
            <a:fillRect/>
          </a:stretch>
        </p:blipFill>
        <p:spPr>
          <a:xfrm>
            <a:off x="1196975" y="3753036"/>
            <a:ext cx="6140450" cy="2222500"/>
          </a:xfrm>
          <a:prstGeom prst="rect">
            <a:avLst/>
          </a:prstGeom>
        </p:spPr>
      </p:pic>
      <mc:AlternateContent xmlns:mc="http://schemas.openxmlformats.org/markup-compatibility/2006">
        <mc:Choice xmlns:p14="http://schemas.microsoft.com/office/powerpoint/2010/main" Requires="p14">
          <p:contentPart p14:bwMode="auto" r:id="rId4">
            <p14:nvContentPartPr>
              <p14:cNvPr id="32" name="Freihand 31">
                <a:extLst>
                  <a:ext uri="{FF2B5EF4-FFF2-40B4-BE49-F238E27FC236}">
                    <a16:creationId xmlns:a16="http://schemas.microsoft.com/office/drawing/2014/main" id="{E1037383-D201-9DC0-A619-2D4C2135E030}"/>
                  </a:ext>
                </a:extLst>
              </p14:cNvPr>
              <p14:cNvContentPartPr/>
              <p14:nvPr/>
            </p14:nvContentPartPr>
            <p14:xfrm>
              <a:off x="6608501" y="4670072"/>
              <a:ext cx="795240" cy="190080"/>
            </p14:xfrm>
          </p:contentPart>
        </mc:Choice>
        <mc:Fallback>
          <p:pic>
            <p:nvPicPr>
              <p:cNvPr id="32" name="Freihand 31">
                <a:extLst>
                  <a:ext uri="{FF2B5EF4-FFF2-40B4-BE49-F238E27FC236}">
                    <a16:creationId xmlns:a16="http://schemas.microsoft.com/office/drawing/2014/main" id="{E1037383-D201-9DC0-A619-2D4C2135E030}"/>
                  </a:ext>
                </a:extLst>
              </p:cNvPr>
              <p:cNvPicPr/>
              <p:nvPr/>
            </p:nvPicPr>
            <p:blipFill>
              <a:blip r:embed="rId5"/>
              <a:stretch>
                <a:fillRect/>
              </a:stretch>
            </p:blipFill>
            <p:spPr>
              <a:xfrm>
                <a:off x="6599501" y="4661072"/>
                <a:ext cx="81288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1" name="Freihand 30">
                <a:extLst>
                  <a:ext uri="{FF2B5EF4-FFF2-40B4-BE49-F238E27FC236}">
                    <a16:creationId xmlns:a16="http://schemas.microsoft.com/office/drawing/2014/main" id="{32AC9CC2-54E5-5F7B-8C9F-CA2D62242A68}"/>
                  </a:ext>
                </a:extLst>
              </p14:cNvPr>
              <p14:cNvContentPartPr/>
              <p14:nvPr/>
            </p14:nvContentPartPr>
            <p14:xfrm>
              <a:off x="7140221" y="4257872"/>
              <a:ext cx="312480" cy="275760"/>
            </p14:xfrm>
          </p:contentPart>
        </mc:Choice>
        <mc:Fallback>
          <p:pic>
            <p:nvPicPr>
              <p:cNvPr id="31" name="Freihand 30">
                <a:extLst>
                  <a:ext uri="{FF2B5EF4-FFF2-40B4-BE49-F238E27FC236}">
                    <a16:creationId xmlns:a16="http://schemas.microsoft.com/office/drawing/2014/main" id="{32AC9CC2-54E5-5F7B-8C9F-CA2D62242A68}"/>
                  </a:ext>
                </a:extLst>
              </p:cNvPr>
              <p:cNvPicPr/>
              <p:nvPr/>
            </p:nvPicPr>
            <p:blipFill>
              <a:blip r:embed="rId7"/>
              <a:stretch>
                <a:fillRect/>
              </a:stretch>
            </p:blipFill>
            <p:spPr>
              <a:xfrm>
                <a:off x="7131581" y="4248872"/>
                <a:ext cx="33012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3" name="Freihand 32">
                <a:extLst>
                  <a:ext uri="{FF2B5EF4-FFF2-40B4-BE49-F238E27FC236}">
                    <a16:creationId xmlns:a16="http://schemas.microsoft.com/office/drawing/2014/main" id="{A291618C-163D-E0AD-B6B6-7927A08DC134}"/>
                  </a:ext>
                </a:extLst>
              </p14:cNvPr>
              <p14:cNvContentPartPr/>
              <p14:nvPr/>
            </p14:nvContentPartPr>
            <p14:xfrm>
              <a:off x="6590501" y="5037632"/>
              <a:ext cx="709200" cy="210960"/>
            </p14:xfrm>
          </p:contentPart>
        </mc:Choice>
        <mc:Fallback>
          <p:pic>
            <p:nvPicPr>
              <p:cNvPr id="33" name="Freihand 32">
                <a:extLst>
                  <a:ext uri="{FF2B5EF4-FFF2-40B4-BE49-F238E27FC236}">
                    <a16:creationId xmlns:a16="http://schemas.microsoft.com/office/drawing/2014/main" id="{A291618C-163D-E0AD-B6B6-7927A08DC134}"/>
                  </a:ext>
                </a:extLst>
              </p:cNvPr>
              <p:cNvPicPr/>
              <p:nvPr/>
            </p:nvPicPr>
            <p:blipFill>
              <a:blip r:embed="rId9"/>
              <a:stretch>
                <a:fillRect/>
              </a:stretch>
            </p:blipFill>
            <p:spPr>
              <a:xfrm>
                <a:off x="6581501" y="5028992"/>
                <a:ext cx="72684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4" name="Freihand 33">
                <a:extLst>
                  <a:ext uri="{FF2B5EF4-FFF2-40B4-BE49-F238E27FC236}">
                    <a16:creationId xmlns:a16="http://schemas.microsoft.com/office/drawing/2014/main" id="{AD5628B5-33D0-B869-F804-E9706906B322}"/>
                  </a:ext>
                </a:extLst>
              </p14:cNvPr>
              <p14:cNvContentPartPr/>
              <p14:nvPr/>
            </p14:nvContentPartPr>
            <p14:xfrm>
              <a:off x="7355861" y="4493672"/>
              <a:ext cx="201240" cy="589320"/>
            </p14:xfrm>
          </p:contentPart>
        </mc:Choice>
        <mc:Fallback>
          <p:pic>
            <p:nvPicPr>
              <p:cNvPr id="34" name="Freihand 33">
                <a:extLst>
                  <a:ext uri="{FF2B5EF4-FFF2-40B4-BE49-F238E27FC236}">
                    <a16:creationId xmlns:a16="http://schemas.microsoft.com/office/drawing/2014/main" id="{AD5628B5-33D0-B869-F804-E9706906B322}"/>
                  </a:ext>
                </a:extLst>
              </p:cNvPr>
              <p:cNvPicPr/>
              <p:nvPr/>
            </p:nvPicPr>
            <p:blipFill>
              <a:blip r:embed="rId11"/>
              <a:stretch>
                <a:fillRect/>
              </a:stretch>
            </p:blipFill>
            <p:spPr>
              <a:xfrm>
                <a:off x="7346861" y="4484672"/>
                <a:ext cx="218880" cy="606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5" name="Freihand 34">
                <a:extLst>
                  <a:ext uri="{FF2B5EF4-FFF2-40B4-BE49-F238E27FC236}">
                    <a16:creationId xmlns:a16="http://schemas.microsoft.com/office/drawing/2014/main" id="{B5D16775-C5EE-A434-B4B3-EDD4B7E69215}"/>
                  </a:ext>
                </a:extLst>
              </p14:cNvPr>
              <p14:cNvContentPartPr/>
              <p14:nvPr/>
            </p14:nvContentPartPr>
            <p14:xfrm>
              <a:off x="7385381" y="4423472"/>
              <a:ext cx="232200" cy="138600"/>
            </p14:xfrm>
          </p:contentPart>
        </mc:Choice>
        <mc:Fallback>
          <p:pic>
            <p:nvPicPr>
              <p:cNvPr id="35" name="Freihand 34">
                <a:extLst>
                  <a:ext uri="{FF2B5EF4-FFF2-40B4-BE49-F238E27FC236}">
                    <a16:creationId xmlns:a16="http://schemas.microsoft.com/office/drawing/2014/main" id="{B5D16775-C5EE-A434-B4B3-EDD4B7E69215}"/>
                  </a:ext>
                </a:extLst>
              </p:cNvPr>
              <p:cNvPicPr/>
              <p:nvPr/>
            </p:nvPicPr>
            <p:blipFill>
              <a:blip r:embed="rId13"/>
              <a:stretch>
                <a:fillRect/>
              </a:stretch>
            </p:blipFill>
            <p:spPr>
              <a:xfrm>
                <a:off x="7376741" y="4414472"/>
                <a:ext cx="249840" cy="156240"/>
              </a:xfrm>
              <a:prstGeom prst="rect">
                <a:avLst/>
              </a:prstGeom>
            </p:spPr>
          </p:pic>
        </mc:Fallback>
      </mc:AlternateContent>
      <p:grpSp>
        <p:nvGrpSpPr>
          <p:cNvPr id="40" name="Gruppieren 39">
            <a:extLst>
              <a:ext uri="{FF2B5EF4-FFF2-40B4-BE49-F238E27FC236}">
                <a16:creationId xmlns:a16="http://schemas.microsoft.com/office/drawing/2014/main" id="{EA47535A-B87C-B441-25C7-A760DD4B3AA4}"/>
              </a:ext>
            </a:extLst>
          </p:cNvPr>
          <p:cNvGrpSpPr/>
          <p:nvPr/>
        </p:nvGrpSpPr>
        <p:grpSpPr>
          <a:xfrm>
            <a:off x="6027101" y="4268312"/>
            <a:ext cx="609120" cy="997560"/>
            <a:chOff x="6027101" y="4268312"/>
            <a:chExt cx="609120" cy="997560"/>
          </a:xfrm>
        </p:grpSpPr>
        <mc:AlternateContent xmlns:mc="http://schemas.openxmlformats.org/markup-compatibility/2006">
          <mc:Choice xmlns:p14="http://schemas.microsoft.com/office/powerpoint/2010/main" Requires="p14">
            <p:contentPart p14:bwMode="auto" r:id="rId14">
              <p14:nvContentPartPr>
                <p14:cNvPr id="29" name="Freihand 28">
                  <a:extLst>
                    <a:ext uri="{FF2B5EF4-FFF2-40B4-BE49-F238E27FC236}">
                      <a16:creationId xmlns:a16="http://schemas.microsoft.com/office/drawing/2014/main" id="{585EEDF7-A96C-BC6E-542D-EC827A316DF8}"/>
                    </a:ext>
                  </a:extLst>
                </p14:cNvPr>
                <p14:cNvContentPartPr/>
                <p14:nvPr/>
              </p14:nvContentPartPr>
              <p14:xfrm>
                <a:off x="6247061" y="4268312"/>
                <a:ext cx="318240" cy="223560"/>
              </p14:xfrm>
            </p:contentPart>
          </mc:Choice>
          <mc:Fallback>
            <p:pic>
              <p:nvPicPr>
                <p:cNvPr id="29" name="Freihand 28">
                  <a:extLst>
                    <a:ext uri="{FF2B5EF4-FFF2-40B4-BE49-F238E27FC236}">
                      <a16:creationId xmlns:a16="http://schemas.microsoft.com/office/drawing/2014/main" id="{585EEDF7-A96C-BC6E-542D-EC827A316DF8}"/>
                    </a:ext>
                  </a:extLst>
                </p:cNvPr>
                <p:cNvPicPr/>
                <p:nvPr/>
              </p:nvPicPr>
              <p:blipFill>
                <a:blip r:embed="rId15"/>
                <a:stretch>
                  <a:fillRect/>
                </a:stretch>
              </p:blipFill>
              <p:spPr>
                <a:xfrm>
                  <a:off x="6238421" y="4259672"/>
                  <a:ext cx="33588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0" name="Freihand 29">
                  <a:extLst>
                    <a:ext uri="{FF2B5EF4-FFF2-40B4-BE49-F238E27FC236}">
                      <a16:creationId xmlns:a16="http://schemas.microsoft.com/office/drawing/2014/main" id="{DAB495EC-C3AE-F045-4CAD-06EE438C3C0B}"/>
                    </a:ext>
                  </a:extLst>
                </p14:cNvPr>
                <p14:cNvContentPartPr/>
                <p14:nvPr/>
              </p14:nvContentPartPr>
              <p14:xfrm>
                <a:off x="6322661" y="4616072"/>
                <a:ext cx="258480" cy="255240"/>
              </p14:xfrm>
            </p:contentPart>
          </mc:Choice>
          <mc:Fallback>
            <p:pic>
              <p:nvPicPr>
                <p:cNvPr id="30" name="Freihand 29">
                  <a:extLst>
                    <a:ext uri="{FF2B5EF4-FFF2-40B4-BE49-F238E27FC236}">
                      <a16:creationId xmlns:a16="http://schemas.microsoft.com/office/drawing/2014/main" id="{DAB495EC-C3AE-F045-4CAD-06EE438C3C0B}"/>
                    </a:ext>
                  </a:extLst>
                </p:cNvPr>
                <p:cNvPicPr/>
                <p:nvPr/>
              </p:nvPicPr>
              <p:blipFill>
                <a:blip r:embed="rId17"/>
                <a:stretch>
                  <a:fillRect/>
                </a:stretch>
              </p:blipFill>
              <p:spPr>
                <a:xfrm>
                  <a:off x="6314021" y="4607432"/>
                  <a:ext cx="27612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7" name="Freihand 36">
                  <a:extLst>
                    <a:ext uri="{FF2B5EF4-FFF2-40B4-BE49-F238E27FC236}">
                      <a16:creationId xmlns:a16="http://schemas.microsoft.com/office/drawing/2014/main" id="{DFDFD3F9-7D5A-7F1A-E2AF-D15F18DD0FE4}"/>
                    </a:ext>
                  </a:extLst>
                </p14:cNvPr>
                <p14:cNvContentPartPr/>
                <p14:nvPr/>
              </p14:nvContentPartPr>
              <p14:xfrm>
                <a:off x="6027101" y="5034392"/>
                <a:ext cx="497520" cy="231480"/>
              </p14:xfrm>
            </p:contentPart>
          </mc:Choice>
          <mc:Fallback>
            <p:pic>
              <p:nvPicPr>
                <p:cNvPr id="37" name="Freihand 36">
                  <a:extLst>
                    <a:ext uri="{FF2B5EF4-FFF2-40B4-BE49-F238E27FC236}">
                      <a16:creationId xmlns:a16="http://schemas.microsoft.com/office/drawing/2014/main" id="{DFDFD3F9-7D5A-7F1A-E2AF-D15F18DD0FE4}"/>
                    </a:ext>
                  </a:extLst>
                </p:cNvPr>
                <p:cNvPicPr/>
                <p:nvPr/>
              </p:nvPicPr>
              <p:blipFill>
                <a:blip r:embed="rId19"/>
                <a:stretch>
                  <a:fillRect/>
                </a:stretch>
              </p:blipFill>
              <p:spPr>
                <a:xfrm>
                  <a:off x="6018461" y="5025752"/>
                  <a:ext cx="51516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8" name="Freihand 37">
                  <a:extLst>
                    <a:ext uri="{FF2B5EF4-FFF2-40B4-BE49-F238E27FC236}">
                      <a16:creationId xmlns:a16="http://schemas.microsoft.com/office/drawing/2014/main" id="{E67E1911-20B1-8A0A-6432-E55A25545326}"/>
                    </a:ext>
                  </a:extLst>
                </p14:cNvPr>
                <p14:cNvContentPartPr/>
                <p14:nvPr/>
              </p14:nvContentPartPr>
              <p14:xfrm>
                <a:off x="6533621" y="4506632"/>
                <a:ext cx="82080" cy="575280"/>
              </p14:xfrm>
            </p:contentPart>
          </mc:Choice>
          <mc:Fallback>
            <p:pic>
              <p:nvPicPr>
                <p:cNvPr id="38" name="Freihand 37">
                  <a:extLst>
                    <a:ext uri="{FF2B5EF4-FFF2-40B4-BE49-F238E27FC236}">
                      <a16:creationId xmlns:a16="http://schemas.microsoft.com/office/drawing/2014/main" id="{E67E1911-20B1-8A0A-6432-E55A25545326}"/>
                    </a:ext>
                  </a:extLst>
                </p:cNvPr>
                <p:cNvPicPr/>
                <p:nvPr/>
              </p:nvPicPr>
              <p:blipFill>
                <a:blip r:embed="rId21"/>
                <a:stretch>
                  <a:fillRect/>
                </a:stretch>
              </p:blipFill>
              <p:spPr>
                <a:xfrm>
                  <a:off x="6524981" y="4497632"/>
                  <a:ext cx="99720" cy="5929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9" name="Freihand 38">
                  <a:extLst>
                    <a:ext uri="{FF2B5EF4-FFF2-40B4-BE49-F238E27FC236}">
                      <a16:creationId xmlns:a16="http://schemas.microsoft.com/office/drawing/2014/main" id="{B1230311-093A-53FA-48CE-A2EB73F14859}"/>
                    </a:ext>
                  </a:extLst>
                </p14:cNvPr>
                <p14:cNvContentPartPr/>
                <p14:nvPr/>
              </p14:nvContentPartPr>
              <p14:xfrm>
                <a:off x="6467381" y="4459112"/>
                <a:ext cx="168840" cy="74160"/>
              </p14:xfrm>
            </p:contentPart>
          </mc:Choice>
          <mc:Fallback>
            <p:pic>
              <p:nvPicPr>
                <p:cNvPr id="39" name="Freihand 38">
                  <a:extLst>
                    <a:ext uri="{FF2B5EF4-FFF2-40B4-BE49-F238E27FC236}">
                      <a16:creationId xmlns:a16="http://schemas.microsoft.com/office/drawing/2014/main" id="{B1230311-093A-53FA-48CE-A2EB73F14859}"/>
                    </a:ext>
                  </a:extLst>
                </p:cNvPr>
                <p:cNvPicPr/>
                <p:nvPr/>
              </p:nvPicPr>
              <p:blipFill>
                <a:blip r:embed="rId23"/>
                <a:stretch>
                  <a:fillRect/>
                </a:stretch>
              </p:blipFill>
              <p:spPr>
                <a:xfrm>
                  <a:off x="6458741" y="4450112"/>
                  <a:ext cx="186480" cy="91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41" name="Freihand 40">
                <a:extLst>
                  <a:ext uri="{FF2B5EF4-FFF2-40B4-BE49-F238E27FC236}">
                    <a16:creationId xmlns:a16="http://schemas.microsoft.com/office/drawing/2014/main" id="{D9396954-CD3A-E559-2B53-42938F944D50}"/>
                  </a:ext>
                </a:extLst>
              </p14:cNvPr>
              <p14:cNvContentPartPr/>
              <p14:nvPr/>
            </p14:nvContentPartPr>
            <p14:xfrm>
              <a:off x="4817861" y="2004632"/>
              <a:ext cx="1956600" cy="34200"/>
            </p14:xfrm>
          </p:contentPart>
        </mc:Choice>
        <mc:Fallback>
          <p:pic>
            <p:nvPicPr>
              <p:cNvPr id="41" name="Freihand 40">
                <a:extLst>
                  <a:ext uri="{FF2B5EF4-FFF2-40B4-BE49-F238E27FC236}">
                    <a16:creationId xmlns:a16="http://schemas.microsoft.com/office/drawing/2014/main" id="{D9396954-CD3A-E559-2B53-42938F944D50}"/>
                  </a:ext>
                </a:extLst>
              </p:cNvPr>
              <p:cNvPicPr/>
              <p:nvPr/>
            </p:nvPicPr>
            <p:blipFill>
              <a:blip r:embed="rId25"/>
              <a:stretch>
                <a:fillRect/>
              </a:stretch>
            </p:blipFill>
            <p:spPr>
              <a:xfrm>
                <a:off x="4808861" y="1995992"/>
                <a:ext cx="19742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2" name="Freihand 41">
                <a:extLst>
                  <a:ext uri="{FF2B5EF4-FFF2-40B4-BE49-F238E27FC236}">
                    <a16:creationId xmlns:a16="http://schemas.microsoft.com/office/drawing/2014/main" id="{A0A652FA-0A0B-7D19-D534-21BE8BEBCB9A}"/>
                  </a:ext>
                </a:extLst>
              </p14:cNvPr>
              <p14:cNvContentPartPr/>
              <p14:nvPr/>
            </p14:nvContentPartPr>
            <p14:xfrm>
              <a:off x="4837661" y="1985192"/>
              <a:ext cx="1872720" cy="38160"/>
            </p14:xfrm>
          </p:contentPart>
        </mc:Choice>
        <mc:Fallback>
          <p:pic>
            <p:nvPicPr>
              <p:cNvPr id="42" name="Freihand 41">
                <a:extLst>
                  <a:ext uri="{FF2B5EF4-FFF2-40B4-BE49-F238E27FC236}">
                    <a16:creationId xmlns:a16="http://schemas.microsoft.com/office/drawing/2014/main" id="{A0A652FA-0A0B-7D19-D534-21BE8BEBCB9A}"/>
                  </a:ext>
                </a:extLst>
              </p:cNvPr>
              <p:cNvPicPr/>
              <p:nvPr/>
            </p:nvPicPr>
            <p:blipFill>
              <a:blip r:embed="rId27"/>
              <a:stretch>
                <a:fillRect/>
              </a:stretch>
            </p:blipFill>
            <p:spPr>
              <a:xfrm>
                <a:off x="4828661" y="1976552"/>
                <a:ext cx="1890360" cy="55800"/>
              </a:xfrm>
              <a:prstGeom prst="rect">
                <a:avLst/>
              </a:prstGeom>
            </p:spPr>
          </p:pic>
        </mc:Fallback>
      </mc:AlternateContent>
      <p:grpSp>
        <p:nvGrpSpPr>
          <p:cNvPr id="44" name="Gruppieren 43">
            <a:extLst>
              <a:ext uri="{FF2B5EF4-FFF2-40B4-BE49-F238E27FC236}">
                <a16:creationId xmlns:a16="http://schemas.microsoft.com/office/drawing/2014/main" id="{35CB27BE-CA3A-4926-EDE3-7B8C55671962}"/>
              </a:ext>
            </a:extLst>
          </p:cNvPr>
          <p:cNvGrpSpPr/>
          <p:nvPr/>
        </p:nvGrpSpPr>
        <p:grpSpPr>
          <a:xfrm>
            <a:off x="1816181" y="2137112"/>
            <a:ext cx="3263040" cy="1647000"/>
            <a:chOff x="1816181" y="2137112"/>
            <a:chExt cx="3263040" cy="1647000"/>
          </a:xfrm>
        </p:grpSpPr>
        <mc:AlternateContent xmlns:mc="http://schemas.openxmlformats.org/markup-compatibility/2006">
          <mc:Choice xmlns:p14="http://schemas.microsoft.com/office/powerpoint/2010/main" Requires="p14">
            <p:contentPart p14:bwMode="auto" r:id="rId28">
              <p14:nvContentPartPr>
                <p14:cNvPr id="6" name="Freihand 5">
                  <a:extLst>
                    <a:ext uri="{FF2B5EF4-FFF2-40B4-BE49-F238E27FC236}">
                      <a16:creationId xmlns:a16="http://schemas.microsoft.com/office/drawing/2014/main" id="{8F51F3CE-E9F0-B6C1-D656-847CAF27F97A}"/>
                    </a:ext>
                  </a:extLst>
                </p14:cNvPr>
                <p14:cNvContentPartPr/>
                <p14:nvPr/>
              </p14:nvContentPartPr>
              <p14:xfrm>
                <a:off x="2027501" y="3559112"/>
                <a:ext cx="115560" cy="150480"/>
              </p14:xfrm>
            </p:contentPart>
          </mc:Choice>
          <mc:Fallback>
            <p:pic>
              <p:nvPicPr>
                <p:cNvPr id="6" name="Freihand 5">
                  <a:extLst>
                    <a:ext uri="{FF2B5EF4-FFF2-40B4-BE49-F238E27FC236}">
                      <a16:creationId xmlns:a16="http://schemas.microsoft.com/office/drawing/2014/main" id="{8F51F3CE-E9F0-B6C1-D656-847CAF27F97A}"/>
                    </a:ext>
                  </a:extLst>
                </p:cNvPr>
                <p:cNvPicPr/>
                <p:nvPr/>
              </p:nvPicPr>
              <p:blipFill>
                <a:blip r:embed="rId29"/>
                <a:stretch>
                  <a:fillRect/>
                </a:stretch>
              </p:blipFill>
              <p:spPr>
                <a:xfrm>
                  <a:off x="2018861" y="3550472"/>
                  <a:ext cx="1332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7" name="Freihand 6">
                  <a:extLst>
                    <a:ext uri="{FF2B5EF4-FFF2-40B4-BE49-F238E27FC236}">
                      <a16:creationId xmlns:a16="http://schemas.microsoft.com/office/drawing/2014/main" id="{8AC03387-89F9-4F91-66DB-58982ECC2B3D}"/>
                    </a:ext>
                  </a:extLst>
                </p14:cNvPr>
                <p14:cNvContentPartPr/>
                <p14:nvPr/>
              </p14:nvContentPartPr>
              <p14:xfrm>
                <a:off x="1990781" y="3529232"/>
                <a:ext cx="145800" cy="254880"/>
              </p14:xfrm>
            </p:contentPart>
          </mc:Choice>
          <mc:Fallback>
            <p:pic>
              <p:nvPicPr>
                <p:cNvPr id="7" name="Freihand 6">
                  <a:extLst>
                    <a:ext uri="{FF2B5EF4-FFF2-40B4-BE49-F238E27FC236}">
                      <a16:creationId xmlns:a16="http://schemas.microsoft.com/office/drawing/2014/main" id="{8AC03387-89F9-4F91-66DB-58982ECC2B3D}"/>
                    </a:ext>
                  </a:extLst>
                </p:cNvPr>
                <p:cNvPicPr/>
                <p:nvPr/>
              </p:nvPicPr>
              <p:blipFill>
                <a:blip r:embed="rId31"/>
                <a:stretch>
                  <a:fillRect/>
                </a:stretch>
              </p:blipFill>
              <p:spPr>
                <a:xfrm>
                  <a:off x="1982141" y="3520592"/>
                  <a:ext cx="16344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9" name="Freihand 8">
                  <a:extLst>
                    <a:ext uri="{FF2B5EF4-FFF2-40B4-BE49-F238E27FC236}">
                      <a16:creationId xmlns:a16="http://schemas.microsoft.com/office/drawing/2014/main" id="{CF3A4C5F-41CC-414D-20DB-DCB98978CE80}"/>
                    </a:ext>
                  </a:extLst>
                </p14:cNvPr>
                <p14:cNvContentPartPr/>
                <p14:nvPr/>
              </p14:nvContentPartPr>
              <p14:xfrm>
                <a:off x="2238101" y="3436712"/>
                <a:ext cx="298440" cy="108720"/>
              </p14:xfrm>
            </p:contentPart>
          </mc:Choice>
          <mc:Fallback>
            <p:pic>
              <p:nvPicPr>
                <p:cNvPr id="9" name="Freihand 8">
                  <a:extLst>
                    <a:ext uri="{FF2B5EF4-FFF2-40B4-BE49-F238E27FC236}">
                      <a16:creationId xmlns:a16="http://schemas.microsoft.com/office/drawing/2014/main" id="{CF3A4C5F-41CC-414D-20DB-DCB98978CE80}"/>
                    </a:ext>
                  </a:extLst>
                </p:cNvPr>
                <p:cNvPicPr/>
                <p:nvPr/>
              </p:nvPicPr>
              <p:blipFill>
                <a:blip r:embed="rId33"/>
                <a:stretch>
                  <a:fillRect/>
                </a:stretch>
              </p:blipFill>
              <p:spPr>
                <a:xfrm>
                  <a:off x="2229101" y="3427712"/>
                  <a:ext cx="3160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0" name="Freihand 9">
                  <a:extLst>
                    <a:ext uri="{FF2B5EF4-FFF2-40B4-BE49-F238E27FC236}">
                      <a16:creationId xmlns:a16="http://schemas.microsoft.com/office/drawing/2014/main" id="{547A6C76-90EB-DB6D-BE30-FFCB0894B6CB}"/>
                    </a:ext>
                  </a:extLst>
                </p14:cNvPr>
                <p14:cNvContentPartPr/>
                <p14:nvPr/>
              </p14:nvContentPartPr>
              <p14:xfrm>
                <a:off x="2552741" y="3439232"/>
                <a:ext cx="10080" cy="106200"/>
              </p14:xfrm>
            </p:contentPart>
          </mc:Choice>
          <mc:Fallback>
            <p:pic>
              <p:nvPicPr>
                <p:cNvPr id="10" name="Freihand 9">
                  <a:extLst>
                    <a:ext uri="{FF2B5EF4-FFF2-40B4-BE49-F238E27FC236}">
                      <a16:creationId xmlns:a16="http://schemas.microsoft.com/office/drawing/2014/main" id="{547A6C76-90EB-DB6D-BE30-FFCB0894B6CB}"/>
                    </a:ext>
                  </a:extLst>
                </p:cNvPr>
                <p:cNvPicPr/>
                <p:nvPr/>
              </p:nvPicPr>
              <p:blipFill>
                <a:blip r:embed="rId35"/>
                <a:stretch>
                  <a:fillRect/>
                </a:stretch>
              </p:blipFill>
              <p:spPr>
                <a:xfrm>
                  <a:off x="2544101" y="3430232"/>
                  <a:ext cx="277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1" name="Freihand 10">
                  <a:extLst>
                    <a:ext uri="{FF2B5EF4-FFF2-40B4-BE49-F238E27FC236}">
                      <a16:creationId xmlns:a16="http://schemas.microsoft.com/office/drawing/2014/main" id="{07523F50-6F59-1F89-3293-632EDF95249C}"/>
                    </a:ext>
                  </a:extLst>
                </p14:cNvPr>
                <p14:cNvContentPartPr/>
                <p14:nvPr/>
              </p14:nvContentPartPr>
              <p14:xfrm>
                <a:off x="2564621" y="3377672"/>
                <a:ext cx="3960" cy="3960"/>
              </p14:xfrm>
            </p:contentPart>
          </mc:Choice>
          <mc:Fallback>
            <p:pic>
              <p:nvPicPr>
                <p:cNvPr id="11" name="Freihand 10">
                  <a:extLst>
                    <a:ext uri="{FF2B5EF4-FFF2-40B4-BE49-F238E27FC236}">
                      <a16:creationId xmlns:a16="http://schemas.microsoft.com/office/drawing/2014/main" id="{07523F50-6F59-1F89-3293-632EDF95249C}"/>
                    </a:ext>
                  </a:extLst>
                </p:cNvPr>
                <p:cNvPicPr/>
                <p:nvPr/>
              </p:nvPicPr>
              <p:blipFill>
                <a:blip r:embed="rId37"/>
                <a:stretch>
                  <a:fillRect/>
                </a:stretch>
              </p:blipFill>
              <p:spPr>
                <a:xfrm>
                  <a:off x="2555981" y="3368672"/>
                  <a:ext cx="216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2" name="Freihand 11">
                  <a:extLst>
                    <a:ext uri="{FF2B5EF4-FFF2-40B4-BE49-F238E27FC236}">
                      <a16:creationId xmlns:a16="http://schemas.microsoft.com/office/drawing/2014/main" id="{0A9CA964-B2D8-FF82-ED5C-68C2F66CC219}"/>
                    </a:ext>
                  </a:extLst>
                </p14:cNvPr>
                <p14:cNvContentPartPr/>
                <p14:nvPr/>
              </p14:nvContentPartPr>
              <p14:xfrm>
                <a:off x="2667581" y="3321152"/>
                <a:ext cx="63720" cy="228600"/>
              </p14:xfrm>
            </p:contentPart>
          </mc:Choice>
          <mc:Fallback>
            <p:pic>
              <p:nvPicPr>
                <p:cNvPr id="12" name="Freihand 11">
                  <a:extLst>
                    <a:ext uri="{FF2B5EF4-FFF2-40B4-BE49-F238E27FC236}">
                      <a16:creationId xmlns:a16="http://schemas.microsoft.com/office/drawing/2014/main" id="{0A9CA964-B2D8-FF82-ED5C-68C2F66CC219}"/>
                    </a:ext>
                  </a:extLst>
                </p:cNvPr>
                <p:cNvPicPr/>
                <p:nvPr/>
              </p:nvPicPr>
              <p:blipFill>
                <a:blip r:embed="rId39"/>
                <a:stretch>
                  <a:fillRect/>
                </a:stretch>
              </p:blipFill>
              <p:spPr>
                <a:xfrm>
                  <a:off x="2658581" y="3312512"/>
                  <a:ext cx="8136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3" name="Freihand 12">
                  <a:extLst>
                    <a:ext uri="{FF2B5EF4-FFF2-40B4-BE49-F238E27FC236}">
                      <a16:creationId xmlns:a16="http://schemas.microsoft.com/office/drawing/2014/main" id="{2F273929-2E22-6D5A-318D-03DF1AF67566}"/>
                    </a:ext>
                  </a:extLst>
                </p14:cNvPr>
                <p14:cNvContentPartPr/>
                <p14:nvPr/>
              </p14:nvContentPartPr>
              <p14:xfrm>
                <a:off x="2752541" y="3405752"/>
                <a:ext cx="263520" cy="69120"/>
              </p14:xfrm>
            </p:contentPart>
          </mc:Choice>
          <mc:Fallback>
            <p:pic>
              <p:nvPicPr>
                <p:cNvPr id="13" name="Freihand 12">
                  <a:extLst>
                    <a:ext uri="{FF2B5EF4-FFF2-40B4-BE49-F238E27FC236}">
                      <a16:creationId xmlns:a16="http://schemas.microsoft.com/office/drawing/2014/main" id="{2F273929-2E22-6D5A-318D-03DF1AF67566}"/>
                    </a:ext>
                  </a:extLst>
                </p:cNvPr>
                <p:cNvPicPr/>
                <p:nvPr/>
              </p:nvPicPr>
              <p:blipFill>
                <a:blip r:embed="rId41"/>
                <a:stretch>
                  <a:fillRect/>
                </a:stretch>
              </p:blipFill>
              <p:spPr>
                <a:xfrm>
                  <a:off x="2743541" y="3396752"/>
                  <a:ext cx="2811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4" name="Freihand 13">
                  <a:extLst>
                    <a:ext uri="{FF2B5EF4-FFF2-40B4-BE49-F238E27FC236}">
                      <a16:creationId xmlns:a16="http://schemas.microsoft.com/office/drawing/2014/main" id="{06D14E09-973F-30FF-5B2E-B2EB5BE492DE}"/>
                    </a:ext>
                  </a:extLst>
                </p14:cNvPr>
                <p14:cNvContentPartPr/>
                <p14:nvPr/>
              </p14:nvContentPartPr>
              <p14:xfrm>
                <a:off x="3247541" y="3326912"/>
                <a:ext cx="20160" cy="106560"/>
              </p14:xfrm>
            </p:contentPart>
          </mc:Choice>
          <mc:Fallback>
            <p:pic>
              <p:nvPicPr>
                <p:cNvPr id="14" name="Freihand 13">
                  <a:extLst>
                    <a:ext uri="{FF2B5EF4-FFF2-40B4-BE49-F238E27FC236}">
                      <a16:creationId xmlns:a16="http://schemas.microsoft.com/office/drawing/2014/main" id="{06D14E09-973F-30FF-5B2E-B2EB5BE492DE}"/>
                    </a:ext>
                  </a:extLst>
                </p:cNvPr>
                <p:cNvPicPr/>
                <p:nvPr/>
              </p:nvPicPr>
              <p:blipFill>
                <a:blip r:embed="rId43"/>
                <a:stretch>
                  <a:fillRect/>
                </a:stretch>
              </p:blipFill>
              <p:spPr>
                <a:xfrm>
                  <a:off x="3238901" y="3317912"/>
                  <a:ext cx="378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5" name="Freihand 14">
                  <a:extLst>
                    <a:ext uri="{FF2B5EF4-FFF2-40B4-BE49-F238E27FC236}">
                      <a16:creationId xmlns:a16="http://schemas.microsoft.com/office/drawing/2014/main" id="{0599010D-F4AE-2F67-47DC-0923CDAEC7E8}"/>
                    </a:ext>
                  </a:extLst>
                </p14:cNvPr>
                <p14:cNvContentPartPr/>
                <p14:nvPr/>
              </p14:nvContentPartPr>
              <p14:xfrm>
                <a:off x="3168701" y="3273632"/>
                <a:ext cx="154080" cy="177120"/>
              </p14:xfrm>
            </p:contentPart>
          </mc:Choice>
          <mc:Fallback>
            <p:pic>
              <p:nvPicPr>
                <p:cNvPr id="15" name="Freihand 14">
                  <a:extLst>
                    <a:ext uri="{FF2B5EF4-FFF2-40B4-BE49-F238E27FC236}">
                      <a16:creationId xmlns:a16="http://schemas.microsoft.com/office/drawing/2014/main" id="{0599010D-F4AE-2F67-47DC-0923CDAEC7E8}"/>
                    </a:ext>
                  </a:extLst>
                </p:cNvPr>
                <p:cNvPicPr/>
                <p:nvPr/>
              </p:nvPicPr>
              <p:blipFill>
                <a:blip r:embed="rId45"/>
                <a:stretch>
                  <a:fillRect/>
                </a:stretch>
              </p:blipFill>
              <p:spPr>
                <a:xfrm>
                  <a:off x="3159701" y="3264992"/>
                  <a:ext cx="1717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6" name="Freihand 15">
                  <a:extLst>
                    <a:ext uri="{FF2B5EF4-FFF2-40B4-BE49-F238E27FC236}">
                      <a16:creationId xmlns:a16="http://schemas.microsoft.com/office/drawing/2014/main" id="{A7BD5025-1817-29E4-8A13-417D89912F4F}"/>
                    </a:ext>
                  </a:extLst>
                </p14:cNvPr>
                <p14:cNvContentPartPr/>
                <p14:nvPr/>
              </p14:nvContentPartPr>
              <p14:xfrm>
                <a:off x="3392261" y="3372272"/>
                <a:ext cx="25560" cy="74520"/>
              </p14:xfrm>
            </p:contentPart>
          </mc:Choice>
          <mc:Fallback>
            <p:pic>
              <p:nvPicPr>
                <p:cNvPr id="16" name="Freihand 15">
                  <a:extLst>
                    <a:ext uri="{FF2B5EF4-FFF2-40B4-BE49-F238E27FC236}">
                      <a16:creationId xmlns:a16="http://schemas.microsoft.com/office/drawing/2014/main" id="{A7BD5025-1817-29E4-8A13-417D89912F4F}"/>
                    </a:ext>
                  </a:extLst>
                </p:cNvPr>
                <p:cNvPicPr/>
                <p:nvPr/>
              </p:nvPicPr>
              <p:blipFill>
                <a:blip r:embed="rId47"/>
                <a:stretch>
                  <a:fillRect/>
                </a:stretch>
              </p:blipFill>
              <p:spPr>
                <a:xfrm>
                  <a:off x="3383261" y="3363272"/>
                  <a:ext cx="432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7" name="Freihand 16">
                  <a:extLst>
                    <a:ext uri="{FF2B5EF4-FFF2-40B4-BE49-F238E27FC236}">
                      <a16:creationId xmlns:a16="http://schemas.microsoft.com/office/drawing/2014/main" id="{71D7F328-CC01-1EA9-775C-B9563FEB7FBD}"/>
                    </a:ext>
                  </a:extLst>
                </p14:cNvPr>
                <p14:cNvContentPartPr/>
                <p14:nvPr/>
              </p14:nvContentPartPr>
              <p14:xfrm>
                <a:off x="3401621" y="3312512"/>
                <a:ext cx="50040" cy="24840"/>
              </p14:xfrm>
            </p:contentPart>
          </mc:Choice>
          <mc:Fallback>
            <p:pic>
              <p:nvPicPr>
                <p:cNvPr id="17" name="Freihand 16">
                  <a:extLst>
                    <a:ext uri="{FF2B5EF4-FFF2-40B4-BE49-F238E27FC236}">
                      <a16:creationId xmlns:a16="http://schemas.microsoft.com/office/drawing/2014/main" id="{71D7F328-CC01-1EA9-775C-B9563FEB7FBD}"/>
                    </a:ext>
                  </a:extLst>
                </p:cNvPr>
                <p:cNvPicPr/>
                <p:nvPr/>
              </p:nvPicPr>
              <p:blipFill>
                <a:blip r:embed="rId49"/>
                <a:stretch>
                  <a:fillRect/>
                </a:stretch>
              </p:blipFill>
              <p:spPr>
                <a:xfrm>
                  <a:off x="3392981" y="3303512"/>
                  <a:ext cx="6768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8" name="Freihand 17">
                  <a:extLst>
                    <a:ext uri="{FF2B5EF4-FFF2-40B4-BE49-F238E27FC236}">
                      <a16:creationId xmlns:a16="http://schemas.microsoft.com/office/drawing/2014/main" id="{859C14F8-7DBC-F3AC-2A70-D3AEF242B0A0}"/>
                    </a:ext>
                  </a:extLst>
                </p14:cNvPr>
                <p14:cNvContentPartPr/>
                <p14:nvPr/>
              </p14:nvContentPartPr>
              <p14:xfrm>
                <a:off x="3485501" y="3326912"/>
                <a:ext cx="77400" cy="148680"/>
              </p14:xfrm>
            </p:contentPart>
          </mc:Choice>
          <mc:Fallback>
            <p:pic>
              <p:nvPicPr>
                <p:cNvPr id="18" name="Freihand 17">
                  <a:extLst>
                    <a:ext uri="{FF2B5EF4-FFF2-40B4-BE49-F238E27FC236}">
                      <a16:creationId xmlns:a16="http://schemas.microsoft.com/office/drawing/2014/main" id="{859C14F8-7DBC-F3AC-2A70-D3AEF242B0A0}"/>
                    </a:ext>
                  </a:extLst>
                </p:cNvPr>
                <p:cNvPicPr/>
                <p:nvPr/>
              </p:nvPicPr>
              <p:blipFill>
                <a:blip r:embed="rId51"/>
                <a:stretch>
                  <a:fillRect/>
                </a:stretch>
              </p:blipFill>
              <p:spPr>
                <a:xfrm>
                  <a:off x="3476861" y="3317912"/>
                  <a:ext cx="950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9" name="Freihand 18">
                  <a:extLst>
                    <a:ext uri="{FF2B5EF4-FFF2-40B4-BE49-F238E27FC236}">
                      <a16:creationId xmlns:a16="http://schemas.microsoft.com/office/drawing/2014/main" id="{D0DB34D7-ED6C-5B9D-C4E5-056BC86AFD73}"/>
                    </a:ext>
                  </a:extLst>
                </p14:cNvPr>
                <p14:cNvContentPartPr/>
                <p14:nvPr/>
              </p14:nvContentPartPr>
              <p14:xfrm>
                <a:off x="3587021" y="3226472"/>
                <a:ext cx="97920" cy="154080"/>
              </p14:xfrm>
            </p:contentPart>
          </mc:Choice>
          <mc:Fallback>
            <p:pic>
              <p:nvPicPr>
                <p:cNvPr id="19" name="Freihand 18">
                  <a:extLst>
                    <a:ext uri="{FF2B5EF4-FFF2-40B4-BE49-F238E27FC236}">
                      <a16:creationId xmlns:a16="http://schemas.microsoft.com/office/drawing/2014/main" id="{D0DB34D7-ED6C-5B9D-C4E5-056BC86AFD73}"/>
                    </a:ext>
                  </a:extLst>
                </p:cNvPr>
                <p:cNvPicPr/>
                <p:nvPr/>
              </p:nvPicPr>
              <p:blipFill>
                <a:blip r:embed="rId53"/>
                <a:stretch>
                  <a:fillRect/>
                </a:stretch>
              </p:blipFill>
              <p:spPr>
                <a:xfrm>
                  <a:off x="3578021" y="3217832"/>
                  <a:ext cx="1155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0" name="Freihand 19">
                  <a:extLst>
                    <a:ext uri="{FF2B5EF4-FFF2-40B4-BE49-F238E27FC236}">
                      <a16:creationId xmlns:a16="http://schemas.microsoft.com/office/drawing/2014/main" id="{68F261E5-B888-0ED8-E493-C405FBCC063E}"/>
                    </a:ext>
                  </a:extLst>
                </p14:cNvPr>
                <p14:cNvContentPartPr/>
                <p14:nvPr/>
              </p14:nvContentPartPr>
              <p14:xfrm>
                <a:off x="2883941" y="3593312"/>
                <a:ext cx="213480" cy="101160"/>
              </p14:xfrm>
            </p:contentPart>
          </mc:Choice>
          <mc:Fallback>
            <p:pic>
              <p:nvPicPr>
                <p:cNvPr id="20" name="Freihand 19">
                  <a:extLst>
                    <a:ext uri="{FF2B5EF4-FFF2-40B4-BE49-F238E27FC236}">
                      <a16:creationId xmlns:a16="http://schemas.microsoft.com/office/drawing/2014/main" id="{68F261E5-B888-0ED8-E493-C405FBCC063E}"/>
                    </a:ext>
                  </a:extLst>
                </p:cNvPr>
                <p:cNvPicPr/>
                <p:nvPr/>
              </p:nvPicPr>
              <p:blipFill>
                <a:blip r:embed="rId55"/>
                <a:stretch>
                  <a:fillRect/>
                </a:stretch>
              </p:blipFill>
              <p:spPr>
                <a:xfrm>
                  <a:off x="2874941" y="3584312"/>
                  <a:ext cx="2311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1" name="Freihand 20">
                  <a:extLst>
                    <a:ext uri="{FF2B5EF4-FFF2-40B4-BE49-F238E27FC236}">
                      <a16:creationId xmlns:a16="http://schemas.microsoft.com/office/drawing/2014/main" id="{29D1A79A-96CB-9F16-F720-A4381B861F4E}"/>
                    </a:ext>
                  </a:extLst>
                </p14:cNvPr>
                <p14:cNvContentPartPr/>
                <p14:nvPr/>
              </p14:nvContentPartPr>
              <p14:xfrm>
                <a:off x="2848661" y="3563432"/>
                <a:ext cx="171720" cy="182160"/>
              </p14:xfrm>
            </p:contentPart>
          </mc:Choice>
          <mc:Fallback>
            <p:pic>
              <p:nvPicPr>
                <p:cNvPr id="21" name="Freihand 20">
                  <a:extLst>
                    <a:ext uri="{FF2B5EF4-FFF2-40B4-BE49-F238E27FC236}">
                      <a16:creationId xmlns:a16="http://schemas.microsoft.com/office/drawing/2014/main" id="{29D1A79A-96CB-9F16-F720-A4381B861F4E}"/>
                    </a:ext>
                  </a:extLst>
                </p:cNvPr>
                <p:cNvPicPr/>
                <p:nvPr/>
              </p:nvPicPr>
              <p:blipFill>
                <a:blip r:embed="rId57"/>
                <a:stretch>
                  <a:fillRect/>
                </a:stretch>
              </p:blipFill>
              <p:spPr>
                <a:xfrm>
                  <a:off x="2839661" y="3554432"/>
                  <a:ext cx="1893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2" name="Freihand 21">
                  <a:extLst>
                    <a:ext uri="{FF2B5EF4-FFF2-40B4-BE49-F238E27FC236}">
                      <a16:creationId xmlns:a16="http://schemas.microsoft.com/office/drawing/2014/main" id="{B6A0077D-68EF-177D-F28D-E976EC0B09CE}"/>
                    </a:ext>
                  </a:extLst>
                </p14:cNvPr>
                <p14:cNvContentPartPr/>
                <p14:nvPr/>
              </p14:nvContentPartPr>
              <p14:xfrm>
                <a:off x="3284621" y="3521672"/>
                <a:ext cx="191160" cy="116640"/>
              </p14:xfrm>
            </p:contentPart>
          </mc:Choice>
          <mc:Fallback>
            <p:pic>
              <p:nvPicPr>
                <p:cNvPr id="22" name="Freihand 21">
                  <a:extLst>
                    <a:ext uri="{FF2B5EF4-FFF2-40B4-BE49-F238E27FC236}">
                      <a16:creationId xmlns:a16="http://schemas.microsoft.com/office/drawing/2014/main" id="{B6A0077D-68EF-177D-F28D-E976EC0B09CE}"/>
                    </a:ext>
                  </a:extLst>
                </p:cNvPr>
                <p:cNvPicPr/>
                <p:nvPr/>
              </p:nvPicPr>
              <p:blipFill>
                <a:blip r:embed="rId59"/>
                <a:stretch>
                  <a:fillRect/>
                </a:stretch>
              </p:blipFill>
              <p:spPr>
                <a:xfrm>
                  <a:off x="3275621" y="3512672"/>
                  <a:ext cx="2088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3" name="Freihand 22">
                  <a:extLst>
                    <a:ext uri="{FF2B5EF4-FFF2-40B4-BE49-F238E27FC236}">
                      <a16:creationId xmlns:a16="http://schemas.microsoft.com/office/drawing/2014/main" id="{F283A261-A1F0-17C4-1405-BF639978398E}"/>
                    </a:ext>
                  </a:extLst>
                </p14:cNvPr>
                <p14:cNvContentPartPr/>
                <p14:nvPr/>
              </p14:nvContentPartPr>
              <p14:xfrm>
                <a:off x="3538061" y="3533192"/>
                <a:ext cx="191520" cy="71640"/>
              </p14:xfrm>
            </p:contentPart>
          </mc:Choice>
          <mc:Fallback>
            <p:pic>
              <p:nvPicPr>
                <p:cNvPr id="23" name="Freihand 22">
                  <a:extLst>
                    <a:ext uri="{FF2B5EF4-FFF2-40B4-BE49-F238E27FC236}">
                      <a16:creationId xmlns:a16="http://schemas.microsoft.com/office/drawing/2014/main" id="{F283A261-A1F0-17C4-1405-BF639978398E}"/>
                    </a:ext>
                  </a:extLst>
                </p:cNvPr>
                <p:cNvPicPr/>
                <p:nvPr/>
              </p:nvPicPr>
              <p:blipFill>
                <a:blip r:embed="rId61"/>
                <a:stretch>
                  <a:fillRect/>
                </a:stretch>
              </p:blipFill>
              <p:spPr>
                <a:xfrm>
                  <a:off x="3529421" y="3524552"/>
                  <a:ext cx="2091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4" name="Freihand 23">
                  <a:extLst>
                    <a:ext uri="{FF2B5EF4-FFF2-40B4-BE49-F238E27FC236}">
                      <a16:creationId xmlns:a16="http://schemas.microsoft.com/office/drawing/2014/main" id="{BF726BED-2005-53AE-BAD3-37D1B20AE2DE}"/>
                    </a:ext>
                  </a:extLst>
                </p14:cNvPr>
                <p14:cNvContentPartPr/>
                <p14:nvPr/>
              </p14:nvContentPartPr>
              <p14:xfrm>
                <a:off x="3783581" y="3541832"/>
                <a:ext cx="62640" cy="56160"/>
              </p14:xfrm>
            </p:contentPart>
          </mc:Choice>
          <mc:Fallback>
            <p:pic>
              <p:nvPicPr>
                <p:cNvPr id="24" name="Freihand 23">
                  <a:extLst>
                    <a:ext uri="{FF2B5EF4-FFF2-40B4-BE49-F238E27FC236}">
                      <a16:creationId xmlns:a16="http://schemas.microsoft.com/office/drawing/2014/main" id="{BF726BED-2005-53AE-BAD3-37D1B20AE2DE}"/>
                    </a:ext>
                  </a:extLst>
                </p:cNvPr>
                <p:cNvPicPr/>
                <p:nvPr/>
              </p:nvPicPr>
              <p:blipFill>
                <a:blip r:embed="rId63"/>
                <a:stretch>
                  <a:fillRect/>
                </a:stretch>
              </p:blipFill>
              <p:spPr>
                <a:xfrm>
                  <a:off x="3774941" y="3533192"/>
                  <a:ext cx="802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5" name="Freihand 24">
                  <a:extLst>
                    <a:ext uri="{FF2B5EF4-FFF2-40B4-BE49-F238E27FC236}">
                      <a16:creationId xmlns:a16="http://schemas.microsoft.com/office/drawing/2014/main" id="{21D8B35C-C71D-B156-6648-524B86704D5A}"/>
                    </a:ext>
                  </a:extLst>
                </p14:cNvPr>
                <p14:cNvContentPartPr/>
                <p14:nvPr/>
              </p14:nvContentPartPr>
              <p14:xfrm>
                <a:off x="3912461" y="3479912"/>
                <a:ext cx="84240" cy="201960"/>
              </p14:xfrm>
            </p:contentPart>
          </mc:Choice>
          <mc:Fallback>
            <p:pic>
              <p:nvPicPr>
                <p:cNvPr id="25" name="Freihand 24">
                  <a:extLst>
                    <a:ext uri="{FF2B5EF4-FFF2-40B4-BE49-F238E27FC236}">
                      <a16:creationId xmlns:a16="http://schemas.microsoft.com/office/drawing/2014/main" id="{21D8B35C-C71D-B156-6648-524B86704D5A}"/>
                    </a:ext>
                  </a:extLst>
                </p:cNvPr>
                <p:cNvPicPr/>
                <p:nvPr/>
              </p:nvPicPr>
              <p:blipFill>
                <a:blip r:embed="rId65"/>
                <a:stretch>
                  <a:fillRect/>
                </a:stretch>
              </p:blipFill>
              <p:spPr>
                <a:xfrm>
                  <a:off x="3903461" y="3470912"/>
                  <a:ext cx="10188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6" name="Freihand 25">
                  <a:extLst>
                    <a:ext uri="{FF2B5EF4-FFF2-40B4-BE49-F238E27FC236}">
                      <a16:creationId xmlns:a16="http://schemas.microsoft.com/office/drawing/2014/main" id="{06B74FBF-96EB-94D3-D4A6-53FF77338713}"/>
                    </a:ext>
                  </a:extLst>
                </p14:cNvPr>
                <p14:cNvContentPartPr/>
                <p14:nvPr/>
              </p14:nvContentPartPr>
              <p14:xfrm>
                <a:off x="4062581" y="3460112"/>
                <a:ext cx="55800" cy="109440"/>
              </p14:xfrm>
            </p:contentPart>
          </mc:Choice>
          <mc:Fallback>
            <p:pic>
              <p:nvPicPr>
                <p:cNvPr id="26" name="Freihand 25">
                  <a:extLst>
                    <a:ext uri="{FF2B5EF4-FFF2-40B4-BE49-F238E27FC236}">
                      <a16:creationId xmlns:a16="http://schemas.microsoft.com/office/drawing/2014/main" id="{06B74FBF-96EB-94D3-D4A6-53FF77338713}"/>
                    </a:ext>
                  </a:extLst>
                </p:cNvPr>
                <p:cNvPicPr/>
                <p:nvPr/>
              </p:nvPicPr>
              <p:blipFill>
                <a:blip r:embed="rId67"/>
                <a:stretch>
                  <a:fillRect/>
                </a:stretch>
              </p:blipFill>
              <p:spPr>
                <a:xfrm>
                  <a:off x="4053941" y="3451112"/>
                  <a:ext cx="734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7" name="Freihand 26">
                  <a:extLst>
                    <a:ext uri="{FF2B5EF4-FFF2-40B4-BE49-F238E27FC236}">
                      <a16:creationId xmlns:a16="http://schemas.microsoft.com/office/drawing/2014/main" id="{B24ECED8-99C1-11E0-DBFA-BA02A4805BBF}"/>
                    </a:ext>
                  </a:extLst>
                </p14:cNvPr>
                <p14:cNvContentPartPr/>
                <p14:nvPr/>
              </p14:nvContentPartPr>
              <p14:xfrm>
                <a:off x="4190021" y="3367592"/>
                <a:ext cx="231480" cy="309240"/>
              </p14:xfrm>
            </p:contentPart>
          </mc:Choice>
          <mc:Fallback>
            <p:pic>
              <p:nvPicPr>
                <p:cNvPr id="27" name="Freihand 26">
                  <a:extLst>
                    <a:ext uri="{FF2B5EF4-FFF2-40B4-BE49-F238E27FC236}">
                      <a16:creationId xmlns:a16="http://schemas.microsoft.com/office/drawing/2014/main" id="{B24ECED8-99C1-11E0-DBFA-BA02A4805BBF}"/>
                    </a:ext>
                  </a:extLst>
                </p:cNvPr>
                <p:cNvPicPr/>
                <p:nvPr/>
              </p:nvPicPr>
              <p:blipFill>
                <a:blip r:embed="rId69"/>
                <a:stretch>
                  <a:fillRect/>
                </a:stretch>
              </p:blipFill>
              <p:spPr>
                <a:xfrm>
                  <a:off x="4181021" y="3358592"/>
                  <a:ext cx="249120" cy="3268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3" name="Freihand 42">
                  <a:extLst>
                    <a:ext uri="{FF2B5EF4-FFF2-40B4-BE49-F238E27FC236}">
                      <a16:creationId xmlns:a16="http://schemas.microsoft.com/office/drawing/2014/main" id="{2A07403C-AD0C-AB8E-E229-6042AC3B83C0}"/>
                    </a:ext>
                  </a:extLst>
                </p14:cNvPr>
                <p14:cNvContentPartPr/>
                <p14:nvPr/>
              </p14:nvContentPartPr>
              <p14:xfrm>
                <a:off x="1816181" y="2137112"/>
                <a:ext cx="3263040" cy="1345320"/>
              </p14:xfrm>
            </p:contentPart>
          </mc:Choice>
          <mc:Fallback>
            <p:pic>
              <p:nvPicPr>
                <p:cNvPr id="43" name="Freihand 42">
                  <a:extLst>
                    <a:ext uri="{FF2B5EF4-FFF2-40B4-BE49-F238E27FC236}">
                      <a16:creationId xmlns:a16="http://schemas.microsoft.com/office/drawing/2014/main" id="{2A07403C-AD0C-AB8E-E229-6042AC3B83C0}"/>
                    </a:ext>
                  </a:extLst>
                </p:cNvPr>
                <p:cNvPicPr/>
                <p:nvPr/>
              </p:nvPicPr>
              <p:blipFill>
                <a:blip r:embed="rId71"/>
                <a:stretch>
                  <a:fillRect/>
                </a:stretch>
              </p:blipFill>
              <p:spPr>
                <a:xfrm>
                  <a:off x="1807181" y="2128472"/>
                  <a:ext cx="3280680" cy="1362960"/>
                </a:xfrm>
                <a:prstGeom prst="rect">
                  <a:avLst/>
                </a:prstGeom>
              </p:spPr>
            </p:pic>
          </mc:Fallback>
        </mc:AlternateContent>
      </p:grpSp>
      <p:grpSp>
        <p:nvGrpSpPr>
          <p:cNvPr id="55" name="Gruppieren 54">
            <a:extLst>
              <a:ext uri="{FF2B5EF4-FFF2-40B4-BE49-F238E27FC236}">
                <a16:creationId xmlns:a16="http://schemas.microsoft.com/office/drawing/2014/main" id="{4FBE6BA6-B4A5-18D0-FDCE-71F651AFCD4C}"/>
              </a:ext>
            </a:extLst>
          </p:cNvPr>
          <p:cNvGrpSpPr/>
          <p:nvPr/>
        </p:nvGrpSpPr>
        <p:grpSpPr>
          <a:xfrm>
            <a:off x="5216381" y="2289752"/>
            <a:ext cx="2275920" cy="768960"/>
            <a:chOff x="5216381" y="2289752"/>
            <a:chExt cx="2275920" cy="768960"/>
          </a:xfrm>
        </p:grpSpPr>
        <mc:AlternateContent xmlns:mc="http://schemas.openxmlformats.org/markup-compatibility/2006">
          <mc:Choice xmlns:p14="http://schemas.microsoft.com/office/powerpoint/2010/main" Requires="p14">
            <p:contentPart p14:bwMode="auto" r:id="rId72">
              <p14:nvContentPartPr>
                <p14:cNvPr id="45" name="Freihand 44">
                  <a:extLst>
                    <a:ext uri="{FF2B5EF4-FFF2-40B4-BE49-F238E27FC236}">
                      <a16:creationId xmlns:a16="http://schemas.microsoft.com/office/drawing/2014/main" id="{C0D77ED8-7D76-93D1-B7D7-D08C0FE9C7E2}"/>
                    </a:ext>
                  </a:extLst>
                </p14:cNvPr>
                <p14:cNvContentPartPr/>
                <p14:nvPr/>
              </p14:nvContentPartPr>
              <p14:xfrm>
                <a:off x="5394941" y="2831912"/>
                <a:ext cx="243000" cy="12960"/>
              </p14:xfrm>
            </p:contentPart>
          </mc:Choice>
          <mc:Fallback>
            <p:pic>
              <p:nvPicPr>
                <p:cNvPr id="45" name="Freihand 44">
                  <a:extLst>
                    <a:ext uri="{FF2B5EF4-FFF2-40B4-BE49-F238E27FC236}">
                      <a16:creationId xmlns:a16="http://schemas.microsoft.com/office/drawing/2014/main" id="{C0D77ED8-7D76-93D1-B7D7-D08C0FE9C7E2}"/>
                    </a:ext>
                  </a:extLst>
                </p:cNvPr>
                <p:cNvPicPr/>
                <p:nvPr/>
              </p:nvPicPr>
              <p:blipFill>
                <a:blip r:embed="rId73"/>
                <a:stretch>
                  <a:fillRect/>
                </a:stretch>
              </p:blipFill>
              <p:spPr>
                <a:xfrm>
                  <a:off x="5385941" y="2823272"/>
                  <a:ext cx="2606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6" name="Freihand 45">
                  <a:extLst>
                    <a:ext uri="{FF2B5EF4-FFF2-40B4-BE49-F238E27FC236}">
                      <a16:creationId xmlns:a16="http://schemas.microsoft.com/office/drawing/2014/main" id="{6F160768-37A8-B593-DD35-7B3AEBA1E9CC}"/>
                    </a:ext>
                  </a:extLst>
                </p14:cNvPr>
                <p14:cNvContentPartPr/>
                <p14:nvPr/>
              </p14:nvContentPartPr>
              <p14:xfrm>
                <a:off x="5216381" y="2682512"/>
                <a:ext cx="204840" cy="308880"/>
              </p14:xfrm>
            </p:contentPart>
          </mc:Choice>
          <mc:Fallback>
            <p:pic>
              <p:nvPicPr>
                <p:cNvPr id="46" name="Freihand 45">
                  <a:extLst>
                    <a:ext uri="{FF2B5EF4-FFF2-40B4-BE49-F238E27FC236}">
                      <a16:creationId xmlns:a16="http://schemas.microsoft.com/office/drawing/2014/main" id="{6F160768-37A8-B593-DD35-7B3AEBA1E9CC}"/>
                    </a:ext>
                  </a:extLst>
                </p:cNvPr>
                <p:cNvPicPr/>
                <p:nvPr/>
              </p:nvPicPr>
              <p:blipFill>
                <a:blip r:embed="rId75"/>
                <a:stretch>
                  <a:fillRect/>
                </a:stretch>
              </p:blipFill>
              <p:spPr>
                <a:xfrm>
                  <a:off x="5207741" y="2673512"/>
                  <a:ext cx="222480" cy="3265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8" name="Freihand 47">
                  <a:extLst>
                    <a:ext uri="{FF2B5EF4-FFF2-40B4-BE49-F238E27FC236}">
                      <a16:creationId xmlns:a16="http://schemas.microsoft.com/office/drawing/2014/main" id="{32FEA383-68A6-1445-E050-6103F133AA9C}"/>
                    </a:ext>
                  </a:extLst>
                </p14:cNvPr>
                <p14:cNvContentPartPr/>
                <p14:nvPr/>
              </p14:nvContentPartPr>
              <p14:xfrm>
                <a:off x="5890301" y="2745152"/>
                <a:ext cx="165600" cy="155520"/>
              </p14:xfrm>
            </p:contentPart>
          </mc:Choice>
          <mc:Fallback>
            <p:pic>
              <p:nvPicPr>
                <p:cNvPr id="48" name="Freihand 47">
                  <a:extLst>
                    <a:ext uri="{FF2B5EF4-FFF2-40B4-BE49-F238E27FC236}">
                      <a16:creationId xmlns:a16="http://schemas.microsoft.com/office/drawing/2014/main" id="{32FEA383-68A6-1445-E050-6103F133AA9C}"/>
                    </a:ext>
                  </a:extLst>
                </p:cNvPr>
                <p:cNvPicPr/>
                <p:nvPr/>
              </p:nvPicPr>
              <p:blipFill>
                <a:blip r:embed="rId77"/>
                <a:stretch>
                  <a:fillRect/>
                </a:stretch>
              </p:blipFill>
              <p:spPr>
                <a:xfrm>
                  <a:off x="5881661" y="2736152"/>
                  <a:ext cx="1832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9" name="Freihand 48">
                  <a:extLst>
                    <a:ext uri="{FF2B5EF4-FFF2-40B4-BE49-F238E27FC236}">
                      <a16:creationId xmlns:a16="http://schemas.microsoft.com/office/drawing/2014/main" id="{B738E2BD-3CEA-A463-71CF-0E6D32ED731C}"/>
                    </a:ext>
                  </a:extLst>
                </p14:cNvPr>
                <p14:cNvContentPartPr/>
                <p14:nvPr/>
              </p14:nvContentPartPr>
              <p14:xfrm>
                <a:off x="6124301" y="2707352"/>
                <a:ext cx="123120" cy="351360"/>
              </p14:xfrm>
            </p:contentPart>
          </mc:Choice>
          <mc:Fallback>
            <p:pic>
              <p:nvPicPr>
                <p:cNvPr id="49" name="Freihand 48">
                  <a:extLst>
                    <a:ext uri="{FF2B5EF4-FFF2-40B4-BE49-F238E27FC236}">
                      <a16:creationId xmlns:a16="http://schemas.microsoft.com/office/drawing/2014/main" id="{B738E2BD-3CEA-A463-71CF-0E6D32ED731C}"/>
                    </a:ext>
                  </a:extLst>
                </p:cNvPr>
                <p:cNvPicPr/>
                <p:nvPr/>
              </p:nvPicPr>
              <p:blipFill>
                <a:blip r:embed="rId79"/>
                <a:stretch>
                  <a:fillRect/>
                </a:stretch>
              </p:blipFill>
              <p:spPr>
                <a:xfrm>
                  <a:off x="6115661" y="2698352"/>
                  <a:ext cx="140760" cy="3690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1" name="Freihand 50">
                  <a:extLst>
                    <a:ext uri="{FF2B5EF4-FFF2-40B4-BE49-F238E27FC236}">
                      <a16:creationId xmlns:a16="http://schemas.microsoft.com/office/drawing/2014/main" id="{50217414-ADB7-F6D8-17CB-821B37D7A817}"/>
                    </a:ext>
                  </a:extLst>
                </p14:cNvPr>
                <p14:cNvContentPartPr/>
                <p14:nvPr/>
              </p14:nvContentPartPr>
              <p14:xfrm>
                <a:off x="6315461" y="2649392"/>
                <a:ext cx="256320" cy="391320"/>
              </p14:xfrm>
            </p:contentPart>
          </mc:Choice>
          <mc:Fallback>
            <p:pic>
              <p:nvPicPr>
                <p:cNvPr id="51" name="Freihand 50">
                  <a:extLst>
                    <a:ext uri="{FF2B5EF4-FFF2-40B4-BE49-F238E27FC236}">
                      <a16:creationId xmlns:a16="http://schemas.microsoft.com/office/drawing/2014/main" id="{50217414-ADB7-F6D8-17CB-821B37D7A817}"/>
                    </a:ext>
                  </a:extLst>
                </p:cNvPr>
                <p:cNvPicPr/>
                <p:nvPr/>
              </p:nvPicPr>
              <p:blipFill>
                <a:blip r:embed="rId81"/>
                <a:stretch>
                  <a:fillRect/>
                </a:stretch>
              </p:blipFill>
              <p:spPr>
                <a:xfrm>
                  <a:off x="6306461" y="2640752"/>
                  <a:ext cx="273960" cy="4089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2" name="Freihand 51">
                  <a:extLst>
                    <a:ext uri="{FF2B5EF4-FFF2-40B4-BE49-F238E27FC236}">
                      <a16:creationId xmlns:a16="http://schemas.microsoft.com/office/drawing/2014/main" id="{6A5CFF3F-38A5-668F-BAE7-8D2AE4DA6EF9}"/>
                    </a:ext>
                  </a:extLst>
                </p14:cNvPr>
                <p14:cNvContentPartPr/>
                <p14:nvPr/>
              </p14:nvContentPartPr>
              <p14:xfrm>
                <a:off x="6665741" y="2628872"/>
                <a:ext cx="120600" cy="284760"/>
              </p14:xfrm>
            </p:contentPart>
          </mc:Choice>
          <mc:Fallback>
            <p:pic>
              <p:nvPicPr>
                <p:cNvPr id="52" name="Freihand 51">
                  <a:extLst>
                    <a:ext uri="{FF2B5EF4-FFF2-40B4-BE49-F238E27FC236}">
                      <a16:creationId xmlns:a16="http://schemas.microsoft.com/office/drawing/2014/main" id="{6A5CFF3F-38A5-668F-BAE7-8D2AE4DA6EF9}"/>
                    </a:ext>
                  </a:extLst>
                </p:cNvPr>
                <p:cNvPicPr/>
                <p:nvPr/>
              </p:nvPicPr>
              <p:blipFill>
                <a:blip r:embed="rId83"/>
                <a:stretch>
                  <a:fillRect/>
                </a:stretch>
              </p:blipFill>
              <p:spPr>
                <a:xfrm>
                  <a:off x="6656741" y="2620232"/>
                  <a:ext cx="13824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3" name="Freihand 52">
                  <a:extLst>
                    <a:ext uri="{FF2B5EF4-FFF2-40B4-BE49-F238E27FC236}">
                      <a16:creationId xmlns:a16="http://schemas.microsoft.com/office/drawing/2014/main" id="{0A164BAF-8678-AC5B-84BF-10AD0AACCBAE}"/>
                    </a:ext>
                  </a:extLst>
                </p14:cNvPr>
                <p14:cNvContentPartPr/>
                <p14:nvPr/>
              </p14:nvContentPartPr>
              <p14:xfrm>
                <a:off x="6840341" y="2367872"/>
                <a:ext cx="430920" cy="351360"/>
              </p14:xfrm>
            </p:contentPart>
          </mc:Choice>
          <mc:Fallback>
            <p:pic>
              <p:nvPicPr>
                <p:cNvPr id="53" name="Freihand 52">
                  <a:extLst>
                    <a:ext uri="{FF2B5EF4-FFF2-40B4-BE49-F238E27FC236}">
                      <a16:creationId xmlns:a16="http://schemas.microsoft.com/office/drawing/2014/main" id="{0A164BAF-8678-AC5B-84BF-10AD0AACCBAE}"/>
                    </a:ext>
                  </a:extLst>
                </p:cNvPr>
                <p:cNvPicPr/>
                <p:nvPr/>
              </p:nvPicPr>
              <p:blipFill>
                <a:blip r:embed="rId85"/>
                <a:stretch>
                  <a:fillRect/>
                </a:stretch>
              </p:blipFill>
              <p:spPr>
                <a:xfrm>
                  <a:off x="6831701" y="2359232"/>
                  <a:ext cx="448560" cy="3690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4" name="Freihand 53">
                  <a:extLst>
                    <a:ext uri="{FF2B5EF4-FFF2-40B4-BE49-F238E27FC236}">
                      <a16:creationId xmlns:a16="http://schemas.microsoft.com/office/drawing/2014/main" id="{C24E4EB2-2AF8-DBAC-35F7-EF4D61EFF882}"/>
                    </a:ext>
                  </a:extLst>
                </p14:cNvPr>
                <p14:cNvContentPartPr/>
                <p14:nvPr/>
              </p14:nvContentPartPr>
              <p14:xfrm>
                <a:off x="7313381" y="2289752"/>
                <a:ext cx="178920" cy="285120"/>
              </p14:xfrm>
            </p:contentPart>
          </mc:Choice>
          <mc:Fallback>
            <p:pic>
              <p:nvPicPr>
                <p:cNvPr id="54" name="Freihand 53">
                  <a:extLst>
                    <a:ext uri="{FF2B5EF4-FFF2-40B4-BE49-F238E27FC236}">
                      <a16:creationId xmlns:a16="http://schemas.microsoft.com/office/drawing/2014/main" id="{C24E4EB2-2AF8-DBAC-35F7-EF4D61EFF882}"/>
                    </a:ext>
                  </a:extLst>
                </p:cNvPr>
                <p:cNvPicPr/>
                <p:nvPr/>
              </p:nvPicPr>
              <p:blipFill>
                <a:blip r:embed="rId87"/>
                <a:stretch>
                  <a:fillRect/>
                </a:stretch>
              </p:blipFill>
              <p:spPr>
                <a:xfrm>
                  <a:off x="7304381" y="2280752"/>
                  <a:ext cx="196560" cy="302760"/>
                </a:xfrm>
                <a:prstGeom prst="rect">
                  <a:avLst/>
                </a:prstGeom>
              </p:spPr>
            </p:pic>
          </mc:Fallback>
        </mc:AlternateContent>
      </p:grpSp>
      <p:grpSp>
        <p:nvGrpSpPr>
          <p:cNvPr id="121" name="Gruppieren 120">
            <a:extLst>
              <a:ext uri="{FF2B5EF4-FFF2-40B4-BE49-F238E27FC236}">
                <a16:creationId xmlns:a16="http://schemas.microsoft.com/office/drawing/2014/main" id="{F1D2A51C-361C-C9AA-813E-576E00D12E07}"/>
              </a:ext>
            </a:extLst>
          </p:cNvPr>
          <p:cNvGrpSpPr/>
          <p:nvPr/>
        </p:nvGrpSpPr>
        <p:grpSpPr>
          <a:xfrm>
            <a:off x="7817741" y="1824272"/>
            <a:ext cx="3706920" cy="1179360"/>
            <a:chOff x="7817741" y="1824272"/>
            <a:chExt cx="3706920" cy="1179360"/>
          </a:xfrm>
        </p:grpSpPr>
        <mc:AlternateContent xmlns:mc="http://schemas.openxmlformats.org/markup-compatibility/2006">
          <mc:Choice xmlns:p14="http://schemas.microsoft.com/office/powerpoint/2010/main" Requires="p14">
            <p:contentPart p14:bwMode="auto" r:id="rId88">
              <p14:nvContentPartPr>
                <p14:cNvPr id="56" name="Freihand 55">
                  <a:extLst>
                    <a:ext uri="{FF2B5EF4-FFF2-40B4-BE49-F238E27FC236}">
                      <a16:creationId xmlns:a16="http://schemas.microsoft.com/office/drawing/2014/main" id="{4F1FCFD4-F2C3-B1E2-BAA4-C947B8977770}"/>
                    </a:ext>
                  </a:extLst>
                </p14:cNvPr>
                <p14:cNvContentPartPr/>
                <p14:nvPr/>
              </p14:nvContentPartPr>
              <p14:xfrm>
                <a:off x="7817741" y="2337632"/>
                <a:ext cx="247680" cy="162000"/>
              </p14:xfrm>
            </p:contentPart>
          </mc:Choice>
          <mc:Fallback>
            <p:pic>
              <p:nvPicPr>
                <p:cNvPr id="56" name="Freihand 55">
                  <a:extLst>
                    <a:ext uri="{FF2B5EF4-FFF2-40B4-BE49-F238E27FC236}">
                      <a16:creationId xmlns:a16="http://schemas.microsoft.com/office/drawing/2014/main" id="{4F1FCFD4-F2C3-B1E2-BAA4-C947B8977770}"/>
                    </a:ext>
                  </a:extLst>
                </p:cNvPr>
                <p:cNvPicPr/>
                <p:nvPr/>
              </p:nvPicPr>
              <p:blipFill>
                <a:blip r:embed="rId89"/>
                <a:stretch>
                  <a:fillRect/>
                </a:stretch>
              </p:blipFill>
              <p:spPr>
                <a:xfrm>
                  <a:off x="7808741" y="2328632"/>
                  <a:ext cx="2653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7" name="Freihand 56">
                  <a:extLst>
                    <a:ext uri="{FF2B5EF4-FFF2-40B4-BE49-F238E27FC236}">
                      <a16:creationId xmlns:a16="http://schemas.microsoft.com/office/drawing/2014/main" id="{5AEEF4F3-ECD3-D692-E40F-B9B782EAB4AF}"/>
                    </a:ext>
                  </a:extLst>
                </p14:cNvPr>
                <p14:cNvContentPartPr/>
                <p14:nvPr/>
              </p14:nvContentPartPr>
              <p14:xfrm>
                <a:off x="8162981" y="2268872"/>
                <a:ext cx="65520" cy="176040"/>
              </p14:xfrm>
            </p:contentPart>
          </mc:Choice>
          <mc:Fallback>
            <p:pic>
              <p:nvPicPr>
                <p:cNvPr id="57" name="Freihand 56">
                  <a:extLst>
                    <a:ext uri="{FF2B5EF4-FFF2-40B4-BE49-F238E27FC236}">
                      <a16:creationId xmlns:a16="http://schemas.microsoft.com/office/drawing/2014/main" id="{5AEEF4F3-ECD3-D692-E40F-B9B782EAB4AF}"/>
                    </a:ext>
                  </a:extLst>
                </p:cNvPr>
                <p:cNvPicPr/>
                <p:nvPr/>
              </p:nvPicPr>
              <p:blipFill>
                <a:blip r:embed="rId91"/>
                <a:stretch>
                  <a:fillRect/>
                </a:stretch>
              </p:blipFill>
              <p:spPr>
                <a:xfrm>
                  <a:off x="8154341" y="2260232"/>
                  <a:ext cx="8316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8" name="Freihand 57">
                  <a:extLst>
                    <a:ext uri="{FF2B5EF4-FFF2-40B4-BE49-F238E27FC236}">
                      <a16:creationId xmlns:a16="http://schemas.microsoft.com/office/drawing/2014/main" id="{AE4DE52F-2A90-95AF-FE6A-E771333079F3}"/>
                    </a:ext>
                  </a:extLst>
                </p14:cNvPr>
                <p14:cNvContentPartPr/>
                <p14:nvPr/>
              </p14:nvContentPartPr>
              <p14:xfrm>
                <a:off x="8247581" y="2248712"/>
                <a:ext cx="231840" cy="177480"/>
              </p14:xfrm>
            </p:contentPart>
          </mc:Choice>
          <mc:Fallback>
            <p:pic>
              <p:nvPicPr>
                <p:cNvPr id="58" name="Freihand 57">
                  <a:extLst>
                    <a:ext uri="{FF2B5EF4-FFF2-40B4-BE49-F238E27FC236}">
                      <a16:creationId xmlns:a16="http://schemas.microsoft.com/office/drawing/2014/main" id="{AE4DE52F-2A90-95AF-FE6A-E771333079F3}"/>
                    </a:ext>
                  </a:extLst>
                </p:cNvPr>
                <p:cNvPicPr/>
                <p:nvPr/>
              </p:nvPicPr>
              <p:blipFill>
                <a:blip r:embed="rId93"/>
                <a:stretch>
                  <a:fillRect/>
                </a:stretch>
              </p:blipFill>
              <p:spPr>
                <a:xfrm>
                  <a:off x="8238581" y="2239712"/>
                  <a:ext cx="2494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9" name="Freihand 58">
                  <a:extLst>
                    <a:ext uri="{FF2B5EF4-FFF2-40B4-BE49-F238E27FC236}">
                      <a16:creationId xmlns:a16="http://schemas.microsoft.com/office/drawing/2014/main" id="{CB849A3B-366A-AEF0-87E3-E59BE8FAAB56}"/>
                    </a:ext>
                  </a:extLst>
                </p14:cNvPr>
                <p14:cNvContentPartPr/>
                <p14:nvPr/>
              </p14:nvContentPartPr>
              <p14:xfrm>
                <a:off x="8506061" y="2219912"/>
                <a:ext cx="111600" cy="165600"/>
              </p14:xfrm>
            </p:contentPart>
          </mc:Choice>
          <mc:Fallback>
            <p:pic>
              <p:nvPicPr>
                <p:cNvPr id="59" name="Freihand 58">
                  <a:extLst>
                    <a:ext uri="{FF2B5EF4-FFF2-40B4-BE49-F238E27FC236}">
                      <a16:creationId xmlns:a16="http://schemas.microsoft.com/office/drawing/2014/main" id="{CB849A3B-366A-AEF0-87E3-E59BE8FAAB56}"/>
                    </a:ext>
                  </a:extLst>
                </p:cNvPr>
                <p:cNvPicPr/>
                <p:nvPr/>
              </p:nvPicPr>
              <p:blipFill>
                <a:blip r:embed="rId95"/>
                <a:stretch>
                  <a:fillRect/>
                </a:stretch>
              </p:blipFill>
              <p:spPr>
                <a:xfrm>
                  <a:off x="8497421" y="2210912"/>
                  <a:ext cx="1292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0" name="Freihand 59">
                  <a:extLst>
                    <a:ext uri="{FF2B5EF4-FFF2-40B4-BE49-F238E27FC236}">
                      <a16:creationId xmlns:a16="http://schemas.microsoft.com/office/drawing/2014/main" id="{2B51B06A-251C-1483-52B0-A313C32EBB71}"/>
                    </a:ext>
                  </a:extLst>
                </p14:cNvPr>
                <p14:cNvContentPartPr/>
                <p14:nvPr/>
              </p14:nvContentPartPr>
              <p14:xfrm>
                <a:off x="8671661" y="2156912"/>
                <a:ext cx="354600" cy="189720"/>
              </p14:xfrm>
            </p:contentPart>
          </mc:Choice>
          <mc:Fallback>
            <p:pic>
              <p:nvPicPr>
                <p:cNvPr id="60" name="Freihand 59">
                  <a:extLst>
                    <a:ext uri="{FF2B5EF4-FFF2-40B4-BE49-F238E27FC236}">
                      <a16:creationId xmlns:a16="http://schemas.microsoft.com/office/drawing/2014/main" id="{2B51B06A-251C-1483-52B0-A313C32EBB71}"/>
                    </a:ext>
                  </a:extLst>
                </p:cNvPr>
                <p:cNvPicPr/>
                <p:nvPr/>
              </p:nvPicPr>
              <p:blipFill>
                <a:blip r:embed="rId97"/>
                <a:stretch>
                  <a:fillRect/>
                </a:stretch>
              </p:blipFill>
              <p:spPr>
                <a:xfrm>
                  <a:off x="8662661" y="2148272"/>
                  <a:ext cx="3722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1" name="Freihand 60">
                  <a:extLst>
                    <a:ext uri="{FF2B5EF4-FFF2-40B4-BE49-F238E27FC236}">
                      <a16:creationId xmlns:a16="http://schemas.microsoft.com/office/drawing/2014/main" id="{03E6C2AD-827C-8FDE-54A3-3FC70C8CB4CE}"/>
                    </a:ext>
                  </a:extLst>
                </p14:cNvPr>
                <p14:cNvContentPartPr/>
                <p14:nvPr/>
              </p14:nvContentPartPr>
              <p14:xfrm>
                <a:off x="9095381" y="2078072"/>
                <a:ext cx="123840" cy="159480"/>
              </p14:xfrm>
            </p:contentPart>
          </mc:Choice>
          <mc:Fallback>
            <p:pic>
              <p:nvPicPr>
                <p:cNvPr id="61" name="Freihand 60">
                  <a:extLst>
                    <a:ext uri="{FF2B5EF4-FFF2-40B4-BE49-F238E27FC236}">
                      <a16:creationId xmlns:a16="http://schemas.microsoft.com/office/drawing/2014/main" id="{03E6C2AD-827C-8FDE-54A3-3FC70C8CB4CE}"/>
                    </a:ext>
                  </a:extLst>
                </p:cNvPr>
                <p:cNvPicPr/>
                <p:nvPr/>
              </p:nvPicPr>
              <p:blipFill>
                <a:blip r:embed="rId99"/>
                <a:stretch>
                  <a:fillRect/>
                </a:stretch>
              </p:blipFill>
              <p:spPr>
                <a:xfrm>
                  <a:off x="9086381" y="2069072"/>
                  <a:ext cx="14148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2" name="Freihand 61">
                  <a:extLst>
                    <a:ext uri="{FF2B5EF4-FFF2-40B4-BE49-F238E27FC236}">
                      <a16:creationId xmlns:a16="http://schemas.microsoft.com/office/drawing/2014/main" id="{136098C3-466C-D5AE-0996-EE06C1655F22}"/>
                    </a:ext>
                  </a:extLst>
                </p14:cNvPr>
                <p14:cNvContentPartPr/>
                <p14:nvPr/>
              </p14:nvContentPartPr>
              <p14:xfrm>
                <a:off x="9529541" y="2006072"/>
                <a:ext cx="246960" cy="179640"/>
              </p14:xfrm>
            </p:contentPart>
          </mc:Choice>
          <mc:Fallback>
            <p:pic>
              <p:nvPicPr>
                <p:cNvPr id="62" name="Freihand 61">
                  <a:extLst>
                    <a:ext uri="{FF2B5EF4-FFF2-40B4-BE49-F238E27FC236}">
                      <a16:creationId xmlns:a16="http://schemas.microsoft.com/office/drawing/2014/main" id="{136098C3-466C-D5AE-0996-EE06C1655F22}"/>
                    </a:ext>
                  </a:extLst>
                </p:cNvPr>
                <p:cNvPicPr/>
                <p:nvPr/>
              </p:nvPicPr>
              <p:blipFill>
                <a:blip r:embed="rId101"/>
                <a:stretch>
                  <a:fillRect/>
                </a:stretch>
              </p:blipFill>
              <p:spPr>
                <a:xfrm>
                  <a:off x="9520541" y="1997072"/>
                  <a:ext cx="2646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3" name="Freihand 62">
                  <a:extLst>
                    <a:ext uri="{FF2B5EF4-FFF2-40B4-BE49-F238E27FC236}">
                      <a16:creationId xmlns:a16="http://schemas.microsoft.com/office/drawing/2014/main" id="{18988A10-F209-A9A1-CF57-D7A2C0962E20}"/>
                    </a:ext>
                  </a:extLst>
                </p14:cNvPr>
                <p14:cNvContentPartPr/>
                <p14:nvPr/>
              </p14:nvContentPartPr>
              <p14:xfrm>
                <a:off x="9751661" y="1945592"/>
                <a:ext cx="154440" cy="177120"/>
              </p14:xfrm>
            </p:contentPart>
          </mc:Choice>
          <mc:Fallback>
            <p:pic>
              <p:nvPicPr>
                <p:cNvPr id="63" name="Freihand 62">
                  <a:extLst>
                    <a:ext uri="{FF2B5EF4-FFF2-40B4-BE49-F238E27FC236}">
                      <a16:creationId xmlns:a16="http://schemas.microsoft.com/office/drawing/2014/main" id="{18988A10-F209-A9A1-CF57-D7A2C0962E20}"/>
                    </a:ext>
                  </a:extLst>
                </p:cNvPr>
                <p:cNvPicPr/>
                <p:nvPr/>
              </p:nvPicPr>
              <p:blipFill>
                <a:blip r:embed="rId103"/>
                <a:stretch>
                  <a:fillRect/>
                </a:stretch>
              </p:blipFill>
              <p:spPr>
                <a:xfrm>
                  <a:off x="9742661" y="1936592"/>
                  <a:ext cx="1720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4" name="Freihand 63">
                  <a:extLst>
                    <a:ext uri="{FF2B5EF4-FFF2-40B4-BE49-F238E27FC236}">
                      <a16:creationId xmlns:a16="http://schemas.microsoft.com/office/drawing/2014/main" id="{8B49E42C-AEED-AD45-32C4-04231372553F}"/>
                    </a:ext>
                  </a:extLst>
                </p14:cNvPr>
                <p14:cNvContentPartPr/>
                <p14:nvPr/>
              </p14:nvContentPartPr>
              <p14:xfrm>
                <a:off x="9996101" y="1920392"/>
                <a:ext cx="314640" cy="118440"/>
              </p14:xfrm>
            </p:contentPart>
          </mc:Choice>
          <mc:Fallback>
            <p:pic>
              <p:nvPicPr>
                <p:cNvPr id="64" name="Freihand 63">
                  <a:extLst>
                    <a:ext uri="{FF2B5EF4-FFF2-40B4-BE49-F238E27FC236}">
                      <a16:creationId xmlns:a16="http://schemas.microsoft.com/office/drawing/2014/main" id="{8B49E42C-AEED-AD45-32C4-04231372553F}"/>
                    </a:ext>
                  </a:extLst>
                </p:cNvPr>
                <p:cNvPicPr/>
                <p:nvPr/>
              </p:nvPicPr>
              <p:blipFill>
                <a:blip r:embed="rId105"/>
                <a:stretch>
                  <a:fillRect/>
                </a:stretch>
              </p:blipFill>
              <p:spPr>
                <a:xfrm>
                  <a:off x="9987461" y="1911752"/>
                  <a:ext cx="3322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5" name="Freihand 64">
                  <a:extLst>
                    <a:ext uri="{FF2B5EF4-FFF2-40B4-BE49-F238E27FC236}">
                      <a16:creationId xmlns:a16="http://schemas.microsoft.com/office/drawing/2014/main" id="{FD31F04F-B4C8-259D-C315-64C09B1AF388}"/>
                    </a:ext>
                  </a:extLst>
                </p14:cNvPr>
                <p14:cNvContentPartPr/>
                <p14:nvPr/>
              </p14:nvContentPartPr>
              <p14:xfrm>
                <a:off x="10251701" y="1837592"/>
                <a:ext cx="16560" cy="5040"/>
              </p14:xfrm>
            </p:contentPart>
          </mc:Choice>
          <mc:Fallback>
            <p:pic>
              <p:nvPicPr>
                <p:cNvPr id="65" name="Freihand 64">
                  <a:extLst>
                    <a:ext uri="{FF2B5EF4-FFF2-40B4-BE49-F238E27FC236}">
                      <a16:creationId xmlns:a16="http://schemas.microsoft.com/office/drawing/2014/main" id="{FD31F04F-B4C8-259D-C315-64C09B1AF388}"/>
                    </a:ext>
                  </a:extLst>
                </p:cNvPr>
                <p:cNvPicPr/>
                <p:nvPr/>
              </p:nvPicPr>
              <p:blipFill>
                <a:blip r:embed="rId107"/>
                <a:stretch>
                  <a:fillRect/>
                </a:stretch>
              </p:blipFill>
              <p:spPr>
                <a:xfrm>
                  <a:off x="10242701" y="1828592"/>
                  <a:ext cx="342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6" name="Freihand 65">
                  <a:extLst>
                    <a:ext uri="{FF2B5EF4-FFF2-40B4-BE49-F238E27FC236}">
                      <a16:creationId xmlns:a16="http://schemas.microsoft.com/office/drawing/2014/main" id="{07682921-B9C3-219F-3A9D-C9DAE67D99CD}"/>
                    </a:ext>
                  </a:extLst>
                </p14:cNvPr>
                <p14:cNvContentPartPr/>
                <p14:nvPr/>
              </p14:nvContentPartPr>
              <p14:xfrm>
                <a:off x="10437461" y="1824272"/>
                <a:ext cx="167400" cy="324720"/>
              </p14:xfrm>
            </p:contentPart>
          </mc:Choice>
          <mc:Fallback>
            <p:pic>
              <p:nvPicPr>
                <p:cNvPr id="66" name="Freihand 65">
                  <a:extLst>
                    <a:ext uri="{FF2B5EF4-FFF2-40B4-BE49-F238E27FC236}">
                      <a16:creationId xmlns:a16="http://schemas.microsoft.com/office/drawing/2014/main" id="{07682921-B9C3-219F-3A9D-C9DAE67D99CD}"/>
                    </a:ext>
                  </a:extLst>
                </p:cNvPr>
                <p:cNvPicPr/>
                <p:nvPr/>
              </p:nvPicPr>
              <p:blipFill>
                <a:blip r:embed="rId109"/>
                <a:stretch>
                  <a:fillRect/>
                </a:stretch>
              </p:blipFill>
              <p:spPr>
                <a:xfrm>
                  <a:off x="10428461" y="1815632"/>
                  <a:ext cx="185040" cy="3423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9" name="Freihand 68">
                  <a:extLst>
                    <a:ext uri="{FF2B5EF4-FFF2-40B4-BE49-F238E27FC236}">
                      <a16:creationId xmlns:a16="http://schemas.microsoft.com/office/drawing/2014/main" id="{05248C3E-F284-AD76-EDE6-16D3A0914A56}"/>
                    </a:ext>
                  </a:extLst>
                </p14:cNvPr>
                <p14:cNvContentPartPr/>
                <p14:nvPr/>
              </p14:nvContentPartPr>
              <p14:xfrm>
                <a:off x="8158301" y="2676032"/>
                <a:ext cx="236160" cy="327600"/>
              </p14:xfrm>
            </p:contentPart>
          </mc:Choice>
          <mc:Fallback>
            <p:pic>
              <p:nvPicPr>
                <p:cNvPr id="69" name="Freihand 68">
                  <a:extLst>
                    <a:ext uri="{FF2B5EF4-FFF2-40B4-BE49-F238E27FC236}">
                      <a16:creationId xmlns:a16="http://schemas.microsoft.com/office/drawing/2014/main" id="{05248C3E-F284-AD76-EDE6-16D3A0914A56}"/>
                    </a:ext>
                  </a:extLst>
                </p:cNvPr>
                <p:cNvPicPr/>
                <p:nvPr/>
              </p:nvPicPr>
              <p:blipFill>
                <a:blip r:embed="rId111"/>
                <a:stretch>
                  <a:fillRect/>
                </a:stretch>
              </p:blipFill>
              <p:spPr>
                <a:xfrm>
                  <a:off x="8149661" y="2667032"/>
                  <a:ext cx="253800" cy="3452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0" name="Freihand 69">
                  <a:extLst>
                    <a:ext uri="{FF2B5EF4-FFF2-40B4-BE49-F238E27FC236}">
                      <a16:creationId xmlns:a16="http://schemas.microsoft.com/office/drawing/2014/main" id="{8F76456F-64F9-33E5-6990-5B6C80EB70A4}"/>
                    </a:ext>
                  </a:extLst>
                </p14:cNvPr>
                <p14:cNvContentPartPr/>
                <p14:nvPr/>
              </p14:nvContentPartPr>
              <p14:xfrm>
                <a:off x="8453861" y="2756312"/>
                <a:ext cx="83160" cy="172440"/>
              </p14:xfrm>
            </p:contentPart>
          </mc:Choice>
          <mc:Fallback>
            <p:pic>
              <p:nvPicPr>
                <p:cNvPr id="70" name="Freihand 69">
                  <a:extLst>
                    <a:ext uri="{FF2B5EF4-FFF2-40B4-BE49-F238E27FC236}">
                      <a16:creationId xmlns:a16="http://schemas.microsoft.com/office/drawing/2014/main" id="{8F76456F-64F9-33E5-6990-5B6C80EB70A4}"/>
                    </a:ext>
                  </a:extLst>
                </p:cNvPr>
                <p:cNvPicPr/>
                <p:nvPr/>
              </p:nvPicPr>
              <p:blipFill>
                <a:blip r:embed="rId113"/>
                <a:stretch>
                  <a:fillRect/>
                </a:stretch>
              </p:blipFill>
              <p:spPr>
                <a:xfrm>
                  <a:off x="8445221" y="2747312"/>
                  <a:ext cx="1008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1" name="Freihand 70">
                  <a:extLst>
                    <a:ext uri="{FF2B5EF4-FFF2-40B4-BE49-F238E27FC236}">
                      <a16:creationId xmlns:a16="http://schemas.microsoft.com/office/drawing/2014/main" id="{BB32BDA8-F3E4-D9BF-13BA-2E068912E25B}"/>
                    </a:ext>
                  </a:extLst>
                </p14:cNvPr>
                <p14:cNvContentPartPr/>
                <p14:nvPr/>
              </p14:nvContentPartPr>
              <p14:xfrm>
                <a:off x="8803421" y="2600792"/>
                <a:ext cx="108360" cy="235440"/>
              </p14:xfrm>
            </p:contentPart>
          </mc:Choice>
          <mc:Fallback>
            <p:pic>
              <p:nvPicPr>
                <p:cNvPr id="71" name="Freihand 70">
                  <a:extLst>
                    <a:ext uri="{FF2B5EF4-FFF2-40B4-BE49-F238E27FC236}">
                      <a16:creationId xmlns:a16="http://schemas.microsoft.com/office/drawing/2014/main" id="{BB32BDA8-F3E4-D9BF-13BA-2E068912E25B}"/>
                    </a:ext>
                  </a:extLst>
                </p:cNvPr>
                <p:cNvPicPr/>
                <p:nvPr/>
              </p:nvPicPr>
              <p:blipFill>
                <a:blip r:embed="rId115"/>
                <a:stretch>
                  <a:fillRect/>
                </a:stretch>
              </p:blipFill>
              <p:spPr>
                <a:xfrm>
                  <a:off x="8794421" y="2592152"/>
                  <a:ext cx="12600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2" name="Freihand 71">
                  <a:extLst>
                    <a:ext uri="{FF2B5EF4-FFF2-40B4-BE49-F238E27FC236}">
                      <a16:creationId xmlns:a16="http://schemas.microsoft.com/office/drawing/2014/main" id="{4C0BC86A-5C4A-4BFA-D002-6879AF6D83DF}"/>
                    </a:ext>
                  </a:extLst>
                </p14:cNvPr>
                <p14:cNvContentPartPr/>
                <p14:nvPr/>
              </p14:nvContentPartPr>
              <p14:xfrm>
                <a:off x="8976581" y="2626712"/>
                <a:ext cx="89280" cy="165960"/>
              </p14:xfrm>
            </p:contentPart>
          </mc:Choice>
          <mc:Fallback>
            <p:pic>
              <p:nvPicPr>
                <p:cNvPr id="72" name="Freihand 71">
                  <a:extLst>
                    <a:ext uri="{FF2B5EF4-FFF2-40B4-BE49-F238E27FC236}">
                      <a16:creationId xmlns:a16="http://schemas.microsoft.com/office/drawing/2014/main" id="{4C0BC86A-5C4A-4BFA-D002-6879AF6D83DF}"/>
                    </a:ext>
                  </a:extLst>
                </p:cNvPr>
                <p:cNvPicPr/>
                <p:nvPr/>
              </p:nvPicPr>
              <p:blipFill>
                <a:blip r:embed="rId117"/>
                <a:stretch>
                  <a:fillRect/>
                </a:stretch>
              </p:blipFill>
              <p:spPr>
                <a:xfrm>
                  <a:off x="8967941" y="2617712"/>
                  <a:ext cx="1069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3" name="Freihand 72">
                  <a:extLst>
                    <a:ext uri="{FF2B5EF4-FFF2-40B4-BE49-F238E27FC236}">
                      <a16:creationId xmlns:a16="http://schemas.microsoft.com/office/drawing/2014/main" id="{E2AF6B43-5853-424A-D462-8A7E4D86D362}"/>
                    </a:ext>
                  </a:extLst>
                </p14:cNvPr>
                <p14:cNvContentPartPr/>
                <p14:nvPr/>
              </p14:nvContentPartPr>
              <p14:xfrm>
                <a:off x="9121301" y="2490272"/>
                <a:ext cx="117000" cy="214200"/>
              </p14:xfrm>
            </p:contentPart>
          </mc:Choice>
          <mc:Fallback>
            <p:pic>
              <p:nvPicPr>
                <p:cNvPr id="73" name="Freihand 72">
                  <a:extLst>
                    <a:ext uri="{FF2B5EF4-FFF2-40B4-BE49-F238E27FC236}">
                      <a16:creationId xmlns:a16="http://schemas.microsoft.com/office/drawing/2014/main" id="{E2AF6B43-5853-424A-D462-8A7E4D86D362}"/>
                    </a:ext>
                  </a:extLst>
                </p:cNvPr>
                <p:cNvPicPr/>
                <p:nvPr/>
              </p:nvPicPr>
              <p:blipFill>
                <a:blip r:embed="rId119"/>
                <a:stretch>
                  <a:fillRect/>
                </a:stretch>
              </p:blipFill>
              <p:spPr>
                <a:xfrm>
                  <a:off x="9112301" y="2481632"/>
                  <a:ext cx="13464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4" name="Freihand 73">
                  <a:extLst>
                    <a:ext uri="{FF2B5EF4-FFF2-40B4-BE49-F238E27FC236}">
                      <a16:creationId xmlns:a16="http://schemas.microsoft.com/office/drawing/2014/main" id="{A80D8FAC-4030-DB48-1A08-D7BC5DA93275}"/>
                    </a:ext>
                  </a:extLst>
                </p14:cNvPr>
                <p14:cNvContentPartPr/>
                <p14:nvPr/>
              </p14:nvContentPartPr>
              <p14:xfrm>
                <a:off x="9273221" y="2493512"/>
                <a:ext cx="199800" cy="174240"/>
              </p14:xfrm>
            </p:contentPart>
          </mc:Choice>
          <mc:Fallback>
            <p:pic>
              <p:nvPicPr>
                <p:cNvPr id="74" name="Freihand 73">
                  <a:extLst>
                    <a:ext uri="{FF2B5EF4-FFF2-40B4-BE49-F238E27FC236}">
                      <a16:creationId xmlns:a16="http://schemas.microsoft.com/office/drawing/2014/main" id="{A80D8FAC-4030-DB48-1A08-D7BC5DA93275}"/>
                    </a:ext>
                  </a:extLst>
                </p:cNvPr>
                <p:cNvPicPr/>
                <p:nvPr/>
              </p:nvPicPr>
              <p:blipFill>
                <a:blip r:embed="rId121"/>
                <a:stretch>
                  <a:fillRect/>
                </a:stretch>
              </p:blipFill>
              <p:spPr>
                <a:xfrm>
                  <a:off x="9264581" y="2484872"/>
                  <a:ext cx="2174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5" name="Freihand 74">
                  <a:extLst>
                    <a:ext uri="{FF2B5EF4-FFF2-40B4-BE49-F238E27FC236}">
                      <a16:creationId xmlns:a16="http://schemas.microsoft.com/office/drawing/2014/main" id="{AA432419-B100-7A34-C00F-DDF16095822F}"/>
                    </a:ext>
                  </a:extLst>
                </p14:cNvPr>
                <p14:cNvContentPartPr/>
                <p14:nvPr/>
              </p14:nvContentPartPr>
              <p14:xfrm>
                <a:off x="9474461" y="2345912"/>
                <a:ext cx="27720" cy="211320"/>
              </p14:xfrm>
            </p:contentPart>
          </mc:Choice>
          <mc:Fallback>
            <p:pic>
              <p:nvPicPr>
                <p:cNvPr id="75" name="Freihand 74">
                  <a:extLst>
                    <a:ext uri="{FF2B5EF4-FFF2-40B4-BE49-F238E27FC236}">
                      <a16:creationId xmlns:a16="http://schemas.microsoft.com/office/drawing/2014/main" id="{AA432419-B100-7A34-C00F-DDF16095822F}"/>
                    </a:ext>
                  </a:extLst>
                </p:cNvPr>
                <p:cNvPicPr/>
                <p:nvPr/>
              </p:nvPicPr>
              <p:blipFill>
                <a:blip r:embed="rId123"/>
                <a:stretch>
                  <a:fillRect/>
                </a:stretch>
              </p:blipFill>
              <p:spPr>
                <a:xfrm>
                  <a:off x="9465461" y="2336912"/>
                  <a:ext cx="453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6" name="Freihand 75">
                  <a:extLst>
                    <a:ext uri="{FF2B5EF4-FFF2-40B4-BE49-F238E27FC236}">
                      <a16:creationId xmlns:a16="http://schemas.microsoft.com/office/drawing/2014/main" id="{5F3D5B13-21A4-958F-5FDE-1F1F10D6F080}"/>
                    </a:ext>
                  </a:extLst>
                </p14:cNvPr>
                <p14:cNvContentPartPr/>
                <p14:nvPr/>
              </p14:nvContentPartPr>
              <p14:xfrm>
                <a:off x="9734741" y="2412512"/>
                <a:ext cx="278280" cy="142560"/>
              </p14:xfrm>
            </p:contentPart>
          </mc:Choice>
          <mc:Fallback>
            <p:pic>
              <p:nvPicPr>
                <p:cNvPr id="76" name="Freihand 75">
                  <a:extLst>
                    <a:ext uri="{FF2B5EF4-FFF2-40B4-BE49-F238E27FC236}">
                      <a16:creationId xmlns:a16="http://schemas.microsoft.com/office/drawing/2014/main" id="{5F3D5B13-21A4-958F-5FDE-1F1F10D6F080}"/>
                    </a:ext>
                  </a:extLst>
                </p:cNvPr>
                <p:cNvPicPr/>
                <p:nvPr/>
              </p:nvPicPr>
              <p:blipFill>
                <a:blip r:embed="rId125"/>
                <a:stretch>
                  <a:fillRect/>
                </a:stretch>
              </p:blipFill>
              <p:spPr>
                <a:xfrm>
                  <a:off x="9726101" y="2403872"/>
                  <a:ext cx="2959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7" name="Freihand 76">
                  <a:extLst>
                    <a:ext uri="{FF2B5EF4-FFF2-40B4-BE49-F238E27FC236}">
                      <a16:creationId xmlns:a16="http://schemas.microsoft.com/office/drawing/2014/main" id="{7C026EB5-2467-99DC-90F0-516ED4B54CFE}"/>
                    </a:ext>
                  </a:extLst>
                </p14:cNvPr>
                <p14:cNvContentPartPr/>
                <p14:nvPr/>
              </p14:nvContentPartPr>
              <p14:xfrm>
                <a:off x="9944621" y="2292632"/>
                <a:ext cx="11880" cy="23040"/>
              </p14:xfrm>
            </p:contentPart>
          </mc:Choice>
          <mc:Fallback>
            <p:pic>
              <p:nvPicPr>
                <p:cNvPr id="77" name="Freihand 76">
                  <a:extLst>
                    <a:ext uri="{FF2B5EF4-FFF2-40B4-BE49-F238E27FC236}">
                      <a16:creationId xmlns:a16="http://schemas.microsoft.com/office/drawing/2014/main" id="{7C026EB5-2467-99DC-90F0-516ED4B54CFE}"/>
                    </a:ext>
                  </a:extLst>
                </p:cNvPr>
                <p:cNvPicPr/>
                <p:nvPr/>
              </p:nvPicPr>
              <p:blipFill>
                <a:blip r:embed="rId127"/>
                <a:stretch>
                  <a:fillRect/>
                </a:stretch>
              </p:blipFill>
              <p:spPr>
                <a:xfrm>
                  <a:off x="9935621" y="2283992"/>
                  <a:ext cx="295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8" name="Freihand 77">
                  <a:extLst>
                    <a:ext uri="{FF2B5EF4-FFF2-40B4-BE49-F238E27FC236}">
                      <a16:creationId xmlns:a16="http://schemas.microsoft.com/office/drawing/2014/main" id="{C1F48CE9-F975-0B77-EB7E-88B5EC0E7EBF}"/>
                    </a:ext>
                  </a:extLst>
                </p14:cNvPr>
                <p14:cNvContentPartPr/>
                <p14:nvPr/>
              </p14:nvContentPartPr>
              <p14:xfrm>
                <a:off x="10059821" y="2176352"/>
                <a:ext cx="110520" cy="392400"/>
              </p14:xfrm>
            </p:contentPart>
          </mc:Choice>
          <mc:Fallback>
            <p:pic>
              <p:nvPicPr>
                <p:cNvPr id="78" name="Freihand 77">
                  <a:extLst>
                    <a:ext uri="{FF2B5EF4-FFF2-40B4-BE49-F238E27FC236}">
                      <a16:creationId xmlns:a16="http://schemas.microsoft.com/office/drawing/2014/main" id="{C1F48CE9-F975-0B77-EB7E-88B5EC0E7EBF}"/>
                    </a:ext>
                  </a:extLst>
                </p:cNvPr>
                <p:cNvPicPr/>
                <p:nvPr/>
              </p:nvPicPr>
              <p:blipFill>
                <a:blip r:embed="rId129"/>
                <a:stretch>
                  <a:fillRect/>
                </a:stretch>
              </p:blipFill>
              <p:spPr>
                <a:xfrm>
                  <a:off x="10051181" y="2167352"/>
                  <a:ext cx="128160" cy="4100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9" name="Freihand 78">
                  <a:extLst>
                    <a:ext uri="{FF2B5EF4-FFF2-40B4-BE49-F238E27FC236}">
                      <a16:creationId xmlns:a16="http://schemas.microsoft.com/office/drawing/2014/main" id="{C490FAAE-C951-A0F1-E1CE-9674A398B774}"/>
                    </a:ext>
                  </a:extLst>
                </p14:cNvPr>
                <p14:cNvContentPartPr/>
                <p14:nvPr/>
              </p14:nvContentPartPr>
              <p14:xfrm>
                <a:off x="10187261" y="2084192"/>
                <a:ext cx="709560" cy="326880"/>
              </p14:xfrm>
            </p:contentPart>
          </mc:Choice>
          <mc:Fallback>
            <p:pic>
              <p:nvPicPr>
                <p:cNvPr id="79" name="Freihand 78">
                  <a:extLst>
                    <a:ext uri="{FF2B5EF4-FFF2-40B4-BE49-F238E27FC236}">
                      <a16:creationId xmlns:a16="http://schemas.microsoft.com/office/drawing/2014/main" id="{C490FAAE-C951-A0F1-E1CE-9674A398B774}"/>
                    </a:ext>
                  </a:extLst>
                </p:cNvPr>
                <p:cNvPicPr/>
                <p:nvPr/>
              </p:nvPicPr>
              <p:blipFill>
                <a:blip r:embed="rId131"/>
                <a:stretch>
                  <a:fillRect/>
                </a:stretch>
              </p:blipFill>
              <p:spPr>
                <a:xfrm>
                  <a:off x="10178621" y="2075192"/>
                  <a:ext cx="727200" cy="3445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0" name="Freihand 79">
                  <a:extLst>
                    <a:ext uri="{FF2B5EF4-FFF2-40B4-BE49-F238E27FC236}">
                      <a16:creationId xmlns:a16="http://schemas.microsoft.com/office/drawing/2014/main" id="{210677D6-7BBC-AAE2-C83F-DD2A3D237B91}"/>
                    </a:ext>
                  </a:extLst>
                </p14:cNvPr>
                <p14:cNvContentPartPr/>
                <p14:nvPr/>
              </p14:nvContentPartPr>
              <p14:xfrm>
                <a:off x="10987181" y="1902032"/>
                <a:ext cx="268920" cy="316440"/>
              </p14:xfrm>
            </p:contentPart>
          </mc:Choice>
          <mc:Fallback>
            <p:pic>
              <p:nvPicPr>
                <p:cNvPr id="80" name="Freihand 79">
                  <a:extLst>
                    <a:ext uri="{FF2B5EF4-FFF2-40B4-BE49-F238E27FC236}">
                      <a16:creationId xmlns:a16="http://schemas.microsoft.com/office/drawing/2014/main" id="{210677D6-7BBC-AAE2-C83F-DD2A3D237B91}"/>
                    </a:ext>
                  </a:extLst>
                </p:cNvPr>
                <p:cNvPicPr/>
                <p:nvPr/>
              </p:nvPicPr>
              <p:blipFill>
                <a:blip r:embed="rId133"/>
                <a:stretch>
                  <a:fillRect/>
                </a:stretch>
              </p:blipFill>
              <p:spPr>
                <a:xfrm>
                  <a:off x="10978541" y="1893032"/>
                  <a:ext cx="286560" cy="3340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1" name="Freihand 80">
                  <a:extLst>
                    <a:ext uri="{FF2B5EF4-FFF2-40B4-BE49-F238E27FC236}">
                      <a16:creationId xmlns:a16="http://schemas.microsoft.com/office/drawing/2014/main" id="{1CF89A6B-72AE-3D0C-0FD8-D5181A9EAF44}"/>
                    </a:ext>
                  </a:extLst>
                </p14:cNvPr>
                <p14:cNvContentPartPr/>
                <p14:nvPr/>
              </p14:nvContentPartPr>
              <p14:xfrm>
                <a:off x="11154221" y="1949912"/>
                <a:ext cx="30960" cy="55800"/>
              </p14:xfrm>
            </p:contentPart>
          </mc:Choice>
          <mc:Fallback>
            <p:pic>
              <p:nvPicPr>
                <p:cNvPr id="81" name="Freihand 80">
                  <a:extLst>
                    <a:ext uri="{FF2B5EF4-FFF2-40B4-BE49-F238E27FC236}">
                      <a16:creationId xmlns:a16="http://schemas.microsoft.com/office/drawing/2014/main" id="{1CF89A6B-72AE-3D0C-0FD8-D5181A9EAF44}"/>
                    </a:ext>
                  </a:extLst>
                </p:cNvPr>
                <p:cNvPicPr/>
                <p:nvPr/>
              </p:nvPicPr>
              <p:blipFill>
                <a:blip r:embed="rId135"/>
                <a:stretch>
                  <a:fillRect/>
                </a:stretch>
              </p:blipFill>
              <p:spPr>
                <a:xfrm>
                  <a:off x="11145581" y="1940912"/>
                  <a:ext cx="486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2" name="Freihand 81">
                  <a:extLst>
                    <a:ext uri="{FF2B5EF4-FFF2-40B4-BE49-F238E27FC236}">
                      <a16:creationId xmlns:a16="http://schemas.microsoft.com/office/drawing/2014/main" id="{6A1E1CCE-D56D-F8F2-DF23-8E4542569D6E}"/>
                    </a:ext>
                  </a:extLst>
                </p14:cNvPr>
                <p14:cNvContentPartPr/>
                <p14:nvPr/>
              </p14:nvContentPartPr>
              <p14:xfrm>
                <a:off x="11311181" y="2032712"/>
                <a:ext cx="213480" cy="122040"/>
              </p14:xfrm>
            </p:contentPart>
          </mc:Choice>
          <mc:Fallback>
            <p:pic>
              <p:nvPicPr>
                <p:cNvPr id="82" name="Freihand 81">
                  <a:extLst>
                    <a:ext uri="{FF2B5EF4-FFF2-40B4-BE49-F238E27FC236}">
                      <a16:creationId xmlns:a16="http://schemas.microsoft.com/office/drawing/2014/main" id="{6A1E1CCE-D56D-F8F2-DF23-8E4542569D6E}"/>
                    </a:ext>
                  </a:extLst>
                </p:cNvPr>
                <p:cNvPicPr/>
                <p:nvPr/>
              </p:nvPicPr>
              <p:blipFill>
                <a:blip r:embed="rId137"/>
                <a:stretch>
                  <a:fillRect/>
                </a:stretch>
              </p:blipFill>
              <p:spPr>
                <a:xfrm>
                  <a:off x="11302181" y="2024072"/>
                  <a:ext cx="231120" cy="139680"/>
                </a:xfrm>
                <a:prstGeom prst="rect">
                  <a:avLst/>
                </a:prstGeom>
              </p:spPr>
            </p:pic>
          </mc:Fallback>
        </mc:AlternateContent>
      </p:grpSp>
      <p:grpSp>
        <p:nvGrpSpPr>
          <p:cNvPr id="120" name="Gruppieren 119">
            <a:extLst>
              <a:ext uri="{FF2B5EF4-FFF2-40B4-BE49-F238E27FC236}">
                <a16:creationId xmlns:a16="http://schemas.microsoft.com/office/drawing/2014/main" id="{A11C0DF2-E533-E828-9041-E560BC9DED99}"/>
              </a:ext>
            </a:extLst>
          </p:cNvPr>
          <p:cNvGrpSpPr/>
          <p:nvPr/>
        </p:nvGrpSpPr>
        <p:grpSpPr>
          <a:xfrm>
            <a:off x="6832421" y="1443032"/>
            <a:ext cx="497880" cy="369000"/>
            <a:chOff x="6832421" y="1443032"/>
            <a:chExt cx="497880" cy="369000"/>
          </a:xfrm>
        </p:grpSpPr>
        <mc:AlternateContent xmlns:mc="http://schemas.openxmlformats.org/markup-compatibility/2006">
          <mc:Choice xmlns:p14="http://schemas.microsoft.com/office/powerpoint/2010/main" Requires="p14">
            <p:contentPart p14:bwMode="auto" r:id="rId138">
              <p14:nvContentPartPr>
                <p14:cNvPr id="83" name="Freihand 82">
                  <a:extLst>
                    <a:ext uri="{FF2B5EF4-FFF2-40B4-BE49-F238E27FC236}">
                      <a16:creationId xmlns:a16="http://schemas.microsoft.com/office/drawing/2014/main" id="{C08850A9-18B7-0A05-7F3C-EE65676FFE2B}"/>
                    </a:ext>
                  </a:extLst>
                </p14:cNvPr>
                <p14:cNvContentPartPr/>
                <p14:nvPr/>
              </p14:nvContentPartPr>
              <p14:xfrm>
                <a:off x="6965621" y="1443032"/>
                <a:ext cx="364680" cy="224280"/>
              </p14:xfrm>
            </p:contentPart>
          </mc:Choice>
          <mc:Fallback>
            <p:pic>
              <p:nvPicPr>
                <p:cNvPr id="83" name="Freihand 82">
                  <a:extLst>
                    <a:ext uri="{FF2B5EF4-FFF2-40B4-BE49-F238E27FC236}">
                      <a16:creationId xmlns:a16="http://schemas.microsoft.com/office/drawing/2014/main" id="{C08850A9-18B7-0A05-7F3C-EE65676FFE2B}"/>
                    </a:ext>
                  </a:extLst>
                </p:cNvPr>
                <p:cNvPicPr/>
                <p:nvPr/>
              </p:nvPicPr>
              <p:blipFill>
                <a:blip r:embed="rId139"/>
                <a:stretch>
                  <a:fillRect/>
                </a:stretch>
              </p:blipFill>
              <p:spPr>
                <a:xfrm>
                  <a:off x="6956981" y="1434392"/>
                  <a:ext cx="38232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4" name="Freihand 83">
                  <a:extLst>
                    <a:ext uri="{FF2B5EF4-FFF2-40B4-BE49-F238E27FC236}">
                      <a16:creationId xmlns:a16="http://schemas.microsoft.com/office/drawing/2014/main" id="{2EA6BA0C-BD5A-F5B6-4BD0-70A5BB985AF0}"/>
                    </a:ext>
                  </a:extLst>
                </p14:cNvPr>
                <p14:cNvContentPartPr/>
                <p14:nvPr/>
              </p14:nvContentPartPr>
              <p14:xfrm>
                <a:off x="6832421" y="1543472"/>
                <a:ext cx="193320" cy="268560"/>
              </p14:xfrm>
            </p:contentPart>
          </mc:Choice>
          <mc:Fallback>
            <p:pic>
              <p:nvPicPr>
                <p:cNvPr id="84" name="Freihand 83">
                  <a:extLst>
                    <a:ext uri="{FF2B5EF4-FFF2-40B4-BE49-F238E27FC236}">
                      <a16:creationId xmlns:a16="http://schemas.microsoft.com/office/drawing/2014/main" id="{2EA6BA0C-BD5A-F5B6-4BD0-70A5BB985AF0}"/>
                    </a:ext>
                  </a:extLst>
                </p:cNvPr>
                <p:cNvPicPr/>
                <p:nvPr/>
              </p:nvPicPr>
              <p:blipFill>
                <a:blip r:embed="rId141"/>
                <a:stretch>
                  <a:fillRect/>
                </a:stretch>
              </p:blipFill>
              <p:spPr>
                <a:xfrm>
                  <a:off x="6823421" y="1534832"/>
                  <a:ext cx="210960" cy="286200"/>
                </a:xfrm>
                <a:prstGeom prst="rect">
                  <a:avLst/>
                </a:prstGeom>
              </p:spPr>
            </p:pic>
          </mc:Fallback>
        </mc:AlternateContent>
      </p:grpSp>
      <p:grpSp>
        <p:nvGrpSpPr>
          <p:cNvPr id="119" name="Gruppieren 118">
            <a:extLst>
              <a:ext uri="{FF2B5EF4-FFF2-40B4-BE49-F238E27FC236}">
                <a16:creationId xmlns:a16="http://schemas.microsoft.com/office/drawing/2014/main" id="{9A5333AF-E72C-C270-1C2B-E0DF9D3168B0}"/>
              </a:ext>
            </a:extLst>
          </p:cNvPr>
          <p:cNvGrpSpPr/>
          <p:nvPr/>
        </p:nvGrpSpPr>
        <p:grpSpPr>
          <a:xfrm>
            <a:off x="7712621" y="761552"/>
            <a:ext cx="840600" cy="701640"/>
            <a:chOff x="7712621" y="761552"/>
            <a:chExt cx="840600" cy="701640"/>
          </a:xfrm>
        </p:grpSpPr>
        <mc:AlternateContent xmlns:mc="http://schemas.openxmlformats.org/markup-compatibility/2006">
          <mc:Choice xmlns:p14="http://schemas.microsoft.com/office/powerpoint/2010/main" Requires="p14">
            <p:contentPart p14:bwMode="auto" r:id="rId142">
              <p14:nvContentPartPr>
                <p14:cNvPr id="85" name="Freihand 84">
                  <a:extLst>
                    <a:ext uri="{FF2B5EF4-FFF2-40B4-BE49-F238E27FC236}">
                      <a16:creationId xmlns:a16="http://schemas.microsoft.com/office/drawing/2014/main" id="{9A9699A7-BDB5-57FB-E0FF-105A641144E7}"/>
                    </a:ext>
                  </a:extLst>
                </p14:cNvPr>
                <p14:cNvContentPartPr/>
                <p14:nvPr/>
              </p14:nvContentPartPr>
              <p14:xfrm>
                <a:off x="7712621" y="931472"/>
                <a:ext cx="379080" cy="531720"/>
              </p14:xfrm>
            </p:contentPart>
          </mc:Choice>
          <mc:Fallback>
            <p:pic>
              <p:nvPicPr>
                <p:cNvPr id="85" name="Freihand 84">
                  <a:extLst>
                    <a:ext uri="{FF2B5EF4-FFF2-40B4-BE49-F238E27FC236}">
                      <a16:creationId xmlns:a16="http://schemas.microsoft.com/office/drawing/2014/main" id="{9A9699A7-BDB5-57FB-E0FF-105A641144E7}"/>
                    </a:ext>
                  </a:extLst>
                </p:cNvPr>
                <p:cNvPicPr/>
                <p:nvPr/>
              </p:nvPicPr>
              <p:blipFill>
                <a:blip r:embed="rId143"/>
                <a:stretch>
                  <a:fillRect/>
                </a:stretch>
              </p:blipFill>
              <p:spPr>
                <a:xfrm>
                  <a:off x="7703621" y="922832"/>
                  <a:ext cx="396720" cy="5493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6" name="Freihand 85">
                  <a:extLst>
                    <a:ext uri="{FF2B5EF4-FFF2-40B4-BE49-F238E27FC236}">
                      <a16:creationId xmlns:a16="http://schemas.microsoft.com/office/drawing/2014/main" id="{2CFF0A3B-D96E-DCAF-4A0B-69BAB1080DAA}"/>
                    </a:ext>
                  </a:extLst>
                </p14:cNvPr>
                <p14:cNvContentPartPr/>
                <p14:nvPr/>
              </p14:nvContentPartPr>
              <p14:xfrm>
                <a:off x="7967141" y="954512"/>
                <a:ext cx="201960" cy="364680"/>
              </p14:xfrm>
            </p:contentPart>
          </mc:Choice>
          <mc:Fallback>
            <p:pic>
              <p:nvPicPr>
                <p:cNvPr id="86" name="Freihand 85">
                  <a:extLst>
                    <a:ext uri="{FF2B5EF4-FFF2-40B4-BE49-F238E27FC236}">
                      <a16:creationId xmlns:a16="http://schemas.microsoft.com/office/drawing/2014/main" id="{2CFF0A3B-D96E-DCAF-4A0B-69BAB1080DAA}"/>
                    </a:ext>
                  </a:extLst>
                </p:cNvPr>
                <p:cNvPicPr/>
                <p:nvPr/>
              </p:nvPicPr>
              <p:blipFill>
                <a:blip r:embed="rId145"/>
                <a:stretch>
                  <a:fillRect/>
                </a:stretch>
              </p:blipFill>
              <p:spPr>
                <a:xfrm>
                  <a:off x="7958501" y="945512"/>
                  <a:ext cx="219600" cy="3823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7" name="Freihand 86">
                  <a:extLst>
                    <a:ext uri="{FF2B5EF4-FFF2-40B4-BE49-F238E27FC236}">
                      <a16:creationId xmlns:a16="http://schemas.microsoft.com/office/drawing/2014/main" id="{AB9A5669-D4B6-B597-FC6A-7F1F6C78946C}"/>
                    </a:ext>
                  </a:extLst>
                </p14:cNvPr>
                <p14:cNvContentPartPr/>
                <p14:nvPr/>
              </p14:nvContentPartPr>
              <p14:xfrm>
                <a:off x="8262341" y="761552"/>
                <a:ext cx="290880" cy="591120"/>
              </p14:xfrm>
            </p:contentPart>
          </mc:Choice>
          <mc:Fallback>
            <p:pic>
              <p:nvPicPr>
                <p:cNvPr id="87" name="Freihand 86">
                  <a:extLst>
                    <a:ext uri="{FF2B5EF4-FFF2-40B4-BE49-F238E27FC236}">
                      <a16:creationId xmlns:a16="http://schemas.microsoft.com/office/drawing/2014/main" id="{AB9A5669-D4B6-B597-FC6A-7F1F6C78946C}"/>
                    </a:ext>
                  </a:extLst>
                </p:cNvPr>
                <p:cNvPicPr/>
                <p:nvPr/>
              </p:nvPicPr>
              <p:blipFill>
                <a:blip r:embed="rId147"/>
                <a:stretch>
                  <a:fillRect/>
                </a:stretch>
              </p:blipFill>
              <p:spPr>
                <a:xfrm>
                  <a:off x="8253701" y="752552"/>
                  <a:ext cx="308520" cy="608760"/>
                </a:xfrm>
                <a:prstGeom prst="rect">
                  <a:avLst/>
                </a:prstGeom>
              </p:spPr>
            </p:pic>
          </mc:Fallback>
        </mc:AlternateContent>
      </p:grpSp>
      <p:grpSp>
        <p:nvGrpSpPr>
          <p:cNvPr id="118" name="Gruppieren 117">
            <a:extLst>
              <a:ext uri="{FF2B5EF4-FFF2-40B4-BE49-F238E27FC236}">
                <a16:creationId xmlns:a16="http://schemas.microsoft.com/office/drawing/2014/main" id="{C6DC64E1-D14A-EDD6-A2A1-BA85A6292B8D}"/>
              </a:ext>
            </a:extLst>
          </p:cNvPr>
          <p:cNvGrpSpPr/>
          <p:nvPr/>
        </p:nvGrpSpPr>
        <p:grpSpPr>
          <a:xfrm>
            <a:off x="8935541" y="614672"/>
            <a:ext cx="559800" cy="427320"/>
            <a:chOff x="8935541" y="614672"/>
            <a:chExt cx="559800" cy="427320"/>
          </a:xfrm>
        </p:grpSpPr>
        <mc:AlternateContent xmlns:mc="http://schemas.openxmlformats.org/markup-compatibility/2006">
          <mc:Choice xmlns:p14="http://schemas.microsoft.com/office/powerpoint/2010/main" Requires="p14">
            <p:contentPart p14:bwMode="auto" r:id="rId148">
              <p14:nvContentPartPr>
                <p14:cNvPr id="88" name="Freihand 87">
                  <a:extLst>
                    <a:ext uri="{FF2B5EF4-FFF2-40B4-BE49-F238E27FC236}">
                      <a16:creationId xmlns:a16="http://schemas.microsoft.com/office/drawing/2014/main" id="{B7A90426-002C-214F-3EE2-8090CAD45BAF}"/>
                    </a:ext>
                  </a:extLst>
                </p14:cNvPr>
                <p14:cNvContentPartPr/>
                <p14:nvPr/>
              </p14:nvContentPartPr>
              <p14:xfrm>
                <a:off x="8935541" y="705392"/>
                <a:ext cx="357120" cy="336600"/>
              </p14:xfrm>
            </p:contentPart>
          </mc:Choice>
          <mc:Fallback>
            <p:pic>
              <p:nvPicPr>
                <p:cNvPr id="88" name="Freihand 87">
                  <a:extLst>
                    <a:ext uri="{FF2B5EF4-FFF2-40B4-BE49-F238E27FC236}">
                      <a16:creationId xmlns:a16="http://schemas.microsoft.com/office/drawing/2014/main" id="{B7A90426-002C-214F-3EE2-8090CAD45BAF}"/>
                    </a:ext>
                  </a:extLst>
                </p:cNvPr>
                <p:cNvPicPr/>
                <p:nvPr/>
              </p:nvPicPr>
              <p:blipFill>
                <a:blip r:embed="rId149"/>
                <a:stretch>
                  <a:fillRect/>
                </a:stretch>
              </p:blipFill>
              <p:spPr>
                <a:xfrm>
                  <a:off x="8926901" y="696392"/>
                  <a:ext cx="374760" cy="3542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9" name="Freihand 88">
                  <a:extLst>
                    <a:ext uri="{FF2B5EF4-FFF2-40B4-BE49-F238E27FC236}">
                      <a16:creationId xmlns:a16="http://schemas.microsoft.com/office/drawing/2014/main" id="{384E47A5-C81A-FE0F-F08A-9D48D172B0BD}"/>
                    </a:ext>
                  </a:extLst>
                </p14:cNvPr>
                <p14:cNvContentPartPr/>
                <p14:nvPr/>
              </p14:nvContentPartPr>
              <p14:xfrm>
                <a:off x="9127061" y="614672"/>
                <a:ext cx="368280" cy="327960"/>
              </p14:xfrm>
            </p:contentPart>
          </mc:Choice>
          <mc:Fallback>
            <p:pic>
              <p:nvPicPr>
                <p:cNvPr id="89" name="Freihand 88">
                  <a:extLst>
                    <a:ext uri="{FF2B5EF4-FFF2-40B4-BE49-F238E27FC236}">
                      <a16:creationId xmlns:a16="http://schemas.microsoft.com/office/drawing/2014/main" id="{384E47A5-C81A-FE0F-F08A-9D48D172B0BD}"/>
                    </a:ext>
                  </a:extLst>
                </p:cNvPr>
                <p:cNvPicPr/>
                <p:nvPr/>
              </p:nvPicPr>
              <p:blipFill>
                <a:blip r:embed="rId151"/>
                <a:stretch>
                  <a:fillRect/>
                </a:stretch>
              </p:blipFill>
              <p:spPr>
                <a:xfrm>
                  <a:off x="9118421" y="605672"/>
                  <a:ext cx="385920" cy="345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2">
            <p14:nvContentPartPr>
              <p14:cNvPr id="97" name="Freihand 96">
                <a:extLst>
                  <a:ext uri="{FF2B5EF4-FFF2-40B4-BE49-F238E27FC236}">
                    <a16:creationId xmlns:a16="http://schemas.microsoft.com/office/drawing/2014/main" id="{44A2832D-29E8-A3C8-8146-A2392C66B9AA}"/>
                  </a:ext>
                </a:extLst>
              </p14:cNvPr>
              <p14:cNvContentPartPr/>
              <p14:nvPr/>
            </p14:nvContentPartPr>
            <p14:xfrm>
              <a:off x="8407061" y="1277792"/>
              <a:ext cx="345240" cy="458640"/>
            </p14:xfrm>
          </p:contentPart>
        </mc:Choice>
        <mc:Fallback>
          <p:pic>
            <p:nvPicPr>
              <p:cNvPr id="97" name="Freihand 96">
                <a:extLst>
                  <a:ext uri="{FF2B5EF4-FFF2-40B4-BE49-F238E27FC236}">
                    <a16:creationId xmlns:a16="http://schemas.microsoft.com/office/drawing/2014/main" id="{44A2832D-29E8-A3C8-8146-A2392C66B9AA}"/>
                  </a:ext>
                </a:extLst>
              </p:cNvPr>
              <p:cNvPicPr/>
              <p:nvPr/>
            </p:nvPicPr>
            <p:blipFill>
              <a:blip r:embed="rId153"/>
              <a:stretch>
                <a:fillRect/>
              </a:stretch>
            </p:blipFill>
            <p:spPr>
              <a:xfrm>
                <a:off x="8398421" y="1268792"/>
                <a:ext cx="362880" cy="476280"/>
              </a:xfrm>
              <a:prstGeom prst="rect">
                <a:avLst/>
              </a:prstGeom>
            </p:spPr>
          </p:pic>
        </mc:Fallback>
      </mc:AlternateContent>
      <p:grpSp>
        <p:nvGrpSpPr>
          <p:cNvPr id="117" name="Gruppieren 116">
            <a:extLst>
              <a:ext uri="{FF2B5EF4-FFF2-40B4-BE49-F238E27FC236}">
                <a16:creationId xmlns:a16="http://schemas.microsoft.com/office/drawing/2014/main" id="{35395EA1-E53D-F3C6-3317-67650C67EB53}"/>
              </a:ext>
            </a:extLst>
          </p:cNvPr>
          <p:cNvGrpSpPr/>
          <p:nvPr/>
        </p:nvGrpSpPr>
        <p:grpSpPr>
          <a:xfrm>
            <a:off x="8992061" y="1144592"/>
            <a:ext cx="501480" cy="343080"/>
            <a:chOff x="8992061" y="1144592"/>
            <a:chExt cx="501480" cy="343080"/>
          </a:xfrm>
        </p:grpSpPr>
        <mc:AlternateContent xmlns:mc="http://schemas.openxmlformats.org/markup-compatibility/2006">
          <mc:Choice xmlns:p14="http://schemas.microsoft.com/office/powerpoint/2010/main" Requires="p14">
            <p:contentPart p14:bwMode="auto" r:id="rId154">
              <p14:nvContentPartPr>
                <p14:cNvPr id="98" name="Freihand 97">
                  <a:extLst>
                    <a:ext uri="{FF2B5EF4-FFF2-40B4-BE49-F238E27FC236}">
                      <a16:creationId xmlns:a16="http://schemas.microsoft.com/office/drawing/2014/main" id="{FAF53693-C20F-1A14-9104-F20AFAB8D684}"/>
                    </a:ext>
                  </a:extLst>
                </p14:cNvPr>
                <p14:cNvContentPartPr/>
                <p14:nvPr/>
              </p14:nvContentPartPr>
              <p14:xfrm>
                <a:off x="8992061" y="1144592"/>
                <a:ext cx="356040" cy="343080"/>
              </p14:xfrm>
            </p:contentPart>
          </mc:Choice>
          <mc:Fallback>
            <p:pic>
              <p:nvPicPr>
                <p:cNvPr id="98" name="Freihand 97">
                  <a:extLst>
                    <a:ext uri="{FF2B5EF4-FFF2-40B4-BE49-F238E27FC236}">
                      <a16:creationId xmlns:a16="http://schemas.microsoft.com/office/drawing/2014/main" id="{FAF53693-C20F-1A14-9104-F20AFAB8D684}"/>
                    </a:ext>
                  </a:extLst>
                </p:cNvPr>
                <p:cNvPicPr/>
                <p:nvPr/>
              </p:nvPicPr>
              <p:blipFill>
                <a:blip r:embed="rId155"/>
                <a:stretch>
                  <a:fillRect/>
                </a:stretch>
              </p:blipFill>
              <p:spPr>
                <a:xfrm>
                  <a:off x="8983421" y="1135592"/>
                  <a:ext cx="373680" cy="3607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9" name="Freihand 98">
                  <a:extLst>
                    <a:ext uri="{FF2B5EF4-FFF2-40B4-BE49-F238E27FC236}">
                      <a16:creationId xmlns:a16="http://schemas.microsoft.com/office/drawing/2014/main" id="{00F9097B-D7D2-2161-BCD6-D1B7CA81C1D9}"/>
                    </a:ext>
                  </a:extLst>
                </p14:cNvPr>
                <p14:cNvContentPartPr/>
                <p14:nvPr/>
              </p14:nvContentPartPr>
              <p14:xfrm>
                <a:off x="9432341" y="1189592"/>
                <a:ext cx="61200" cy="139680"/>
              </p14:xfrm>
            </p:contentPart>
          </mc:Choice>
          <mc:Fallback>
            <p:pic>
              <p:nvPicPr>
                <p:cNvPr id="99" name="Freihand 98">
                  <a:extLst>
                    <a:ext uri="{FF2B5EF4-FFF2-40B4-BE49-F238E27FC236}">
                      <a16:creationId xmlns:a16="http://schemas.microsoft.com/office/drawing/2014/main" id="{00F9097B-D7D2-2161-BCD6-D1B7CA81C1D9}"/>
                    </a:ext>
                  </a:extLst>
                </p:cNvPr>
                <p:cNvPicPr/>
                <p:nvPr/>
              </p:nvPicPr>
              <p:blipFill>
                <a:blip r:embed="rId157"/>
                <a:stretch>
                  <a:fillRect/>
                </a:stretch>
              </p:blipFill>
              <p:spPr>
                <a:xfrm>
                  <a:off x="9423701" y="1180952"/>
                  <a:ext cx="78840" cy="157320"/>
                </a:xfrm>
                <a:prstGeom prst="rect">
                  <a:avLst/>
                </a:prstGeom>
              </p:spPr>
            </p:pic>
          </mc:Fallback>
        </mc:AlternateContent>
      </p:grpSp>
      <p:grpSp>
        <p:nvGrpSpPr>
          <p:cNvPr id="116" name="Gruppieren 115">
            <a:extLst>
              <a:ext uri="{FF2B5EF4-FFF2-40B4-BE49-F238E27FC236}">
                <a16:creationId xmlns:a16="http://schemas.microsoft.com/office/drawing/2014/main" id="{4D9412E3-DCE3-FB7D-E0FB-A644A0C8A769}"/>
              </a:ext>
            </a:extLst>
          </p:cNvPr>
          <p:cNvGrpSpPr/>
          <p:nvPr/>
        </p:nvGrpSpPr>
        <p:grpSpPr>
          <a:xfrm>
            <a:off x="9786941" y="290672"/>
            <a:ext cx="2179800" cy="1227600"/>
            <a:chOff x="9786941" y="290672"/>
            <a:chExt cx="2179800" cy="1227600"/>
          </a:xfrm>
        </p:grpSpPr>
        <mc:AlternateContent xmlns:mc="http://schemas.openxmlformats.org/markup-compatibility/2006">
          <mc:Choice xmlns:p14="http://schemas.microsoft.com/office/powerpoint/2010/main" Requires="p14">
            <p:contentPart p14:bwMode="auto" r:id="rId158">
              <p14:nvContentPartPr>
                <p14:cNvPr id="90" name="Freihand 89">
                  <a:extLst>
                    <a:ext uri="{FF2B5EF4-FFF2-40B4-BE49-F238E27FC236}">
                      <a16:creationId xmlns:a16="http://schemas.microsoft.com/office/drawing/2014/main" id="{B442409A-6746-0033-00DE-BE1D2C277F00}"/>
                    </a:ext>
                  </a:extLst>
                </p14:cNvPr>
                <p14:cNvContentPartPr/>
                <p14:nvPr/>
              </p14:nvContentPartPr>
              <p14:xfrm>
                <a:off x="9786941" y="711872"/>
                <a:ext cx="318240" cy="122040"/>
              </p14:xfrm>
            </p:contentPart>
          </mc:Choice>
          <mc:Fallback>
            <p:pic>
              <p:nvPicPr>
                <p:cNvPr id="90" name="Freihand 89">
                  <a:extLst>
                    <a:ext uri="{FF2B5EF4-FFF2-40B4-BE49-F238E27FC236}">
                      <a16:creationId xmlns:a16="http://schemas.microsoft.com/office/drawing/2014/main" id="{B442409A-6746-0033-00DE-BE1D2C277F00}"/>
                    </a:ext>
                  </a:extLst>
                </p:cNvPr>
                <p:cNvPicPr/>
                <p:nvPr/>
              </p:nvPicPr>
              <p:blipFill>
                <a:blip r:embed="rId159"/>
                <a:stretch>
                  <a:fillRect/>
                </a:stretch>
              </p:blipFill>
              <p:spPr>
                <a:xfrm>
                  <a:off x="9777941" y="703232"/>
                  <a:ext cx="3358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1" name="Freihand 90">
                  <a:extLst>
                    <a:ext uri="{FF2B5EF4-FFF2-40B4-BE49-F238E27FC236}">
                      <a16:creationId xmlns:a16="http://schemas.microsoft.com/office/drawing/2014/main" id="{59E9763D-979B-9514-4BDA-ED7FE451690E}"/>
                    </a:ext>
                  </a:extLst>
                </p14:cNvPr>
                <p14:cNvContentPartPr/>
                <p14:nvPr/>
              </p14:nvContentPartPr>
              <p14:xfrm>
                <a:off x="9968021" y="457352"/>
                <a:ext cx="21960" cy="7560"/>
              </p14:xfrm>
            </p:contentPart>
          </mc:Choice>
          <mc:Fallback>
            <p:pic>
              <p:nvPicPr>
                <p:cNvPr id="91" name="Freihand 90">
                  <a:extLst>
                    <a:ext uri="{FF2B5EF4-FFF2-40B4-BE49-F238E27FC236}">
                      <a16:creationId xmlns:a16="http://schemas.microsoft.com/office/drawing/2014/main" id="{59E9763D-979B-9514-4BDA-ED7FE451690E}"/>
                    </a:ext>
                  </a:extLst>
                </p:cNvPr>
                <p:cNvPicPr/>
                <p:nvPr/>
              </p:nvPicPr>
              <p:blipFill>
                <a:blip r:embed="rId161"/>
                <a:stretch>
                  <a:fillRect/>
                </a:stretch>
              </p:blipFill>
              <p:spPr>
                <a:xfrm>
                  <a:off x="9959021" y="448712"/>
                  <a:ext cx="396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2" name="Freihand 91">
                  <a:extLst>
                    <a:ext uri="{FF2B5EF4-FFF2-40B4-BE49-F238E27FC236}">
                      <a16:creationId xmlns:a16="http://schemas.microsoft.com/office/drawing/2014/main" id="{99B9C144-3C27-2BB7-F808-40C3BB6F92FE}"/>
                    </a:ext>
                  </a:extLst>
                </p14:cNvPr>
                <p14:cNvContentPartPr/>
                <p14:nvPr/>
              </p14:nvContentPartPr>
              <p14:xfrm>
                <a:off x="10141541" y="461672"/>
                <a:ext cx="112680" cy="418320"/>
              </p14:xfrm>
            </p:contentPart>
          </mc:Choice>
          <mc:Fallback>
            <p:pic>
              <p:nvPicPr>
                <p:cNvPr id="92" name="Freihand 91">
                  <a:extLst>
                    <a:ext uri="{FF2B5EF4-FFF2-40B4-BE49-F238E27FC236}">
                      <a16:creationId xmlns:a16="http://schemas.microsoft.com/office/drawing/2014/main" id="{99B9C144-3C27-2BB7-F808-40C3BB6F92FE}"/>
                    </a:ext>
                  </a:extLst>
                </p:cNvPr>
                <p:cNvPicPr/>
                <p:nvPr/>
              </p:nvPicPr>
              <p:blipFill>
                <a:blip r:embed="rId163"/>
                <a:stretch>
                  <a:fillRect/>
                </a:stretch>
              </p:blipFill>
              <p:spPr>
                <a:xfrm>
                  <a:off x="10132901" y="452672"/>
                  <a:ext cx="130320" cy="4359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3" name="Freihand 92">
                  <a:extLst>
                    <a:ext uri="{FF2B5EF4-FFF2-40B4-BE49-F238E27FC236}">
                      <a16:creationId xmlns:a16="http://schemas.microsoft.com/office/drawing/2014/main" id="{87A04A3F-BC1A-11CB-CDCF-42496434C1C1}"/>
                    </a:ext>
                  </a:extLst>
                </p14:cNvPr>
                <p14:cNvContentPartPr/>
                <p14:nvPr/>
              </p14:nvContentPartPr>
              <p14:xfrm>
                <a:off x="10303541" y="578672"/>
                <a:ext cx="398160" cy="133560"/>
              </p14:xfrm>
            </p:contentPart>
          </mc:Choice>
          <mc:Fallback>
            <p:pic>
              <p:nvPicPr>
                <p:cNvPr id="93" name="Freihand 92">
                  <a:extLst>
                    <a:ext uri="{FF2B5EF4-FFF2-40B4-BE49-F238E27FC236}">
                      <a16:creationId xmlns:a16="http://schemas.microsoft.com/office/drawing/2014/main" id="{87A04A3F-BC1A-11CB-CDCF-42496434C1C1}"/>
                    </a:ext>
                  </a:extLst>
                </p:cNvPr>
                <p:cNvPicPr/>
                <p:nvPr/>
              </p:nvPicPr>
              <p:blipFill>
                <a:blip r:embed="rId165"/>
                <a:stretch>
                  <a:fillRect/>
                </a:stretch>
              </p:blipFill>
              <p:spPr>
                <a:xfrm>
                  <a:off x="10294901" y="569672"/>
                  <a:ext cx="4158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4" name="Freihand 93">
                  <a:extLst>
                    <a:ext uri="{FF2B5EF4-FFF2-40B4-BE49-F238E27FC236}">
                      <a16:creationId xmlns:a16="http://schemas.microsoft.com/office/drawing/2014/main" id="{4B89508D-9DDC-BB6E-703F-7D97D5BFABBD}"/>
                    </a:ext>
                  </a:extLst>
                </p14:cNvPr>
                <p14:cNvContentPartPr/>
                <p14:nvPr/>
              </p14:nvContentPartPr>
              <p14:xfrm>
                <a:off x="10716821" y="290672"/>
                <a:ext cx="442800" cy="325440"/>
              </p14:xfrm>
            </p:contentPart>
          </mc:Choice>
          <mc:Fallback>
            <p:pic>
              <p:nvPicPr>
                <p:cNvPr id="94" name="Freihand 93">
                  <a:extLst>
                    <a:ext uri="{FF2B5EF4-FFF2-40B4-BE49-F238E27FC236}">
                      <a16:creationId xmlns:a16="http://schemas.microsoft.com/office/drawing/2014/main" id="{4B89508D-9DDC-BB6E-703F-7D97D5BFABBD}"/>
                    </a:ext>
                  </a:extLst>
                </p:cNvPr>
                <p:cNvPicPr/>
                <p:nvPr/>
              </p:nvPicPr>
              <p:blipFill>
                <a:blip r:embed="rId167"/>
                <a:stretch>
                  <a:fillRect/>
                </a:stretch>
              </p:blipFill>
              <p:spPr>
                <a:xfrm>
                  <a:off x="10708181" y="281672"/>
                  <a:ext cx="460440" cy="3430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5" name="Freihand 94">
                  <a:extLst>
                    <a:ext uri="{FF2B5EF4-FFF2-40B4-BE49-F238E27FC236}">
                      <a16:creationId xmlns:a16="http://schemas.microsoft.com/office/drawing/2014/main" id="{90203308-8DC3-061C-8ACC-B45B5D70F6D8}"/>
                    </a:ext>
                  </a:extLst>
                </p14:cNvPr>
                <p14:cNvContentPartPr/>
                <p14:nvPr/>
              </p14:nvContentPartPr>
              <p14:xfrm>
                <a:off x="11121461" y="324872"/>
                <a:ext cx="28440" cy="104760"/>
              </p14:xfrm>
            </p:contentPart>
          </mc:Choice>
          <mc:Fallback>
            <p:pic>
              <p:nvPicPr>
                <p:cNvPr id="95" name="Freihand 94">
                  <a:extLst>
                    <a:ext uri="{FF2B5EF4-FFF2-40B4-BE49-F238E27FC236}">
                      <a16:creationId xmlns:a16="http://schemas.microsoft.com/office/drawing/2014/main" id="{90203308-8DC3-061C-8ACC-B45B5D70F6D8}"/>
                    </a:ext>
                  </a:extLst>
                </p:cNvPr>
                <p:cNvPicPr/>
                <p:nvPr/>
              </p:nvPicPr>
              <p:blipFill>
                <a:blip r:embed="rId169"/>
                <a:stretch>
                  <a:fillRect/>
                </a:stretch>
              </p:blipFill>
              <p:spPr>
                <a:xfrm>
                  <a:off x="11112821" y="315872"/>
                  <a:ext cx="460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96" name="Freihand 95">
                  <a:extLst>
                    <a:ext uri="{FF2B5EF4-FFF2-40B4-BE49-F238E27FC236}">
                      <a16:creationId xmlns:a16="http://schemas.microsoft.com/office/drawing/2014/main" id="{69D07B3B-5700-E3E4-ACF1-E9E88367D7D7}"/>
                    </a:ext>
                  </a:extLst>
                </p14:cNvPr>
                <p14:cNvContentPartPr/>
                <p14:nvPr/>
              </p14:nvContentPartPr>
              <p14:xfrm>
                <a:off x="11249981" y="412352"/>
                <a:ext cx="191520" cy="99000"/>
              </p14:xfrm>
            </p:contentPart>
          </mc:Choice>
          <mc:Fallback>
            <p:pic>
              <p:nvPicPr>
                <p:cNvPr id="96" name="Freihand 95">
                  <a:extLst>
                    <a:ext uri="{FF2B5EF4-FFF2-40B4-BE49-F238E27FC236}">
                      <a16:creationId xmlns:a16="http://schemas.microsoft.com/office/drawing/2014/main" id="{69D07B3B-5700-E3E4-ACF1-E9E88367D7D7}"/>
                    </a:ext>
                  </a:extLst>
                </p:cNvPr>
                <p:cNvPicPr/>
                <p:nvPr/>
              </p:nvPicPr>
              <p:blipFill>
                <a:blip r:embed="rId171"/>
                <a:stretch>
                  <a:fillRect/>
                </a:stretch>
              </p:blipFill>
              <p:spPr>
                <a:xfrm>
                  <a:off x="11241341" y="403352"/>
                  <a:ext cx="2091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0" name="Freihand 99">
                  <a:extLst>
                    <a:ext uri="{FF2B5EF4-FFF2-40B4-BE49-F238E27FC236}">
                      <a16:creationId xmlns:a16="http://schemas.microsoft.com/office/drawing/2014/main" id="{0630783B-72AC-1199-FF19-B38A8B33AA62}"/>
                    </a:ext>
                  </a:extLst>
                </p14:cNvPr>
                <p14:cNvContentPartPr/>
                <p14:nvPr/>
              </p14:nvContentPartPr>
              <p14:xfrm>
                <a:off x="9881981" y="983672"/>
                <a:ext cx="85320" cy="295560"/>
              </p14:xfrm>
            </p:contentPart>
          </mc:Choice>
          <mc:Fallback>
            <p:pic>
              <p:nvPicPr>
                <p:cNvPr id="100" name="Freihand 99">
                  <a:extLst>
                    <a:ext uri="{FF2B5EF4-FFF2-40B4-BE49-F238E27FC236}">
                      <a16:creationId xmlns:a16="http://schemas.microsoft.com/office/drawing/2014/main" id="{0630783B-72AC-1199-FF19-B38A8B33AA62}"/>
                    </a:ext>
                  </a:extLst>
                </p:cNvPr>
                <p:cNvPicPr/>
                <p:nvPr/>
              </p:nvPicPr>
              <p:blipFill>
                <a:blip r:embed="rId173"/>
                <a:stretch>
                  <a:fillRect/>
                </a:stretch>
              </p:blipFill>
              <p:spPr>
                <a:xfrm>
                  <a:off x="9872981" y="975032"/>
                  <a:ext cx="10296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1" name="Freihand 100">
                  <a:extLst>
                    <a:ext uri="{FF2B5EF4-FFF2-40B4-BE49-F238E27FC236}">
                      <a16:creationId xmlns:a16="http://schemas.microsoft.com/office/drawing/2014/main" id="{3499D78D-EC4D-D548-19B9-76418B5E8B10}"/>
                    </a:ext>
                  </a:extLst>
                </p14:cNvPr>
                <p14:cNvContentPartPr/>
                <p14:nvPr/>
              </p14:nvContentPartPr>
              <p14:xfrm>
                <a:off x="10014821" y="994472"/>
                <a:ext cx="559080" cy="346320"/>
              </p14:xfrm>
            </p:contentPart>
          </mc:Choice>
          <mc:Fallback>
            <p:pic>
              <p:nvPicPr>
                <p:cNvPr id="101" name="Freihand 100">
                  <a:extLst>
                    <a:ext uri="{FF2B5EF4-FFF2-40B4-BE49-F238E27FC236}">
                      <a16:creationId xmlns:a16="http://schemas.microsoft.com/office/drawing/2014/main" id="{3499D78D-EC4D-D548-19B9-76418B5E8B10}"/>
                    </a:ext>
                  </a:extLst>
                </p:cNvPr>
                <p:cNvPicPr/>
                <p:nvPr/>
              </p:nvPicPr>
              <p:blipFill>
                <a:blip r:embed="rId175"/>
                <a:stretch>
                  <a:fillRect/>
                </a:stretch>
              </p:blipFill>
              <p:spPr>
                <a:xfrm>
                  <a:off x="10005821" y="985832"/>
                  <a:ext cx="576720" cy="3639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2" name="Freihand 101">
                  <a:extLst>
                    <a:ext uri="{FF2B5EF4-FFF2-40B4-BE49-F238E27FC236}">
                      <a16:creationId xmlns:a16="http://schemas.microsoft.com/office/drawing/2014/main" id="{02CEFF4C-C709-3804-F08B-30156F643EA6}"/>
                    </a:ext>
                  </a:extLst>
                </p14:cNvPr>
                <p14:cNvContentPartPr/>
                <p14:nvPr/>
              </p14:nvContentPartPr>
              <p14:xfrm>
                <a:off x="10623581" y="971072"/>
                <a:ext cx="154800" cy="178560"/>
              </p14:xfrm>
            </p:contentPart>
          </mc:Choice>
          <mc:Fallback>
            <p:pic>
              <p:nvPicPr>
                <p:cNvPr id="102" name="Freihand 101">
                  <a:extLst>
                    <a:ext uri="{FF2B5EF4-FFF2-40B4-BE49-F238E27FC236}">
                      <a16:creationId xmlns:a16="http://schemas.microsoft.com/office/drawing/2014/main" id="{02CEFF4C-C709-3804-F08B-30156F643EA6}"/>
                    </a:ext>
                  </a:extLst>
                </p:cNvPr>
                <p:cNvPicPr/>
                <p:nvPr/>
              </p:nvPicPr>
              <p:blipFill>
                <a:blip r:embed="rId177"/>
                <a:stretch>
                  <a:fillRect/>
                </a:stretch>
              </p:blipFill>
              <p:spPr>
                <a:xfrm>
                  <a:off x="10614941" y="962432"/>
                  <a:ext cx="1724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3" name="Freihand 102">
                  <a:extLst>
                    <a:ext uri="{FF2B5EF4-FFF2-40B4-BE49-F238E27FC236}">
                      <a16:creationId xmlns:a16="http://schemas.microsoft.com/office/drawing/2014/main" id="{9996371F-EE9E-A580-CCC3-0CA3E77DCECC}"/>
                    </a:ext>
                  </a:extLst>
                </p14:cNvPr>
                <p14:cNvContentPartPr/>
                <p14:nvPr/>
              </p14:nvContentPartPr>
              <p14:xfrm>
                <a:off x="10760741" y="839312"/>
                <a:ext cx="100800" cy="240480"/>
              </p14:xfrm>
            </p:contentPart>
          </mc:Choice>
          <mc:Fallback>
            <p:pic>
              <p:nvPicPr>
                <p:cNvPr id="103" name="Freihand 102">
                  <a:extLst>
                    <a:ext uri="{FF2B5EF4-FFF2-40B4-BE49-F238E27FC236}">
                      <a16:creationId xmlns:a16="http://schemas.microsoft.com/office/drawing/2014/main" id="{9996371F-EE9E-A580-CCC3-0CA3E77DCECC}"/>
                    </a:ext>
                  </a:extLst>
                </p:cNvPr>
                <p:cNvPicPr/>
                <p:nvPr/>
              </p:nvPicPr>
              <p:blipFill>
                <a:blip r:embed="rId179"/>
                <a:stretch>
                  <a:fillRect/>
                </a:stretch>
              </p:blipFill>
              <p:spPr>
                <a:xfrm>
                  <a:off x="10751741" y="830312"/>
                  <a:ext cx="11844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4" name="Freihand 103">
                  <a:extLst>
                    <a:ext uri="{FF2B5EF4-FFF2-40B4-BE49-F238E27FC236}">
                      <a16:creationId xmlns:a16="http://schemas.microsoft.com/office/drawing/2014/main" id="{9904D7D7-81F5-724E-F93A-73FF7374DA09}"/>
                    </a:ext>
                  </a:extLst>
                </p14:cNvPr>
                <p14:cNvContentPartPr/>
                <p14:nvPr/>
              </p14:nvContentPartPr>
              <p14:xfrm>
                <a:off x="11069981" y="788192"/>
                <a:ext cx="545400" cy="303120"/>
              </p14:xfrm>
            </p:contentPart>
          </mc:Choice>
          <mc:Fallback>
            <p:pic>
              <p:nvPicPr>
                <p:cNvPr id="104" name="Freihand 103">
                  <a:extLst>
                    <a:ext uri="{FF2B5EF4-FFF2-40B4-BE49-F238E27FC236}">
                      <a16:creationId xmlns:a16="http://schemas.microsoft.com/office/drawing/2014/main" id="{9904D7D7-81F5-724E-F93A-73FF7374DA09}"/>
                    </a:ext>
                  </a:extLst>
                </p:cNvPr>
                <p:cNvPicPr/>
                <p:nvPr/>
              </p:nvPicPr>
              <p:blipFill>
                <a:blip r:embed="rId181"/>
                <a:stretch>
                  <a:fillRect/>
                </a:stretch>
              </p:blipFill>
              <p:spPr>
                <a:xfrm>
                  <a:off x="11061341" y="779552"/>
                  <a:ext cx="563040" cy="3207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5" name="Freihand 104">
                  <a:extLst>
                    <a:ext uri="{FF2B5EF4-FFF2-40B4-BE49-F238E27FC236}">
                      <a16:creationId xmlns:a16="http://schemas.microsoft.com/office/drawing/2014/main" id="{51D32A36-933F-AB49-CD52-BE8D4DEA3862}"/>
                    </a:ext>
                  </a:extLst>
                </p14:cNvPr>
                <p14:cNvContentPartPr/>
                <p14:nvPr/>
              </p14:nvContentPartPr>
              <p14:xfrm>
                <a:off x="11586221" y="748952"/>
                <a:ext cx="360" cy="360"/>
              </p14:xfrm>
            </p:contentPart>
          </mc:Choice>
          <mc:Fallback>
            <p:pic>
              <p:nvPicPr>
                <p:cNvPr id="105" name="Freihand 104">
                  <a:extLst>
                    <a:ext uri="{FF2B5EF4-FFF2-40B4-BE49-F238E27FC236}">
                      <a16:creationId xmlns:a16="http://schemas.microsoft.com/office/drawing/2014/main" id="{51D32A36-933F-AB49-CD52-BE8D4DEA3862}"/>
                    </a:ext>
                  </a:extLst>
                </p:cNvPr>
                <p:cNvPicPr/>
                <p:nvPr/>
              </p:nvPicPr>
              <p:blipFill>
                <a:blip r:embed="rId37"/>
                <a:stretch>
                  <a:fillRect/>
                </a:stretch>
              </p:blipFill>
              <p:spPr>
                <a:xfrm>
                  <a:off x="11577581" y="739952"/>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6" name="Freihand 105">
                  <a:extLst>
                    <a:ext uri="{FF2B5EF4-FFF2-40B4-BE49-F238E27FC236}">
                      <a16:creationId xmlns:a16="http://schemas.microsoft.com/office/drawing/2014/main" id="{8E3677A3-7F98-512D-2E99-0B3F66AF871A}"/>
                    </a:ext>
                  </a:extLst>
                </p14:cNvPr>
                <p14:cNvContentPartPr/>
                <p14:nvPr/>
              </p14:nvContentPartPr>
              <p14:xfrm>
                <a:off x="11665061" y="695312"/>
                <a:ext cx="193320" cy="200520"/>
              </p14:xfrm>
            </p:contentPart>
          </mc:Choice>
          <mc:Fallback>
            <p:pic>
              <p:nvPicPr>
                <p:cNvPr id="106" name="Freihand 105">
                  <a:extLst>
                    <a:ext uri="{FF2B5EF4-FFF2-40B4-BE49-F238E27FC236}">
                      <a16:creationId xmlns:a16="http://schemas.microsoft.com/office/drawing/2014/main" id="{8E3677A3-7F98-512D-2E99-0B3F66AF871A}"/>
                    </a:ext>
                  </a:extLst>
                </p:cNvPr>
                <p:cNvPicPr/>
                <p:nvPr/>
              </p:nvPicPr>
              <p:blipFill>
                <a:blip r:embed="rId184"/>
                <a:stretch>
                  <a:fillRect/>
                </a:stretch>
              </p:blipFill>
              <p:spPr>
                <a:xfrm>
                  <a:off x="11656421" y="686312"/>
                  <a:ext cx="2109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7" name="Freihand 106">
                  <a:extLst>
                    <a:ext uri="{FF2B5EF4-FFF2-40B4-BE49-F238E27FC236}">
                      <a16:creationId xmlns:a16="http://schemas.microsoft.com/office/drawing/2014/main" id="{21F9CB7A-4CF2-AC8B-6EF3-29555CB96284}"/>
                    </a:ext>
                  </a:extLst>
                </p14:cNvPr>
                <p14:cNvContentPartPr/>
                <p14:nvPr/>
              </p14:nvContentPartPr>
              <p14:xfrm>
                <a:off x="10829501" y="1391912"/>
                <a:ext cx="18720" cy="126360"/>
              </p14:xfrm>
            </p:contentPart>
          </mc:Choice>
          <mc:Fallback>
            <p:pic>
              <p:nvPicPr>
                <p:cNvPr id="107" name="Freihand 106">
                  <a:extLst>
                    <a:ext uri="{FF2B5EF4-FFF2-40B4-BE49-F238E27FC236}">
                      <a16:creationId xmlns:a16="http://schemas.microsoft.com/office/drawing/2014/main" id="{21F9CB7A-4CF2-AC8B-6EF3-29555CB96284}"/>
                    </a:ext>
                  </a:extLst>
                </p:cNvPr>
                <p:cNvPicPr/>
                <p:nvPr/>
              </p:nvPicPr>
              <p:blipFill>
                <a:blip r:embed="rId186"/>
                <a:stretch>
                  <a:fillRect/>
                </a:stretch>
              </p:blipFill>
              <p:spPr>
                <a:xfrm>
                  <a:off x="10820501" y="1382912"/>
                  <a:ext cx="363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8" name="Freihand 107">
                  <a:extLst>
                    <a:ext uri="{FF2B5EF4-FFF2-40B4-BE49-F238E27FC236}">
                      <a16:creationId xmlns:a16="http://schemas.microsoft.com/office/drawing/2014/main" id="{667F8AA9-752E-8D40-FE23-EBE4307BE99B}"/>
                    </a:ext>
                  </a:extLst>
                </p14:cNvPr>
                <p14:cNvContentPartPr/>
                <p14:nvPr/>
              </p14:nvContentPartPr>
              <p14:xfrm>
                <a:off x="10812581" y="1308752"/>
                <a:ext cx="45720" cy="10440"/>
              </p14:xfrm>
            </p:contentPart>
          </mc:Choice>
          <mc:Fallback>
            <p:pic>
              <p:nvPicPr>
                <p:cNvPr id="108" name="Freihand 107">
                  <a:extLst>
                    <a:ext uri="{FF2B5EF4-FFF2-40B4-BE49-F238E27FC236}">
                      <a16:creationId xmlns:a16="http://schemas.microsoft.com/office/drawing/2014/main" id="{667F8AA9-752E-8D40-FE23-EBE4307BE99B}"/>
                    </a:ext>
                  </a:extLst>
                </p:cNvPr>
                <p:cNvPicPr/>
                <p:nvPr/>
              </p:nvPicPr>
              <p:blipFill>
                <a:blip r:embed="rId188"/>
                <a:stretch>
                  <a:fillRect/>
                </a:stretch>
              </p:blipFill>
              <p:spPr>
                <a:xfrm>
                  <a:off x="10803941" y="1299752"/>
                  <a:ext cx="633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09" name="Freihand 108">
                  <a:extLst>
                    <a:ext uri="{FF2B5EF4-FFF2-40B4-BE49-F238E27FC236}">
                      <a16:creationId xmlns:a16="http://schemas.microsoft.com/office/drawing/2014/main" id="{2C41B227-269B-7A08-739B-6966F5EA54CB}"/>
                    </a:ext>
                  </a:extLst>
                </p14:cNvPr>
                <p14:cNvContentPartPr/>
                <p14:nvPr/>
              </p14:nvContentPartPr>
              <p14:xfrm>
                <a:off x="10952621" y="1333232"/>
                <a:ext cx="110880" cy="163080"/>
              </p14:xfrm>
            </p:contentPart>
          </mc:Choice>
          <mc:Fallback>
            <p:pic>
              <p:nvPicPr>
                <p:cNvPr id="109" name="Freihand 108">
                  <a:extLst>
                    <a:ext uri="{FF2B5EF4-FFF2-40B4-BE49-F238E27FC236}">
                      <a16:creationId xmlns:a16="http://schemas.microsoft.com/office/drawing/2014/main" id="{2C41B227-269B-7A08-739B-6966F5EA54CB}"/>
                    </a:ext>
                  </a:extLst>
                </p:cNvPr>
                <p:cNvPicPr/>
                <p:nvPr/>
              </p:nvPicPr>
              <p:blipFill>
                <a:blip r:embed="rId190"/>
                <a:stretch>
                  <a:fillRect/>
                </a:stretch>
              </p:blipFill>
              <p:spPr>
                <a:xfrm>
                  <a:off x="10943981" y="1324232"/>
                  <a:ext cx="1285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0" name="Freihand 109">
                  <a:extLst>
                    <a:ext uri="{FF2B5EF4-FFF2-40B4-BE49-F238E27FC236}">
                      <a16:creationId xmlns:a16="http://schemas.microsoft.com/office/drawing/2014/main" id="{A4F209D6-58E7-2D6B-F064-8A0EB8EC3DC5}"/>
                    </a:ext>
                  </a:extLst>
                </p14:cNvPr>
                <p14:cNvContentPartPr/>
                <p14:nvPr/>
              </p14:nvContentPartPr>
              <p14:xfrm>
                <a:off x="11174741" y="1254392"/>
                <a:ext cx="182160" cy="169920"/>
              </p14:xfrm>
            </p:contentPart>
          </mc:Choice>
          <mc:Fallback>
            <p:pic>
              <p:nvPicPr>
                <p:cNvPr id="110" name="Freihand 109">
                  <a:extLst>
                    <a:ext uri="{FF2B5EF4-FFF2-40B4-BE49-F238E27FC236}">
                      <a16:creationId xmlns:a16="http://schemas.microsoft.com/office/drawing/2014/main" id="{A4F209D6-58E7-2D6B-F064-8A0EB8EC3DC5}"/>
                    </a:ext>
                  </a:extLst>
                </p:cNvPr>
                <p:cNvPicPr/>
                <p:nvPr/>
              </p:nvPicPr>
              <p:blipFill>
                <a:blip r:embed="rId192"/>
                <a:stretch>
                  <a:fillRect/>
                </a:stretch>
              </p:blipFill>
              <p:spPr>
                <a:xfrm>
                  <a:off x="11165741" y="1245752"/>
                  <a:ext cx="1998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1" name="Freihand 110">
                  <a:extLst>
                    <a:ext uri="{FF2B5EF4-FFF2-40B4-BE49-F238E27FC236}">
                      <a16:creationId xmlns:a16="http://schemas.microsoft.com/office/drawing/2014/main" id="{94DF30C2-E858-1132-CE9A-BD81494EFE63}"/>
                    </a:ext>
                  </a:extLst>
                </p14:cNvPr>
                <p14:cNvContentPartPr/>
                <p14:nvPr/>
              </p14:nvContentPartPr>
              <p14:xfrm>
                <a:off x="11407661" y="1201112"/>
                <a:ext cx="97920" cy="204840"/>
              </p14:xfrm>
            </p:contentPart>
          </mc:Choice>
          <mc:Fallback>
            <p:pic>
              <p:nvPicPr>
                <p:cNvPr id="111" name="Freihand 110">
                  <a:extLst>
                    <a:ext uri="{FF2B5EF4-FFF2-40B4-BE49-F238E27FC236}">
                      <a16:creationId xmlns:a16="http://schemas.microsoft.com/office/drawing/2014/main" id="{94DF30C2-E858-1132-CE9A-BD81494EFE63}"/>
                    </a:ext>
                  </a:extLst>
                </p:cNvPr>
                <p:cNvPicPr/>
                <p:nvPr/>
              </p:nvPicPr>
              <p:blipFill>
                <a:blip r:embed="rId194"/>
                <a:stretch>
                  <a:fillRect/>
                </a:stretch>
              </p:blipFill>
              <p:spPr>
                <a:xfrm>
                  <a:off x="11399021" y="1192472"/>
                  <a:ext cx="11556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2" name="Freihand 111">
                  <a:extLst>
                    <a:ext uri="{FF2B5EF4-FFF2-40B4-BE49-F238E27FC236}">
                      <a16:creationId xmlns:a16="http://schemas.microsoft.com/office/drawing/2014/main" id="{2A162B29-6DBA-4E6D-DECB-2E321420E8A7}"/>
                    </a:ext>
                  </a:extLst>
                </p14:cNvPr>
                <p14:cNvContentPartPr/>
                <p14:nvPr/>
              </p14:nvContentPartPr>
              <p14:xfrm>
                <a:off x="11543381" y="1190672"/>
                <a:ext cx="120960" cy="120960"/>
              </p14:xfrm>
            </p:contentPart>
          </mc:Choice>
          <mc:Fallback>
            <p:pic>
              <p:nvPicPr>
                <p:cNvPr id="112" name="Freihand 111">
                  <a:extLst>
                    <a:ext uri="{FF2B5EF4-FFF2-40B4-BE49-F238E27FC236}">
                      <a16:creationId xmlns:a16="http://schemas.microsoft.com/office/drawing/2014/main" id="{2A162B29-6DBA-4E6D-DECB-2E321420E8A7}"/>
                    </a:ext>
                  </a:extLst>
                </p:cNvPr>
                <p:cNvPicPr/>
                <p:nvPr/>
              </p:nvPicPr>
              <p:blipFill>
                <a:blip r:embed="rId196"/>
                <a:stretch>
                  <a:fillRect/>
                </a:stretch>
              </p:blipFill>
              <p:spPr>
                <a:xfrm>
                  <a:off x="11534741" y="1181672"/>
                  <a:ext cx="1386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3" name="Freihand 112">
                  <a:extLst>
                    <a:ext uri="{FF2B5EF4-FFF2-40B4-BE49-F238E27FC236}">
                      <a16:creationId xmlns:a16="http://schemas.microsoft.com/office/drawing/2014/main" id="{43750B19-4194-53D5-D3BF-CC83F705B2ED}"/>
                    </a:ext>
                  </a:extLst>
                </p14:cNvPr>
                <p14:cNvContentPartPr/>
                <p14:nvPr/>
              </p14:nvContentPartPr>
              <p14:xfrm>
                <a:off x="11710781" y="1032992"/>
                <a:ext cx="159120" cy="233640"/>
              </p14:xfrm>
            </p:contentPart>
          </mc:Choice>
          <mc:Fallback>
            <p:pic>
              <p:nvPicPr>
                <p:cNvPr id="113" name="Freihand 112">
                  <a:extLst>
                    <a:ext uri="{FF2B5EF4-FFF2-40B4-BE49-F238E27FC236}">
                      <a16:creationId xmlns:a16="http://schemas.microsoft.com/office/drawing/2014/main" id="{43750B19-4194-53D5-D3BF-CC83F705B2ED}"/>
                    </a:ext>
                  </a:extLst>
                </p:cNvPr>
                <p:cNvPicPr/>
                <p:nvPr/>
              </p:nvPicPr>
              <p:blipFill>
                <a:blip r:embed="rId198"/>
                <a:stretch>
                  <a:fillRect/>
                </a:stretch>
              </p:blipFill>
              <p:spPr>
                <a:xfrm>
                  <a:off x="11701781" y="1023992"/>
                  <a:ext cx="17676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4" name="Freihand 113">
                  <a:extLst>
                    <a:ext uri="{FF2B5EF4-FFF2-40B4-BE49-F238E27FC236}">
                      <a16:creationId xmlns:a16="http://schemas.microsoft.com/office/drawing/2014/main" id="{A4E8A7AD-DA76-D2A1-CB3E-58D5ED1E9864}"/>
                    </a:ext>
                  </a:extLst>
                </p14:cNvPr>
                <p14:cNvContentPartPr/>
                <p14:nvPr/>
              </p14:nvContentPartPr>
              <p14:xfrm>
                <a:off x="11914181" y="956312"/>
                <a:ext cx="14760" cy="159840"/>
              </p14:xfrm>
            </p:contentPart>
          </mc:Choice>
          <mc:Fallback>
            <p:pic>
              <p:nvPicPr>
                <p:cNvPr id="114" name="Freihand 113">
                  <a:extLst>
                    <a:ext uri="{FF2B5EF4-FFF2-40B4-BE49-F238E27FC236}">
                      <a16:creationId xmlns:a16="http://schemas.microsoft.com/office/drawing/2014/main" id="{A4E8A7AD-DA76-D2A1-CB3E-58D5ED1E9864}"/>
                    </a:ext>
                  </a:extLst>
                </p:cNvPr>
                <p:cNvPicPr/>
                <p:nvPr/>
              </p:nvPicPr>
              <p:blipFill>
                <a:blip r:embed="rId200"/>
                <a:stretch>
                  <a:fillRect/>
                </a:stretch>
              </p:blipFill>
              <p:spPr>
                <a:xfrm>
                  <a:off x="11905541" y="947312"/>
                  <a:ext cx="324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5" name="Freihand 114">
                  <a:extLst>
                    <a:ext uri="{FF2B5EF4-FFF2-40B4-BE49-F238E27FC236}">
                      <a16:creationId xmlns:a16="http://schemas.microsoft.com/office/drawing/2014/main" id="{548889B4-ECCB-65DD-C5E2-49B798F6F8E3}"/>
                    </a:ext>
                  </a:extLst>
                </p14:cNvPr>
                <p14:cNvContentPartPr/>
                <p14:nvPr/>
              </p14:nvContentPartPr>
              <p14:xfrm>
                <a:off x="11946581" y="1240712"/>
                <a:ext cx="20160" cy="37440"/>
              </p14:xfrm>
            </p:contentPart>
          </mc:Choice>
          <mc:Fallback>
            <p:pic>
              <p:nvPicPr>
                <p:cNvPr id="115" name="Freihand 114">
                  <a:extLst>
                    <a:ext uri="{FF2B5EF4-FFF2-40B4-BE49-F238E27FC236}">
                      <a16:creationId xmlns:a16="http://schemas.microsoft.com/office/drawing/2014/main" id="{548889B4-ECCB-65DD-C5E2-49B798F6F8E3}"/>
                    </a:ext>
                  </a:extLst>
                </p:cNvPr>
                <p:cNvPicPr/>
                <p:nvPr/>
              </p:nvPicPr>
              <p:blipFill>
                <a:blip r:embed="rId202"/>
                <a:stretch>
                  <a:fillRect/>
                </a:stretch>
              </p:blipFill>
              <p:spPr>
                <a:xfrm>
                  <a:off x="11937941" y="1231712"/>
                  <a:ext cx="37800" cy="55080"/>
                </a:xfrm>
                <a:prstGeom prst="rect">
                  <a:avLst/>
                </a:prstGeom>
              </p:spPr>
            </p:pic>
          </mc:Fallback>
        </mc:AlternateContent>
      </p:grpSp>
    </p:spTree>
    <p:extLst>
      <p:ext uri="{BB962C8B-B14F-4D97-AF65-F5344CB8AC3E}">
        <p14:creationId xmlns:p14="http://schemas.microsoft.com/office/powerpoint/2010/main" val="4035716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727796" y="75992"/>
            <a:ext cx="2736408" cy="648072"/>
          </a:xfrm>
          <a:prstGeom prst="rect">
            <a:avLst/>
          </a:prstGeom>
          <a:noFill/>
        </p:spPr>
        <p:txBody>
          <a:bodyPr wrap="square" rtlCol="0">
            <a:noAutofit/>
          </a:bodyPr>
          <a:lstStyle/>
          <a:p>
            <a:r>
              <a:rPr lang="de-DE" sz="3200" b="1" u="sng"/>
              <a:t>Lorenz-curve:</a:t>
            </a:r>
          </a:p>
        </p:txBody>
      </p:sp>
      <p:sp>
        <p:nvSpPr>
          <p:cNvPr id="5" name="Textfeld 4">
            <a:extLst>
              <a:ext uri="{FF2B5EF4-FFF2-40B4-BE49-F238E27FC236}">
                <a16:creationId xmlns:a16="http://schemas.microsoft.com/office/drawing/2014/main" id="{30855C1F-2545-4E14-B8FA-0582DFDB53CE}"/>
              </a:ext>
            </a:extLst>
          </p:cNvPr>
          <p:cNvSpPr txBox="1"/>
          <p:nvPr/>
        </p:nvSpPr>
        <p:spPr>
          <a:xfrm>
            <a:off x="292104" y="630777"/>
            <a:ext cx="9613896" cy="3765732"/>
          </a:xfrm>
          <a:prstGeom prst="rect">
            <a:avLst/>
          </a:prstGeom>
          <a:noFill/>
        </p:spPr>
        <p:txBody>
          <a:bodyPr wrap="square" rtlCol="0">
            <a:noAutofit/>
          </a:bodyPr>
          <a:lstStyle/>
          <a:p>
            <a:endParaRPr lang="de-DE" sz="2400" dirty="0"/>
          </a:p>
          <a:p>
            <a:pPr marL="800100" lvl="1" indent="-342900">
              <a:buFont typeface="Wingdings" panose="05000000000000000000" pitchFamily="2" charset="2"/>
              <a:buChar char="Ø"/>
            </a:pPr>
            <a:r>
              <a:rPr lang="de-DE" sz="2400"/>
              <a:t>The Lorenz-curve is a Probability-Plot (P-P-Plot) comparing the relative distribution of a variable with the uniform distribution.</a:t>
            </a:r>
          </a:p>
          <a:p>
            <a:pPr marL="800100" lvl="1" indent="-342900">
              <a:buFont typeface="Wingdings" panose="05000000000000000000" pitchFamily="2" charset="2"/>
              <a:buChar char="Ø"/>
            </a:pPr>
            <a:endParaRPr lang="de-DE" sz="2400"/>
          </a:p>
          <a:p>
            <a:pPr lvl="2"/>
            <a:r>
              <a:rPr lang="de-DE" sz="2400"/>
              <a:t>→	We plot the cumulated propotion of the value of the 	variable 	against the cumulated propotion of the population.</a:t>
            </a:r>
          </a:p>
          <a:p>
            <a:pPr marL="800100" lvl="1" indent="-342900">
              <a:buFont typeface="Wingdings" panose="05000000000000000000" pitchFamily="2" charset="2"/>
              <a:buChar char="Ø"/>
            </a:pPr>
            <a:endParaRPr lang="de-DE" sz="2400" dirty="0"/>
          </a:p>
          <a:p>
            <a:pPr lvl="1"/>
            <a:r>
              <a:rPr lang="de-DE" sz="2400"/>
              <a:t>     		→	The Lorenzcurve is a graphical representation of 				the relative concentration of the value of the variable.</a:t>
            </a:r>
            <a:endParaRPr lang="de-DE" sz="2400" dirty="0"/>
          </a:p>
          <a:p>
            <a:endParaRPr lang="de-DE" sz="2400" dirty="0"/>
          </a:p>
          <a:p>
            <a:endParaRPr lang="de-DE" sz="2400" dirty="0"/>
          </a:p>
          <a:p>
            <a:endParaRPr lang="de-DE" sz="2400" dirty="0"/>
          </a:p>
        </p:txBody>
      </p:sp>
      <p:sp>
        <p:nvSpPr>
          <p:cNvPr id="2" name="Rechteck 1">
            <a:extLst>
              <a:ext uri="{FF2B5EF4-FFF2-40B4-BE49-F238E27FC236}">
                <a16:creationId xmlns:a16="http://schemas.microsoft.com/office/drawing/2014/main" id="{FF60652A-1DAA-B943-215F-650374DF44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A61D56C9-A9C2-AB81-AD82-415CA603BAC1}"/>
                  </a:ext>
                </a:extLst>
              </p14:cNvPr>
              <p14:cNvContentPartPr/>
              <p14:nvPr/>
            </p14:nvContentPartPr>
            <p14:xfrm>
              <a:off x="3781781" y="2468672"/>
              <a:ext cx="5810760" cy="93240"/>
            </p14:xfrm>
          </p:contentPart>
        </mc:Choice>
        <mc:Fallback>
          <p:pic>
            <p:nvPicPr>
              <p:cNvPr id="3" name="Freihand 2">
                <a:extLst>
                  <a:ext uri="{FF2B5EF4-FFF2-40B4-BE49-F238E27FC236}">
                    <a16:creationId xmlns:a16="http://schemas.microsoft.com/office/drawing/2014/main" id="{A61D56C9-A9C2-AB81-AD82-415CA603BAC1}"/>
                  </a:ext>
                </a:extLst>
              </p:cNvPr>
              <p:cNvPicPr/>
              <p:nvPr/>
            </p:nvPicPr>
            <p:blipFill>
              <a:blip r:embed="rId3"/>
              <a:stretch>
                <a:fillRect/>
              </a:stretch>
            </p:blipFill>
            <p:spPr>
              <a:xfrm>
                <a:off x="3773141" y="2459672"/>
                <a:ext cx="58284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 name="Freihand 5">
                <a:extLst>
                  <a:ext uri="{FF2B5EF4-FFF2-40B4-BE49-F238E27FC236}">
                    <a16:creationId xmlns:a16="http://schemas.microsoft.com/office/drawing/2014/main" id="{36D5D167-7C1E-08DB-6BE6-F97B4D2A2649}"/>
                  </a:ext>
                </a:extLst>
              </p14:cNvPr>
              <p14:cNvContentPartPr/>
              <p14:nvPr/>
            </p14:nvContentPartPr>
            <p14:xfrm>
              <a:off x="3711221" y="2889872"/>
              <a:ext cx="5240520" cy="91440"/>
            </p14:xfrm>
          </p:contentPart>
        </mc:Choice>
        <mc:Fallback>
          <p:pic>
            <p:nvPicPr>
              <p:cNvPr id="6" name="Freihand 5">
                <a:extLst>
                  <a:ext uri="{FF2B5EF4-FFF2-40B4-BE49-F238E27FC236}">
                    <a16:creationId xmlns:a16="http://schemas.microsoft.com/office/drawing/2014/main" id="{36D5D167-7C1E-08DB-6BE6-F97B4D2A2649}"/>
                  </a:ext>
                </a:extLst>
              </p:cNvPr>
              <p:cNvPicPr/>
              <p:nvPr/>
            </p:nvPicPr>
            <p:blipFill>
              <a:blip r:embed="rId5"/>
              <a:stretch>
                <a:fillRect/>
              </a:stretch>
            </p:blipFill>
            <p:spPr>
              <a:xfrm>
                <a:off x="3702581" y="2880872"/>
                <a:ext cx="5258160" cy="109080"/>
              </a:xfrm>
              <a:prstGeom prst="rect">
                <a:avLst/>
              </a:prstGeom>
            </p:spPr>
          </p:pic>
        </mc:Fallback>
      </mc:AlternateContent>
    </p:spTree>
    <p:extLst>
      <p:ext uri="{BB962C8B-B14F-4D97-AF65-F5344CB8AC3E}">
        <p14:creationId xmlns:p14="http://schemas.microsoft.com/office/powerpoint/2010/main" val="347845957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1389</Words>
  <Application>Microsoft Office PowerPoint</Application>
  <PresentationFormat>Breitbild</PresentationFormat>
  <Paragraphs>406</Paragraphs>
  <Slides>24</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24</vt:i4>
      </vt:variant>
    </vt:vector>
  </HeadingPairs>
  <TitlesOfParts>
    <vt:vector size="30" baseType="lpstr">
      <vt:lpstr>Arial</vt:lpstr>
      <vt:lpstr>Calibri</vt:lpstr>
      <vt:lpstr>Cambria Math</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Öffentliche Finanzen und Außenwirtschaft</dc:title>
  <dc:creator>Bernhard Köster</dc:creator>
  <cp:lastModifiedBy>Köster, Bernhard Johannes</cp:lastModifiedBy>
  <cp:revision>358</cp:revision>
  <dcterms:created xsi:type="dcterms:W3CDTF">2020-09-20T22:46:24Z</dcterms:created>
  <dcterms:modified xsi:type="dcterms:W3CDTF">2026-04-08T15:33:16Z</dcterms:modified>
</cp:coreProperties>
</file>